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660"/>
  </p:normalViewPr>
  <p:slideViewPr>
    <p:cSldViewPr snapToGrid="0">
      <p:cViewPr varScale="1">
        <p:scale>
          <a:sx n="85" d="100"/>
          <a:sy n="85" d="100"/>
        </p:scale>
        <p:origin x="17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svg"/><Relationship Id="rId1" Type="http://schemas.openxmlformats.org/officeDocument/2006/relationships/image" Target="../media/image6.sv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svg"/><Relationship Id="rId1" Type="http://schemas.openxmlformats.org/officeDocument/2006/relationships/image" Target="../media/image6.sv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F6A65D-81D9-4FD4-B7BE-44561038E13B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515D9F6-D850-41C7-8ED9-F4BEE1457B14}">
      <dgm:prSet/>
      <dgm:spPr/>
      <dgm:t>
        <a:bodyPr/>
        <a:lstStyle/>
        <a:p>
          <a:r>
            <a:rPr lang="pl-PL"/>
            <a:t>Indeks: E01-0001-01</a:t>
          </a:r>
          <a:endParaRPr lang="en-US"/>
        </a:p>
      </dgm:t>
    </dgm:pt>
    <dgm:pt modelId="{1BD08E2E-9199-4B5E-B285-74E45AAF2084}" type="parTrans" cxnId="{AB29DF0D-1FD9-4080-9FDF-CBE59B5BF6D6}">
      <dgm:prSet/>
      <dgm:spPr/>
      <dgm:t>
        <a:bodyPr/>
        <a:lstStyle/>
        <a:p>
          <a:endParaRPr lang="en-US"/>
        </a:p>
      </dgm:t>
    </dgm:pt>
    <dgm:pt modelId="{C7EA0940-817A-4D89-BE94-1AB40A45D824}" type="sibTrans" cxnId="{AB29DF0D-1FD9-4080-9FDF-CBE59B5BF6D6}">
      <dgm:prSet/>
      <dgm:spPr/>
      <dgm:t>
        <a:bodyPr/>
        <a:lstStyle/>
        <a:p>
          <a:endParaRPr lang="en-US"/>
        </a:p>
      </dgm:t>
    </dgm:pt>
    <dgm:pt modelId="{7292D98D-A77A-45B4-A2C0-84AA6C49FCF2}">
      <dgm:prSet/>
      <dgm:spPr/>
      <dgm:t>
        <a:bodyPr/>
        <a:lstStyle/>
        <a:p>
          <a:r>
            <a:rPr lang="pl-PL"/>
            <a:t>E01 – materiał</a:t>
          </a:r>
          <a:endParaRPr lang="en-US"/>
        </a:p>
      </dgm:t>
    </dgm:pt>
    <dgm:pt modelId="{1C83CAA0-6628-4E37-8C10-9D95F64EA91A}" type="parTrans" cxnId="{1B2A9EB7-CEDC-4C6D-8E0B-68AE30DA7C28}">
      <dgm:prSet/>
      <dgm:spPr/>
      <dgm:t>
        <a:bodyPr/>
        <a:lstStyle/>
        <a:p>
          <a:endParaRPr lang="en-US"/>
        </a:p>
      </dgm:t>
    </dgm:pt>
    <dgm:pt modelId="{08452508-28B8-43B5-B9DA-935912F229E2}" type="sibTrans" cxnId="{1B2A9EB7-CEDC-4C6D-8E0B-68AE30DA7C28}">
      <dgm:prSet/>
      <dgm:spPr/>
      <dgm:t>
        <a:bodyPr/>
        <a:lstStyle/>
        <a:p>
          <a:endParaRPr lang="en-US"/>
        </a:p>
      </dgm:t>
    </dgm:pt>
    <dgm:pt modelId="{4D7A634A-A23C-4225-BBAA-DA5617DD478E}">
      <dgm:prSet/>
      <dgm:spPr/>
      <dgm:t>
        <a:bodyPr/>
        <a:lstStyle/>
        <a:p>
          <a:r>
            <a:rPr lang="pl-PL"/>
            <a:t>0001 – numer produktu</a:t>
          </a:r>
          <a:endParaRPr lang="en-US"/>
        </a:p>
      </dgm:t>
    </dgm:pt>
    <dgm:pt modelId="{4116DB27-56F4-4561-9BA9-E8738B291AD4}" type="parTrans" cxnId="{3304CD62-5BB4-4C11-BC8D-5410086B6605}">
      <dgm:prSet/>
      <dgm:spPr/>
      <dgm:t>
        <a:bodyPr/>
        <a:lstStyle/>
        <a:p>
          <a:endParaRPr lang="en-US"/>
        </a:p>
      </dgm:t>
    </dgm:pt>
    <dgm:pt modelId="{857708B7-16F2-45D4-850E-9A8F27A8B4D9}" type="sibTrans" cxnId="{3304CD62-5BB4-4C11-BC8D-5410086B6605}">
      <dgm:prSet/>
      <dgm:spPr/>
      <dgm:t>
        <a:bodyPr/>
        <a:lstStyle/>
        <a:p>
          <a:endParaRPr lang="en-US"/>
        </a:p>
      </dgm:t>
    </dgm:pt>
    <dgm:pt modelId="{2B5F86D0-A9A6-43DD-963C-FF2A29221993}">
      <dgm:prSet/>
      <dgm:spPr/>
      <dgm:t>
        <a:bodyPr/>
        <a:lstStyle/>
        <a:p>
          <a:r>
            <a:rPr lang="pl-PL"/>
            <a:t>01 - konfekcja</a:t>
          </a:r>
          <a:endParaRPr lang="en-US"/>
        </a:p>
      </dgm:t>
    </dgm:pt>
    <dgm:pt modelId="{0A935F04-9CD7-43F2-96B8-8EC360F1B153}" type="parTrans" cxnId="{5DFBC80A-37B6-4D8C-919E-2B5755E0EB91}">
      <dgm:prSet/>
      <dgm:spPr/>
      <dgm:t>
        <a:bodyPr/>
        <a:lstStyle/>
        <a:p>
          <a:endParaRPr lang="en-US"/>
        </a:p>
      </dgm:t>
    </dgm:pt>
    <dgm:pt modelId="{BF4931DA-4335-4B4F-8028-9E6205445E84}" type="sibTrans" cxnId="{5DFBC80A-37B6-4D8C-919E-2B5755E0EB91}">
      <dgm:prSet/>
      <dgm:spPr/>
      <dgm:t>
        <a:bodyPr/>
        <a:lstStyle/>
        <a:p>
          <a:endParaRPr lang="en-US"/>
        </a:p>
      </dgm:t>
    </dgm:pt>
    <dgm:pt modelId="{82C83132-867E-4BB6-A4A3-5C0D04C3F187}">
      <dgm:prSet/>
      <dgm:spPr/>
      <dgm:t>
        <a:bodyPr/>
        <a:lstStyle/>
        <a:p>
          <a:r>
            <a:rPr lang="pl-PL"/>
            <a:t>Nazwa: </a:t>
          </a:r>
          <a:br>
            <a:rPr lang="pl-PL"/>
          </a:br>
          <a:r>
            <a:rPr lang="pl-PL"/>
            <a:t>Etykieta Etisoft Eco 148x210 1R  fi 76/700 PERFO; Papier Biały Matowy; Klej Standard</a:t>
          </a:r>
          <a:endParaRPr lang="en-US"/>
        </a:p>
      </dgm:t>
    </dgm:pt>
    <dgm:pt modelId="{54E460D2-667C-43D2-8D9E-A17C333C6736}" type="parTrans" cxnId="{883DDBAE-E7AE-4433-A4CA-70DE53F538D2}">
      <dgm:prSet/>
      <dgm:spPr/>
      <dgm:t>
        <a:bodyPr/>
        <a:lstStyle/>
        <a:p>
          <a:endParaRPr lang="en-US"/>
        </a:p>
      </dgm:t>
    </dgm:pt>
    <dgm:pt modelId="{17C3B0A2-7F9D-4FC6-8B57-75CF344BFE2E}" type="sibTrans" cxnId="{883DDBAE-E7AE-4433-A4CA-70DE53F538D2}">
      <dgm:prSet/>
      <dgm:spPr/>
      <dgm:t>
        <a:bodyPr/>
        <a:lstStyle/>
        <a:p>
          <a:endParaRPr lang="en-US"/>
        </a:p>
      </dgm:t>
    </dgm:pt>
    <dgm:pt modelId="{26B6498E-8F28-4652-B2B1-099218D133DE}">
      <dgm:prSet/>
      <dgm:spPr/>
      <dgm:t>
        <a:bodyPr/>
        <a:lstStyle/>
        <a:p>
          <a:r>
            <a:rPr lang="pl-PL"/>
            <a:t>Etykieta – klasa produktu/nazwa</a:t>
          </a:r>
          <a:endParaRPr lang="en-US"/>
        </a:p>
      </dgm:t>
    </dgm:pt>
    <dgm:pt modelId="{70276C56-6D0A-43CF-AC2F-D8C8848FFEF8}" type="parTrans" cxnId="{04A9F89C-40BA-44DA-A1F4-DFAEB4FDAF42}">
      <dgm:prSet/>
      <dgm:spPr/>
      <dgm:t>
        <a:bodyPr/>
        <a:lstStyle/>
        <a:p>
          <a:endParaRPr lang="en-US"/>
        </a:p>
      </dgm:t>
    </dgm:pt>
    <dgm:pt modelId="{CF8E7C62-0E64-4B13-8B13-B4358BECAFFA}" type="sibTrans" cxnId="{04A9F89C-40BA-44DA-A1F4-DFAEB4FDAF42}">
      <dgm:prSet/>
      <dgm:spPr/>
      <dgm:t>
        <a:bodyPr/>
        <a:lstStyle/>
        <a:p>
          <a:endParaRPr lang="en-US"/>
        </a:p>
      </dgm:t>
    </dgm:pt>
    <dgm:pt modelId="{D70801D3-BC68-442C-9D49-7056D6AED0F2}">
      <dgm:prSet/>
      <dgm:spPr/>
      <dgm:t>
        <a:bodyPr/>
        <a:lstStyle/>
        <a:p>
          <a:r>
            <a:rPr lang="pl-PL"/>
            <a:t>Etisoft Eco - Grupa</a:t>
          </a:r>
          <a:endParaRPr lang="en-US"/>
        </a:p>
      </dgm:t>
    </dgm:pt>
    <dgm:pt modelId="{D01B8F27-CF82-4E4C-BA55-05FD6CEA6E3C}" type="parTrans" cxnId="{2F29FD9C-0CC7-42FA-ACD4-5515D1E6D749}">
      <dgm:prSet/>
      <dgm:spPr/>
      <dgm:t>
        <a:bodyPr/>
        <a:lstStyle/>
        <a:p>
          <a:endParaRPr lang="en-US"/>
        </a:p>
      </dgm:t>
    </dgm:pt>
    <dgm:pt modelId="{9FEBE7B5-510F-4F5F-8156-3894726E6175}" type="sibTrans" cxnId="{2F29FD9C-0CC7-42FA-ACD4-5515D1E6D749}">
      <dgm:prSet/>
      <dgm:spPr/>
      <dgm:t>
        <a:bodyPr/>
        <a:lstStyle/>
        <a:p>
          <a:endParaRPr lang="en-US"/>
        </a:p>
      </dgm:t>
    </dgm:pt>
    <dgm:pt modelId="{B87D4BA0-1B8A-437C-AF29-5958026AFA34}">
      <dgm:prSet/>
      <dgm:spPr/>
      <dgm:t>
        <a:bodyPr/>
        <a:lstStyle/>
        <a:p>
          <a:r>
            <a:rPr lang="pl-PL"/>
            <a:t>148x210 – rozmiar</a:t>
          </a:r>
          <a:endParaRPr lang="en-US"/>
        </a:p>
      </dgm:t>
    </dgm:pt>
    <dgm:pt modelId="{45ED90A8-F03B-4FBF-8F55-DD1E8BC3ABD0}" type="parTrans" cxnId="{5D8F21E3-B1F1-47A9-A019-AA84D2A563D5}">
      <dgm:prSet/>
      <dgm:spPr/>
      <dgm:t>
        <a:bodyPr/>
        <a:lstStyle/>
        <a:p>
          <a:endParaRPr lang="en-US"/>
        </a:p>
      </dgm:t>
    </dgm:pt>
    <dgm:pt modelId="{416D179A-8F8E-4A88-BFF4-98ED6B4000F2}" type="sibTrans" cxnId="{5D8F21E3-B1F1-47A9-A019-AA84D2A563D5}">
      <dgm:prSet/>
      <dgm:spPr/>
      <dgm:t>
        <a:bodyPr/>
        <a:lstStyle/>
        <a:p>
          <a:endParaRPr lang="en-US"/>
        </a:p>
      </dgm:t>
    </dgm:pt>
    <dgm:pt modelId="{22652AED-C37D-4AFC-9332-F0199BC4A3FF}">
      <dgm:prSet/>
      <dgm:spPr/>
      <dgm:t>
        <a:bodyPr/>
        <a:lstStyle/>
        <a:p>
          <a:r>
            <a:rPr lang="pl-PL"/>
            <a:t>1R 76/700 – konfekcja</a:t>
          </a:r>
          <a:endParaRPr lang="en-US"/>
        </a:p>
      </dgm:t>
    </dgm:pt>
    <dgm:pt modelId="{16662308-5F44-4F94-9381-7AFA87172CD2}" type="parTrans" cxnId="{C3C8A54A-17EB-4082-A69D-87F8EA1D7DBD}">
      <dgm:prSet/>
      <dgm:spPr/>
      <dgm:t>
        <a:bodyPr/>
        <a:lstStyle/>
        <a:p>
          <a:endParaRPr lang="en-US"/>
        </a:p>
      </dgm:t>
    </dgm:pt>
    <dgm:pt modelId="{77519FF3-A8BB-43E2-B5D8-7436ACAC142B}" type="sibTrans" cxnId="{C3C8A54A-17EB-4082-A69D-87F8EA1D7DBD}">
      <dgm:prSet/>
      <dgm:spPr/>
      <dgm:t>
        <a:bodyPr/>
        <a:lstStyle/>
        <a:p>
          <a:endParaRPr lang="en-US"/>
        </a:p>
      </dgm:t>
    </dgm:pt>
    <dgm:pt modelId="{6BD4258F-3AD0-4ED1-908F-53681BE9AD3D}">
      <dgm:prSet/>
      <dgm:spPr/>
      <dgm:t>
        <a:bodyPr/>
        <a:lstStyle/>
        <a:p>
          <a:r>
            <a:rPr lang="pl-PL"/>
            <a:t>PERFO – cechy dodatkowe produktu</a:t>
          </a:r>
          <a:endParaRPr lang="en-US"/>
        </a:p>
      </dgm:t>
    </dgm:pt>
    <dgm:pt modelId="{1097C47E-AA91-4304-8A80-0342CE82434B}" type="parTrans" cxnId="{5068897B-866D-4C6B-84B4-ABA96A303CB8}">
      <dgm:prSet/>
      <dgm:spPr/>
      <dgm:t>
        <a:bodyPr/>
        <a:lstStyle/>
        <a:p>
          <a:endParaRPr lang="en-US"/>
        </a:p>
      </dgm:t>
    </dgm:pt>
    <dgm:pt modelId="{33E39C4E-7B86-4D98-9122-EE64318B87B0}" type="sibTrans" cxnId="{5068897B-866D-4C6B-84B4-ABA96A303CB8}">
      <dgm:prSet/>
      <dgm:spPr/>
      <dgm:t>
        <a:bodyPr/>
        <a:lstStyle/>
        <a:p>
          <a:endParaRPr lang="en-US"/>
        </a:p>
      </dgm:t>
    </dgm:pt>
    <dgm:pt modelId="{CB24E947-D21F-49DB-93A2-645EEC665480}">
      <dgm:prSet/>
      <dgm:spPr/>
      <dgm:t>
        <a:bodyPr/>
        <a:lstStyle/>
        <a:p>
          <a:r>
            <a:rPr lang="pl-PL"/>
            <a:t>Papier Biały Matowy; Klej Standard – opis materiałowy</a:t>
          </a:r>
          <a:endParaRPr lang="en-US"/>
        </a:p>
      </dgm:t>
    </dgm:pt>
    <dgm:pt modelId="{A2D9C653-713A-4296-9240-E260B166830A}" type="parTrans" cxnId="{7192D362-0648-4247-994A-066BDBE2F037}">
      <dgm:prSet/>
      <dgm:spPr/>
      <dgm:t>
        <a:bodyPr/>
        <a:lstStyle/>
        <a:p>
          <a:endParaRPr lang="en-US"/>
        </a:p>
      </dgm:t>
    </dgm:pt>
    <dgm:pt modelId="{95CDC4FE-F7BD-4273-BC8F-F4FA601A3B07}" type="sibTrans" cxnId="{7192D362-0648-4247-994A-066BDBE2F037}">
      <dgm:prSet/>
      <dgm:spPr/>
      <dgm:t>
        <a:bodyPr/>
        <a:lstStyle/>
        <a:p>
          <a:endParaRPr lang="en-US"/>
        </a:p>
      </dgm:t>
    </dgm:pt>
    <dgm:pt modelId="{0380F2C8-811C-CA48-8A40-AB16C7E1033A}" type="pres">
      <dgm:prSet presAssocID="{CBF6A65D-81D9-4FD4-B7BE-44561038E13B}" presName="Name0" presStyleCnt="0">
        <dgm:presLayoutVars>
          <dgm:dir/>
          <dgm:animLvl val="lvl"/>
          <dgm:resizeHandles val="exact"/>
        </dgm:presLayoutVars>
      </dgm:prSet>
      <dgm:spPr/>
    </dgm:pt>
    <dgm:pt modelId="{6E7AE828-9C6B-F44D-9237-04356ABB70BD}" type="pres">
      <dgm:prSet presAssocID="{3515D9F6-D850-41C7-8ED9-F4BEE1457B14}" presName="linNode" presStyleCnt="0"/>
      <dgm:spPr/>
    </dgm:pt>
    <dgm:pt modelId="{C9F746D3-AD2A-1B48-8C93-E72DE27B3D2C}" type="pres">
      <dgm:prSet presAssocID="{3515D9F6-D850-41C7-8ED9-F4BEE1457B14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F18B4288-F1DF-484A-8F23-27FD7911809A}" type="pres">
      <dgm:prSet presAssocID="{3515D9F6-D850-41C7-8ED9-F4BEE1457B14}" presName="descendantText" presStyleLbl="alignAccFollowNode1" presStyleIdx="0" presStyleCnt="2">
        <dgm:presLayoutVars>
          <dgm:bulletEnabled val="1"/>
        </dgm:presLayoutVars>
      </dgm:prSet>
      <dgm:spPr/>
    </dgm:pt>
    <dgm:pt modelId="{B793B4E5-B9FA-A147-A223-3AFEED3A8A31}" type="pres">
      <dgm:prSet presAssocID="{C7EA0940-817A-4D89-BE94-1AB40A45D824}" presName="sp" presStyleCnt="0"/>
      <dgm:spPr/>
    </dgm:pt>
    <dgm:pt modelId="{40310961-8C26-1F45-8416-12F28FD1C1E8}" type="pres">
      <dgm:prSet presAssocID="{82C83132-867E-4BB6-A4A3-5C0D04C3F187}" presName="linNode" presStyleCnt="0"/>
      <dgm:spPr/>
    </dgm:pt>
    <dgm:pt modelId="{647AD81B-8044-014C-92D3-D65323FE72BC}" type="pres">
      <dgm:prSet presAssocID="{82C83132-867E-4BB6-A4A3-5C0D04C3F187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7CDF87B-8523-CF46-9BD5-B61A19A335C3}" type="pres">
      <dgm:prSet presAssocID="{82C83132-867E-4BB6-A4A3-5C0D04C3F187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28A86604-39D5-8945-8795-1A3EE37C5C9F}" type="presOf" srcId="{4D7A634A-A23C-4225-BBAA-DA5617DD478E}" destId="{F18B4288-F1DF-484A-8F23-27FD7911809A}" srcOrd="0" destOrd="1" presId="urn:microsoft.com/office/officeart/2005/8/layout/vList5"/>
    <dgm:cxn modelId="{DE9D0E05-F578-6849-AAE3-90E40479DE09}" type="presOf" srcId="{82C83132-867E-4BB6-A4A3-5C0D04C3F187}" destId="{647AD81B-8044-014C-92D3-D65323FE72BC}" srcOrd="0" destOrd="0" presId="urn:microsoft.com/office/officeart/2005/8/layout/vList5"/>
    <dgm:cxn modelId="{5DFBC80A-37B6-4D8C-919E-2B5755E0EB91}" srcId="{3515D9F6-D850-41C7-8ED9-F4BEE1457B14}" destId="{2B5F86D0-A9A6-43DD-963C-FF2A29221993}" srcOrd="2" destOrd="0" parTransId="{0A935F04-9CD7-43F2-96B8-8EC360F1B153}" sibTransId="{BF4931DA-4335-4B4F-8028-9E6205445E84}"/>
    <dgm:cxn modelId="{AB29DF0D-1FD9-4080-9FDF-CBE59B5BF6D6}" srcId="{CBF6A65D-81D9-4FD4-B7BE-44561038E13B}" destId="{3515D9F6-D850-41C7-8ED9-F4BEE1457B14}" srcOrd="0" destOrd="0" parTransId="{1BD08E2E-9199-4B5E-B285-74E45AAF2084}" sibTransId="{C7EA0940-817A-4D89-BE94-1AB40A45D824}"/>
    <dgm:cxn modelId="{570E0334-B9C2-444C-BAA5-81713D3D5656}" type="presOf" srcId="{CBF6A65D-81D9-4FD4-B7BE-44561038E13B}" destId="{0380F2C8-811C-CA48-8A40-AB16C7E1033A}" srcOrd="0" destOrd="0" presId="urn:microsoft.com/office/officeart/2005/8/layout/vList5"/>
    <dgm:cxn modelId="{06886034-D33D-7B47-95AB-E3B2A29707B3}" type="presOf" srcId="{2B5F86D0-A9A6-43DD-963C-FF2A29221993}" destId="{F18B4288-F1DF-484A-8F23-27FD7911809A}" srcOrd="0" destOrd="2" presId="urn:microsoft.com/office/officeart/2005/8/layout/vList5"/>
    <dgm:cxn modelId="{C3C8A54A-17EB-4082-A69D-87F8EA1D7DBD}" srcId="{82C83132-867E-4BB6-A4A3-5C0D04C3F187}" destId="{22652AED-C37D-4AFC-9332-F0199BC4A3FF}" srcOrd="3" destOrd="0" parTransId="{16662308-5F44-4F94-9381-7AFA87172CD2}" sibTransId="{77519FF3-A8BB-43E2-B5D8-7436ACAC142B}"/>
    <dgm:cxn modelId="{0ED7395E-B323-0E4B-A94C-FDDC4148B836}" type="presOf" srcId="{22652AED-C37D-4AFC-9332-F0199BC4A3FF}" destId="{47CDF87B-8523-CF46-9BD5-B61A19A335C3}" srcOrd="0" destOrd="3" presId="urn:microsoft.com/office/officeart/2005/8/layout/vList5"/>
    <dgm:cxn modelId="{3304CD62-5BB4-4C11-BC8D-5410086B6605}" srcId="{3515D9F6-D850-41C7-8ED9-F4BEE1457B14}" destId="{4D7A634A-A23C-4225-BBAA-DA5617DD478E}" srcOrd="1" destOrd="0" parTransId="{4116DB27-56F4-4561-9BA9-E8738B291AD4}" sibTransId="{857708B7-16F2-45D4-850E-9A8F27A8B4D9}"/>
    <dgm:cxn modelId="{7192D362-0648-4247-994A-066BDBE2F037}" srcId="{82C83132-867E-4BB6-A4A3-5C0D04C3F187}" destId="{CB24E947-D21F-49DB-93A2-645EEC665480}" srcOrd="5" destOrd="0" parTransId="{A2D9C653-713A-4296-9240-E260B166830A}" sibTransId="{95CDC4FE-F7BD-4273-BC8F-F4FA601A3B07}"/>
    <dgm:cxn modelId="{F2F6A668-131B-1441-B611-3E63D9DBA334}" type="presOf" srcId="{6BD4258F-3AD0-4ED1-908F-53681BE9AD3D}" destId="{47CDF87B-8523-CF46-9BD5-B61A19A335C3}" srcOrd="0" destOrd="4" presId="urn:microsoft.com/office/officeart/2005/8/layout/vList5"/>
    <dgm:cxn modelId="{5068897B-866D-4C6B-84B4-ABA96A303CB8}" srcId="{82C83132-867E-4BB6-A4A3-5C0D04C3F187}" destId="{6BD4258F-3AD0-4ED1-908F-53681BE9AD3D}" srcOrd="4" destOrd="0" parTransId="{1097C47E-AA91-4304-8A80-0342CE82434B}" sibTransId="{33E39C4E-7B86-4D98-9122-EE64318B87B0}"/>
    <dgm:cxn modelId="{92F7BA7D-EC8B-FA43-A1FE-6AD8B25A1B36}" type="presOf" srcId="{B87D4BA0-1B8A-437C-AF29-5958026AFA34}" destId="{47CDF87B-8523-CF46-9BD5-B61A19A335C3}" srcOrd="0" destOrd="2" presId="urn:microsoft.com/office/officeart/2005/8/layout/vList5"/>
    <dgm:cxn modelId="{04A9F89C-40BA-44DA-A1F4-DFAEB4FDAF42}" srcId="{82C83132-867E-4BB6-A4A3-5C0D04C3F187}" destId="{26B6498E-8F28-4652-B2B1-099218D133DE}" srcOrd="0" destOrd="0" parTransId="{70276C56-6D0A-43CF-AC2F-D8C8848FFEF8}" sibTransId="{CF8E7C62-0E64-4B13-8B13-B4358BECAFFA}"/>
    <dgm:cxn modelId="{2F29FD9C-0CC7-42FA-ACD4-5515D1E6D749}" srcId="{82C83132-867E-4BB6-A4A3-5C0D04C3F187}" destId="{D70801D3-BC68-442C-9D49-7056D6AED0F2}" srcOrd="1" destOrd="0" parTransId="{D01B8F27-CF82-4E4C-BA55-05FD6CEA6E3C}" sibTransId="{9FEBE7B5-510F-4F5F-8156-3894726E6175}"/>
    <dgm:cxn modelId="{D1402CA2-CA0A-894A-8A56-C97178455EE1}" type="presOf" srcId="{CB24E947-D21F-49DB-93A2-645EEC665480}" destId="{47CDF87B-8523-CF46-9BD5-B61A19A335C3}" srcOrd="0" destOrd="5" presId="urn:microsoft.com/office/officeart/2005/8/layout/vList5"/>
    <dgm:cxn modelId="{45DDAAA5-039B-2D40-B41C-A96DD6661D30}" type="presOf" srcId="{7292D98D-A77A-45B4-A2C0-84AA6C49FCF2}" destId="{F18B4288-F1DF-484A-8F23-27FD7911809A}" srcOrd="0" destOrd="0" presId="urn:microsoft.com/office/officeart/2005/8/layout/vList5"/>
    <dgm:cxn modelId="{883DDBAE-E7AE-4433-A4CA-70DE53F538D2}" srcId="{CBF6A65D-81D9-4FD4-B7BE-44561038E13B}" destId="{82C83132-867E-4BB6-A4A3-5C0D04C3F187}" srcOrd="1" destOrd="0" parTransId="{54E460D2-667C-43D2-8D9E-A17C333C6736}" sibTransId="{17C3B0A2-7F9D-4FC6-8B57-75CF344BFE2E}"/>
    <dgm:cxn modelId="{1B2A9EB7-CEDC-4C6D-8E0B-68AE30DA7C28}" srcId="{3515D9F6-D850-41C7-8ED9-F4BEE1457B14}" destId="{7292D98D-A77A-45B4-A2C0-84AA6C49FCF2}" srcOrd="0" destOrd="0" parTransId="{1C83CAA0-6628-4E37-8C10-9D95F64EA91A}" sibTransId="{08452508-28B8-43B5-B9DA-935912F229E2}"/>
    <dgm:cxn modelId="{DC8B69D4-71BD-0D4A-A12E-A03089290F5E}" type="presOf" srcId="{D70801D3-BC68-442C-9D49-7056D6AED0F2}" destId="{47CDF87B-8523-CF46-9BD5-B61A19A335C3}" srcOrd="0" destOrd="1" presId="urn:microsoft.com/office/officeart/2005/8/layout/vList5"/>
    <dgm:cxn modelId="{5D8F21E3-B1F1-47A9-A019-AA84D2A563D5}" srcId="{82C83132-867E-4BB6-A4A3-5C0D04C3F187}" destId="{B87D4BA0-1B8A-437C-AF29-5958026AFA34}" srcOrd="2" destOrd="0" parTransId="{45ED90A8-F03B-4FBF-8F55-DD1E8BC3ABD0}" sibTransId="{416D179A-8F8E-4A88-BFF4-98ED6B4000F2}"/>
    <dgm:cxn modelId="{417BF5F1-1703-8446-ACC5-0F151A45CEF1}" type="presOf" srcId="{3515D9F6-D850-41C7-8ED9-F4BEE1457B14}" destId="{C9F746D3-AD2A-1B48-8C93-E72DE27B3D2C}" srcOrd="0" destOrd="0" presId="urn:microsoft.com/office/officeart/2005/8/layout/vList5"/>
    <dgm:cxn modelId="{8F2526FA-2D41-5543-94B3-AFF3C6818E7D}" type="presOf" srcId="{26B6498E-8F28-4652-B2B1-099218D133DE}" destId="{47CDF87B-8523-CF46-9BD5-B61A19A335C3}" srcOrd="0" destOrd="0" presId="urn:microsoft.com/office/officeart/2005/8/layout/vList5"/>
    <dgm:cxn modelId="{EC7D7F46-9A52-D042-8FDE-A53004586DE5}" type="presParOf" srcId="{0380F2C8-811C-CA48-8A40-AB16C7E1033A}" destId="{6E7AE828-9C6B-F44D-9237-04356ABB70BD}" srcOrd="0" destOrd="0" presId="urn:microsoft.com/office/officeart/2005/8/layout/vList5"/>
    <dgm:cxn modelId="{7DA13BC0-7500-CE47-9135-4D5C928AA33A}" type="presParOf" srcId="{6E7AE828-9C6B-F44D-9237-04356ABB70BD}" destId="{C9F746D3-AD2A-1B48-8C93-E72DE27B3D2C}" srcOrd="0" destOrd="0" presId="urn:microsoft.com/office/officeart/2005/8/layout/vList5"/>
    <dgm:cxn modelId="{247F907A-18B7-4E42-AACE-58BCB72AC16C}" type="presParOf" srcId="{6E7AE828-9C6B-F44D-9237-04356ABB70BD}" destId="{F18B4288-F1DF-484A-8F23-27FD7911809A}" srcOrd="1" destOrd="0" presId="urn:microsoft.com/office/officeart/2005/8/layout/vList5"/>
    <dgm:cxn modelId="{8D2CCEF3-FD3B-6647-968C-7BF885593DF1}" type="presParOf" srcId="{0380F2C8-811C-CA48-8A40-AB16C7E1033A}" destId="{B793B4E5-B9FA-A147-A223-3AFEED3A8A31}" srcOrd="1" destOrd="0" presId="urn:microsoft.com/office/officeart/2005/8/layout/vList5"/>
    <dgm:cxn modelId="{7AE7BE08-D500-1742-8266-09DB40F327C7}" type="presParOf" srcId="{0380F2C8-811C-CA48-8A40-AB16C7E1033A}" destId="{40310961-8C26-1F45-8416-12F28FD1C1E8}" srcOrd="2" destOrd="0" presId="urn:microsoft.com/office/officeart/2005/8/layout/vList5"/>
    <dgm:cxn modelId="{013ECC63-F20D-7B45-8D7A-1362B27CF2B1}" type="presParOf" srcId="{40310961-8C26-1F45-8416-12F28FD1C1E8}" destId="{647AD81B-8044-014C-92D3-D65323FE72BC}" srcOrd="0" destOrd="0" presId="urn:microsoft.com/office/officeart/2005/8/layout/vList5"/>
    <dgm:cxn modelId="{6B8EFE7E-4432-5848-AE75-E0B05F26C33D}" type="presParOf" srcId="{40310961-8C26-1F45-8416-12F28FD1C1E8}" destId="{47CDF87B-8523-CF46-9BD5-B61A19A335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ABEF0-C23A-4E70-A4D1-49C07DD1562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7ED77FB-4BB5-44C6-AE46-8B280E6DA4F3}">
      <dgm:prSet/>
      <dgm:spPr/>
      <dgm:t>
        <a:bodyPr/>
        <a:lstStyle/>
        <a:p>
          <a:r>
            <a:rPr lang="pl-PL"/>
            <a:t>Konkurencyjne ceny End User</a:t>
          </a:r>
          <a:endParaRPr lang="en-US"/>
        </a:p>
      </dgm:t>
    </dgm:pt>
    <dgm:pt modelId="{2B19F837-F58F-404E-AF82-A076916ED5B0}" type="parTrans" cxnId="{3E6C9CD3-77F7-4D08-8A7B-BA0BCEC4AA6B}">
      <dgm:prSet/>
      <dgm:spPr/>
      <dgm:t>
        <a:bodyPr/>
        <a:lstStyle/>
        <a:p>
          <a:endParaRPr lang="en-US"/>
        </a:p>
      </dgm:t>
    </dgm:pt>
    <dgm:pt modelId="{E71468F3-FB92-416F-8AE6-D180265D626F}" type="sibTrans" cxnId="{3E6C9CD3-77F7-4D08-8A7B-BA0BCEC4AA6B}">
      <dgm:prSet/>
      <dgm:spPr/>
      <dgm:t>
        <a:bodyPr/>
        <a:lstStyle/>
        <a:p>
          <a:endParaRPr lang="en-US"/>
        </a:p>
      </dgm:t>
    </dgm:pt>
    <dgm:pt modelId="{63C3CD15-1B2D-4B17-9C81-FC66135CD305}">
      <dgm:prSet/>
      <dgm:spPr/>
      <dgm:t>
        <a:bodyPr/>
        <a:lstStyle/>
        <a:p>
          <a:r>
            <a:rPr lang="pl-PL"/>
            <a:t>MOQ zakupowe – 1 karton</a:t>
          </a:r>
          <a:endParaRPr lang="en-US"/>
        </a:p>
      </dgm:t>
    </dgm:pt>
    <dgm:pt modelId="{F9BE68F9-F664-4BE7-950E-1742C5C113B3}" type="parTrans" cxnId="{034F132E-3B83-4616-8927-2D6BF9576047}">
      <dgm:prSet/>
      <dgm:spPr/>
      <dgm:t>
        <a:bodyPr/>
        <a:lstStyle/>
        <a:p>
          <a:endParaRPr lang="en-US"/>
        </a:p>
      </dgm:t>
    </dgm:pt>
    <dgm:pt modelId="{B98FDE1E-8EB5-4409-8EAC-74C21F8498C6}" type="sibTrans" cxnId="{034F132E-3B83-4616-8927-2D6BF9576047}">
      <dgm:prSet/>
      <dgm:spPr/>
      <dgm:t>
        <a:bodyPr/>
        <a:lstStyle/>
        <a:p>
          <a:endParaRPr lang="en-US"/>
        </a:p>
      </dgm:t>
    </dgm:pt>
    <dgm:pt modelId="{2654C41D-27CD-45E2-93C1-E5A97102CF8C}">
      <dgm:prSet/>
      <dgm:spPr/>
      <dgm:t>
        <a:bodyPr/>
        <a:lstStyle/>
        <a:p>
          <a:r>
            <a:rPr lang="pl-PL"/>
            <a:t>Sprzedaż tylko na krotność kartonów</a:t>
          </a:r>
          <a:endParaRPr lang="en-US"/>
        </a:p>
      </dgm:t>
    </dgm:pt>
    <dgm:pt modelId="{9E86B509-A918-40DF-AACB-1C90F946EE03}" type="parTrans" cxnId="{05A5DD8E-9071-4BAB-AEAA-03D4E278E54A}">
      <dgm:prSet/>
      <dgm:spPr/>
      <dgm:t>
        <a:bodyPr/>
        <a:lstStyle/>
        <a:p>
          <a:endParaRPr lang="en-US"/>
        </a:p>
      </dgm:t>
    </dgm:pt>
    <dgm:pt modelId="{127C82BF-EEAB-4475-9ABF-2B88C3588445}" type="sibTrans" cxnId="{05A5DD8E-9071-4BAB-AEAA-03D4E278E54A}">
      <dgm:prSet/>
      <dgm:spPr/>
      <dgm:t>
        <a:bodyPr/>
        <a:lstStyle/>
        <a:p>
          <a:endParaRPr lang="en-US"/>
        </a:p>
      </dgm:t>
    </dgm:pt>
    <dgm:pt modelId="{E7AD0C7C-9746-44EA-9969-8F3259E14F34}">
      <dgm:prSet/>
      <dgm:spPr/>
      <dgm:t>
        <a:bodyPr/>
        <a:lstStyle/>
        <a:p>
          <a:r>
            <a:rPr lang="pl-PL"/>
            <a:t>Darmowa dostawa od 500 PLN (więcej niż jeden karton)</a:t>
          </a:r>
          <a:endParaRPr lang="en-US"/>
        </a:p>
      </dgm:t>
    </dgm:pt>
    <dgm:pt modelId="{03D3CA1D-AD08-419A-A4CB-B2138CDCB02E}" type="parTrans" cxnId="{0351A973-4850-44D8-8DA3-80EAC31BA872}">
      <dgm:prSet/>
      <dgm:spPr/>
      <dgm:t>
        <a:bodyPr/>
        <a:lstStyle/>
        <a:p>
          <a:endParaRPr lang="en-US"/>
        </a:p>
      </dgm:t>
    </dgm:pt>
    <dgm:pt modelId="{1C2CF4EB-585F-4454-B1D5-9143271DE634}" type="sibTrans" cxnId="{0351A973-4850-44D8-8DA3-80EAC31BA872}">
      <dgm:prSet/>
      <dgm:spPr/>
      <dgm:t>
        <a:bodyPr/>
        <a:lstStyle/>
        <a:p>
          <a:endParaRPr lang="en-US"/>
        </a:p>
      </dgm:t>
    </dgm:pt>
    <dgm:pt modelId="{EAB80441-F6ED-4E4F-9A83-1EBFC8258839}">
      <dgm:prSet/>
      <dgm:spPr/>
      <dgm:t>
        <a:bodyPr/>
        <a:lstStyle/>
        <a:p>
          <a:r>
            <a:rPr lang="pl-PL"/>
            <a:t>Progi w cenniku:</a:t>
          </a:r>
          <a:endParaRPr lang="en-US"/>
        </a:p>
      </dgm:t>
    </dgm:pt>
    <dgm:pt modelId="{9021AF3F-7022-4DCD-9412-55E923B36D86}" type="parTrans" cxnId="{B2F5C004-1A6A-4AEE-B4F1-3D569097B429}">
      <dgm:prSet/>
      <dgm:spPr/>
      <dgm:t>
        <a:bodyPr/>
        <a:lstStyle/>
        <a:p>
          <a:endParaRPr lang="en-US"/>
        </a:p>
      </dgm:t>
    </dgm:pt>
    <dgm:pt modelId="{1F42F3C2-7D51-43D7-8B74-A98283F32C8D}" type="sibTrans" cxnId="{B2F5C004-1A6A-4AEE-B4F1-3D569097B429}">
      <dgm:prSet/>
      <dgm:spPr/>
      <dgm:t>
        <a:bodyPr/>
        <a:lstStyle/>
        <a:p>
          <a:endParaRPr lang="en-US"/>
        </a:p>
      </dgm:t>
    </dgm:pt>
    <dgm:pt modelId="{9CB15BFB-832D-4FE8-AA4B-5B72350646B4}">
      <dgm:prSet/>
      <dgm:spPr/>
      <dgm:t>
        <a:bodyPr/>
        <a:lstStyle/>
        <a:p>
          <a:r>
            <a:rPr lang="pl-PL"/>
            <a:t>Karton</a:t>
          </a:r>
          <a:endParaRPr lang="en-US"/>
        </a:p>
      </dgm:t>
    </dgm:pt>
    <dgm:pt modelId="{B957626D-D2C3-4CD6-B2AC-F06AC0ADD073}" type="parTrans" cxnId="{B36437C6-BB22-4237-96DD-AC32389DA41D}">
      <dgm:prSet/>
      <dgm:spPr/>
      <dgm:t>
        <a:bodyPr/>
        <a:lstStyle/>
        <a:p>
          <a:endParaRPr lang="en-US"/>
        </a:p>
      </dgm:t>
    </dgm:pt>
    <dgm:pt modelId="{1C5345C0-AADC-4C49-97AA-A2B9ABBD5A97}" type="sibTrans" cxnId="{B36437C6-BB22-4237-96DD-AC32389DA41D}">
      <dgm:prSet/>
      <dgm:spPr/>
      <dgm:t>
        <a:bodyPr/>
        <a:lstStyle/>
        <a:p>
          <a:endParaRPr lang="en-US"/>
        </a:p>
      </dgm:t>
    </dgm:pt>
    <dgm:pt modelId="{304D1729-7326-45CD-8C2A-74B2F81A33D3}">
      <dgm:prSet/>
      <dgm:spPr/>
      <dgm:t>
        <a:bodyPr/>
        <a:lstStyle/>
        <a:p>
          <a:r>
            <a:rPr lang="pl-PL"/>
            <a:t>½ palety (3 warstwy po 6 kartonów) (ok. 3% rabat)</a:t>
          </a:r>
          <a:endParaRPr lang="en-US"/>
        </a:p>
      </dgm:t>
    </dgm:pt>
    <dgm:pt modelId="{6692DF6C-A010-4389-AC2B-EAFA55F3EBDD}" type="parTrans" cxnId="{7E918441-ED04-4BD1-8953-45DCB1B94D42}">
      <dgm:prSet/>
      <dgm:spPr/>
      <dgm:t>
        <a:bodyPr/>
        <a:lstStyle/>
        <a:p>
          <a:endParaRPr lang="en-US"/>
        </a:p>
      </dgm:t>
    </dgm:pt>
    <dgm:pt modelId="{5855FD74-0C52-402B-9BE7-423006C24452}" type="sibTrans" cxnId="{7E918441-ED04-4BD1-8953-45DCB1B94D42}">
      <dgm:prSet/>
      <dgm:spPr/>
      <dgm:t>
        <a:bodyPr/>
        <a:lstStyle/>
        <a:p>
          <a:endParaRPr lang="en-US"/>
        </a:p>
      </dgm:t>
    </dgm:pt>
    <dgm:pt modelId="{586B392C-0B37-4D30-8CA2-BAC60877FD2A}">
      <dgm:prSet/>
      <dgm:spPr/>
      <dgm:t>
        <a:bodyPr/>
        <a:lstStyle/>
        <a:p>
          <a:r>
            <a:rPr lang="pl-PL"/>
            <a:t>Cała paleta (6 warstw po 6 kartonów) (ok. 7% rabat)</a:t>
          </a:r>
          <a:endParaRPr lang="en-US"/>
        </a:p>
      </dgm:t>
    </dgm:pt>
    <dgm:pt modelId="{A021D9A2-DB31-4C61-B12F-C7CB07C7A179}" type="parTrans" cxnId="{B9A1FDDE-CF17-4186-8781-ECE1BE2F94F2}">
      <dgm:prSet/>
      <dgm:spPr/>
      <dgm:t>
        <a:bodyPr/>
        <a:lstStyle/>
        <a:p>
          <a:endParaRPr lang="en-US"/>
        </a:p>
      </dgm:t>
    </dgm:pt>
    <dgm:pt modelId="{01F89843-A46E-41E6-9B26-B6E19D864AE4}" type="sibTrans" cxnId="{B9A1FDDE-CF17-4186-8781-ECE1BE2F94F2}">
      <dgm:prSet/>
      <dgm:spPr/>
      <dgm:t>
        <a:bodyPr/>
        <a:lstStyle/>
        <a:p>
          <a:endParaRPr lang="en-US"/>
        </a:p>
      </dgm:t>
    </dgm:pt>
    <dgm:pt modelId="{F0091FBB-00B2-44A9-B332-DF2BB6A33A32}" type="pres">
      <dgm:prSet presAssocID="{CE4ABEF0-C23A-4E70-A4D1-49C07DD15622}" presName="root" presStyleCnt="0">
        <dgm:presLayoutVars>
          <dgm:dir/>
          <dgm:resizeHandles val="exact"/>
        </dgm:presLayoutVars>
      </dgm:prSet>
      <dgm:spPr/>
    </dgm:pt>
    <dgm:pt modelId="{0AB1A496-60AD-4991-B8CA-7259E31DFEEA}" type="pres">
      <dgm:prSet presAssocID="{57ED77FB-4BB5-44C6-AE46-8B280E6DA4F3}" presName="compNode" presStyleCnt="0"/>
      <dgm:spPr/>
    </dgm:pt>
    <dgm:pt modelId="{B03FB9CB-A790-443D-A4BF-92232B038154}" type="pres">
      <dgm:prSet presAssocID="{57ED77FB-4BB5-44C6-AE46-8B280E6DA4F3}" presName="bgRect" presStyleLbl="bgShp" presStyleIdx="0" presStyleCnt="5"/>
      <dgm:spPr/>
    </dgm:pt>
    <dgm:pt modelId="{4A5059A7-AEF2-4260-B3AB-E2C4FED6EBB7}" type="pres">
      <dgm:prSet presAssocID="{57ED77FB-4BB5-44C6-AE46-8B280E6DA4F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7F7B1CC1-3DD9-4B32-87E9-6194B8BC79F4}" type="pres">
      <dgm:prSet presAssocID="{57ED77FB-4BB5-44C6-AE46-8B280E6DA4F3}" presName="spaceRect" presStyleCnt="0"/>
      <dgm:spPr/>
    </dgm:pt>
    <dgm:pt modelId="{B5F9E118-E97D-4375-AA66-67140B718AA8}" type="pres">
      <dgm:prSet presAssocID="{57ED77FB-4BB5-44C6-AE46-8B280E6DA4F3}" presName="parTx" presStyleLbl="revTx" presStyleIdx="0" presStyleCnt="6">
        <dgm:presLayoutVars>
          <dgm:chMax val="0"/>
          <dgm:chPref val="0"/>
        </dgm:presLayoutVars>
      </dgm:prSet>
      <dgm:spPr/>
    </dgm:pt>
    <dgm:pt modelId="{4C522D67-8865-493C-B6BE-1358339EA1D7}" type="pres">
      <dgm:prSet presAssocID="{E71468F3-FB92-416F-8AE6-D180265D626F}" presName="sibTrans" presStyleCnt="0"/>
      <dgm:spPr/>
    </dgm:pt>
    <dgm:pt modelId="{F57066A6-2A08-4D82-9BC8-57DF49FC22AF}" type="pres">
      <dgm:prSet presAssocID="{63C3CD15-1B2D-4B17-9C81-FC66135CD305}" presName="compNode" presStyleCnt="0"/>
      <dgm:spPr/>
    </dgm:pt>
    <dgm:pt modelId="{3B61D388-FCD8-4DF5-9E59-3C7BA451E34E}" type="pres">
      <dgm:prSet presAssocID="{63C3CD15-1B2D-4B17-9C81-FC66135CD305}" presName="bgRect" presStyleLbl="bgShp" presStyleIdx="1" presStyleCnt="5"/>
      <dgm:spPr/>
    </dgm:pt>
    <dgm:pt modelId="{B2A552E2-5460-402C-8C81-B48CE43707E7}" type="pres">
      <dgm:prSet presAssocID="{63C3CD15-1B2D-4B17-9C81-FC66135CD305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dełko"/>
        </a:ext>
      </dgm:extLst>
    </dgm:pt>
    <dgm:pt modelId="{DE0E8ADB-89C2-41A4-BEAB-3A2764185E0A}" type="pres">
      <dgm:prSet presAssocID="{63C3CD15-1B2D-4B17-9C81-FC66135CD305}" presName="spaceRect" presStyleCnt="0"/>
      <dgm:spPr/>
    </dgm:pt>
    <dgm:pt modelId="{F69B9B37-7BC0-4C9C-8E35-7CED13CD18D0}" type="pres">
      <dgm:prSet presAssocID="{63C3CD15-1B2D-4B17-9C81-FC66135CD305}" presName="parTx" presStyleLbl="revTx" presStyleIdx="1" presStyleCnt="6">
        <dgm:presLayoutVars>
          <dgm:chMax val="0"/>
          <dgm:chPref val="0"/>
        </dgm:presLayoutVars>
      </dgm:prSet>
      <dgm:spPr/>
    </dgm:pt>
    <dgm:pt modelId="{CA902542-D5AB-4800-BBC5-7F5275B76053}" type="pres">
      <dgm:prSet presAssocID="{B98FDE1E-8EB5-4409-8EAC-74C21F8498C6}" presName="sibTrans" presStyleCnt="0"/>
      <dgm:spPr/>
    </dgm:pt>
    <dgm:pt modelId="{DB869D6D-4757-4FC2-B19E-FB64FAB3FF2B}" type="pres">
      <dgm:prSet presAssocID="{2654C41D-27CD-45E2-93C1-E5A97102CF8C}" presName="compNode" presStyleCnt="0"/>
      <dgm:spPr/>
    </dgm:pt>
    <dgm:pt modelId="{CC7C659A-CAC9-43E3-AA66-680E5CDE5719}" type="pres">
      <dgm:prSet presAssocID="{2654C41D-27CD-45E2-93C1-E5A97102CF8C}" presName="bgRect" presStyleLbl="bgShp" presStyleIdx="2" presStyleCnt="5"/>
      <dgm:spPr/>
    </dgm:pt>
    <dgm:pt modelId="{A3B437DE-1424-4C1A-895E-8C19AE8B671D}" type="pres">
      <dgm:prSet presAssocID="{2654C41D-27CD-45E2-93C1-E5A97102CF8C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E3EAAFC8-F13A-478D-9B29-050E464ABC6D}" type="pres">
      <dgm:prSet presAssocID="{2654C41D-27CD-45E2-93C1-E5A97102CF8C}" presName="spaceRect" presStyleCnt="0"/>
      <dgm:spPr/>
    </dgm:pt>
    <dgm:pt modelId="{3A0E7BA9-DB7D-464B-862A-D5AB55B5890B}" type="pres">
      <dgm:prSet presAssocID="{2654C41D-27CD-45E2-93C1-E5A97102CF8C}" presName="parTx" presStyleLbl="revTx" presStyleIdx="2" presStyleCnt="6">
        <dgm:presLayoutVars>
          <dgm:chMax val="0"/>
          <dgm:chPref val="0"/>
        </dgm:presLayoutVars>
      </dgm:prSet>
      <dgm:spPr/>
    </dgm:pt>
    <dgm:pt modelId="{4DCC151A-1903-4DE5-BB71-B44F29C9F7A9}" type="pres">
      <dgm:prSet presAssocID="{127C82BF-EEAB-4475-9ABF-2B88C3588445}" presName="sibTrans" presStyleCnt="0"/>
      <dgm:spPr/>
    </dgm:pt>
    <dgm:pt modelId="{FB49D93B-B4DB-4BCE-A2F5-CA579D35EDA7}" type="pres">
      <dgm:prSet presAssocID="{E7AD0C7C-9746-44EA-9969-8F3259E14F34}" presName="compNode" presStyleCnt="0"/>
      <dgm:spPr/>
    </dgm:pt>
    <dgm:pt modelId="{94615B49-DCA6-413C-A0EE-19F5A41FB221}" type="pres">
      <dgm:prSet presAssocID="{E7AD0C7C-9746-44EA-9969-8F3259E14F34}" presName="bgRect" presStyleLbl="bgShp" presStyleIdx="3" presStyleCnt="5"/>
      <dgm:spPr/>
    </dgm:pt>
    <dgm:pt modelId="{C3DD21B3-8ACD-4C53-AA52-81388E9D95C3}" type="pres">
      <dgm:prSet presAssocID="{E7AD0C7C-9746-44EA-9969-8F3259E14F34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osk"/>
        </a:ext>
      </dgm:extLst>
    </dgm:pt>
    <dgm:pt modelId="{2DB34414-DC9E-418A-BDAF-4D9900263CF3}" type="pres">
      <dgm:prSet presAssocID="{E7AD0C7C-9746-44EA-9969-8F3259E14F34}" presName="spaceRect" presStyleCnt="0"/>
      <dgm:spPr/>
    </dgm:pt>
    <dgm:pt modelId="{E4933FD9-8A14-483C-99AA-6235F738E4C4}" type="pres">
      <dgm:prSet presAssocID="{E7AD0C7C-9746-44EA-9969-8F3259E14F34}" presName="parTx" presStyleLbl="revTx" presStyleIdx="3" presStyleCnt="6">
        <dgm:presLayoutVars>
          <dgm:chMax val="0"/>
          <dgm:chPref val="0"/>
        </dgm:presLayoutVars>
      </dgm:prSet>
      <dgm:spPr/>
    </dgm:pt>
    <dgm:pt modelId="{FF630A7E-CAA4-4A6E-B1FA-20E4538694B2}" type="pres">
      <dgm:prSet presAssocID="{1C2CF4EB-585F-4454-B1D5-9143271DE634}" presName="sibTrans" presStyleCnt="0"/>
      <dgm:spPr/>
    </dgm:pt>
    <dgm:pt modelId="{E4E13B67-1805-46B0-AF4A-44D0DE7CC105}" type="pres">
      <dgm:prSet presAssocID="{EAB80441-F6ED-4E4F-9A83-1EBFC8258839}" presName="compNode" presStyleCnt="0"/>
      <dgm:spPr/>
    </dgm:pt>
    <dgm:pt modelId="{74E186FF-DA16-42A6-A675-116666D2E518}" type="pres">
      <dgm:prSet presAssocID="{EAB80441-F6ED-4E4F-9A83-1EBFC8258839}" presName="bgRect" presStyleLbl="bgShp" presStyleIdx="4" presStyleCnt="5"/>
      <dgm:spPr/>
    </dgm:pt>
    <dgm:pt modelId="{38CA9495-45C4-4A8A-9DE8-D0C24CDCEC5B}" type="pres">
      <dgm:prSet presAssocID="{EAB80441-F6ED-4E4F-9A83-1EBFC8258839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tykieta"/>
        </a:ext>
      </dgm:extLst>
    </dgm:pt>
    <dgm:pt modelId="{2B4D7F98-275D-4BE4-A275-7EE4589C5ED9}" type="pres">
      <dgm:prSet presAssocID="{EAB80441-F6ED-4E4F-9A83-1EBFC8258839}" presName="spaceRect" presStyleCnt="0"/>
      <dgm:spPr/>
    </dgm:pt>
    <dgm:pt modelId="{DD77E8E9-117D-47B1-9E8B-7C1F737A521E}" type="pres">
      <dgm:prSet presAssocID="{EAB80441-F6ED-4E4F-9A83-1EBFC8258839}" presName="parTx" presStyleLbl="revTx" presStyleIdx="4" presStyleCnt="6">
        <dgm:presLayoutVars>
          <dgm:chMax val="0"/>
          <dgm:chPref val="0"/>
        </dgm:presLayoutVars>
      </dgm:prSet>
      <dgm:spPr/>
    </dgm:pt>
    <dgm:pt modelId="{077E280C-7478-4142-8C35-D8F83AC5D2E6}" type="pres">
      <dgm:prSet presAssocID="{EAB80441-F6ED-4E4F-9A83-1EBFC8258839}" presName="desTx" presStyleLbl="revTx" presStyleIdx="5" presStyleCnt="6">
        <dgm:presLayoutVars/>
      </dgm:prSet>
      <dgm:spPr/>
    </dgm:pt>
  </dgm:ptLst>
  <dgm:cxnLst>
    <dgm:cxn modelId="{B2F5C004-1A6A-4AEE-B4F1-3D569097B429}" srcId="{CE4ABEF0-C23A-4E70-A4D1-49C07DD15622}" destId="{EAB80441-F6ED-4E4F-9A83-1EBFC8258839}" srcOrd="4" destOrd="0" parTransId="{9021AF3F-7022-4DCD-9412-55E923B36D86}" sibTransId="{1F42F3C2-7D51-43D7-8B74-A98283F32C8D}"/>
    <dgm:cxn modelId="{3A99FD0B-22A6-4CF4-A316-B9555175DCAC}" type="presOf" srcId="{EAB80441-F6ED-4E4F-9A83-1EBFC8258839}" destId="{DD77E8E9-117D-47B1-9E8B-7C1F737A521E}" srcOrd="0" destOrd="0" presId="urn:microsoft.com/office/officeart/2018/2/layout/IconVerticalSolidList"/>
    <dgm:cxn modelId="{6D54E724-3123-4178-8B87-741666F049E9}" type="presOf" srcId="{9CB15BFB-832D-4FE8-AA4B-5B72350646B4}" destId="{077E280C-7478-4142-8C35-D8F83AC5D2E6}" srcOrd="0" destOrd="0" presId="urn:microsoft.com/office/officeart/2018/2/layout/IconVerticalSolidList"/>
    <dgm:cxn modelId="{034F132E-3B83-4616-8927-2D6BF9576047}" srcId="{CE4ABEF0-C23A-4E70-A4D1-49C07DD15622}" destId="{63C3CD15-1B2D-4B17-9C81-FC66135CD305}" srcOrd="1" destOrd="0" parTransId="{F9BE68F9-F664-4BE7-950E-1742C5C113B3}" sibTransId="{B98FDE1E-8EB5-4409-8EAC-74C21F8498C6}"/>
    <dgm:cxn modelId="{7E918441-ED04-4BD1-8953-45DCB1B94D42}" srcId="{EAB80441-F6ED-4E4F-9A83-1EBFC8258839}" destId="{304D1729-7326-45CD-8C2A-74B2F81A33D3}" srcOrd="1" destOrd="0" parTransId="{6692DF6C-A010-4389-AC2B-EAFA55F3EBDD}" sibTransId="{5855FD74-0C52-402B-9BE7-423006C24452}"/>
    <dgm:cxn modelId="{45CCA64E-ADEE-47F9-B212-5FF4899B4C4E}" type="presOf" srcId="{2654C41D-27CD-45E2-93C1-E5A97102CF8C}" destId="{3A0E7BA9-DB7D-464B-862A-D5AB55B5890B}" srcOrd="0" destOrd="0" presId="urn:microsoft.com/office/officeart/2018/2/layout/IconVerticalSolidList"/>
    <dgm:cxn modelId="{74EC3F58-6885-48C5-93EE-0534D292DBA5}" type="presOf" srcId="{57ED77FB-4BB5-44C6-AE46-8B280E6DA4F3}" destId="{B5F9E118-E97D-4375-AA66-67140B718AA8}" srcOrd="0" destOrd="0" presId="urn:microsoft.com/office/officeart/2018/2/layout/IconVerticalSolidList"/>
    <dgm:cxn modelId="{0351A973-4850-44D8-8DA3-80EAC31BA872}" srcId="{CE4ABEF0-C23A-4E70-A4D1-49C07DD15622}" destId="{E7AD0C7C-9746-44EA-9969-8F3259E14F34}" srcOrd="3" destOrd="0" parTransId="{03D3CA1D-AD08-419A-A4CB-B2138CDCB02E}" sibTransId="{1C2CF4EB-585F-4454-B1D5-9143271DE634}"/>
    <dgm:cxn modelId="{1B567E87-22A5-4761-A022-3D976A5B001F}" type="presOf" srcId="{CE4ABEF0-C23A-4E70-A4D1-49C07DD15622}" destId="{F0091FBB-00B2-44A9-B332-DF2BB6A33A32}" srcOrd="0" destOrd="0" presId="urn:microsoft.com/office/officeart/2018/2/layout/IconVerticalSolidList"/>
    <dgm:cxn modelId="{05A5DD8E-9071-4BAB-AEAA-03D4E278E54A}" srcId="{CE4ABEF0-C23A-4E70-A4D1-49C07DD15622}" destId="{2654C41D-27CD-45E2-93C1-E5A97102CF8C}" srcOrd="2" destOrd="0" parTransId="{9E86B509-A918-40DF-AACB-1C90F946EE03}" sibTransId="{127C82BF-EEAB-4475-9ABF-2B88C3588445}"/>
    <dgm:cxn modelId="{1CFF3B94-945D-45A0-89AF-4E9A495F6564}" type="presOf" srcId="{63C3CD15-1B2D-4B17-9C81-FC66135CD305}" destId="{F69B9B37-7BC0-4C9C-8E35-7CED13CD18D0}" srcOrd="0" destOrd="0" presId="urn:microsoft.com/office/officeart/2018/2/layout/IconVerticalSolidList"/>
    <dgm:cxn modelId="{F2FC2796-9DAF-4178-A464-32E853428321}" type="presOf" srcId="{304D1729-7326-45CD-8C2A-74B2F81A33D3}" destId="{077E280C-7478-4142-8C35-D8F83AC5D2E6}" srcOrd="0" destOrd="1" presId="urn:microsoft.com/office/officeart/2018/2/layout/IconVerticalSolidList"/>
    <dgm:cxn modelId="{B36437C6-BB22-4237-96DD-AC32389DA41D}" srcId="{EAB80441-F6ED-4E4F-9A83-1EBFC8258839}" destId="{9CB15BFB-832D-4FE8-AA4B-5B72350646B4}" srcOrd="0" destOrd="0" parTransId="{B957626D-D2C3-4CD6-B2AC-F06AC0ADD073}" sibTransId="{1C5345C0-AADC-4C49-97AA-A2B9ABBD5A97}"/>
    <dgm:cxn modelId="{51D89FD1-2E2E-4226-A929-44DEC262BA5C}" type="presOf" srcId="{586B392C-0B37-4D30-8CA2-BAC60877FD2A}" destId="{077E280C-7478-4142-8C35-D8F83AC5D2E6}" srcOrd="0" destOrd="2" presId="urn:microsoft.com/office/officeart/2018/2/layout/IconVerticalSolidList"/>
    <dgm:cxn modelId="{3E6C9CD3-77F7-4D08-8A7B-BA0BCEC4AA6B}" srcId="{CE4ABEF0-C23A-4E70-A4D1-49C07DD15622}" destId="{57ED77FB-4BB5-44C6-AE46-8B280E6DA4F3}" srcOrd="0" destOrd="0" parTransId="{2B19F837-F58F-404E-AF82-A076916ED5B0}" sibTransId="{E71468F3-FB92-416F-8AE6-D180265D626F}"/>
    <dgm:cxn modelId="{B9A1FDDE-CF17-4186-8781-ECE1BE2F94F2}" srcId="{EAB80441-F6ED-4E4F-9A83-1EBFC8258839}" destId="{586B392C-0B37-4D30-8CA2-BAC60877FD2A}" srcOrd="2" destOrd="0" parTransId="{A021D9A2-DB31-4C61-B12F-C7CB07C7A179}" sibTransId="{01F89843-A46E-41E6-9B26-B6E19D864AE4}"/>
    <dgm:cxn modelId="{A8FE63EB-1F61-45B7-9F79-3C20E1CC1967}" type="presOf" srcId="{E7AD0C7C-9746-44EA-9969-8F3259E14F34}" destId="{E4933FD9-8A14-483C-99AA-6235F738E4C4}" srcOrd="0" destOrd="0" presId="urn:microsoft.com/office/officeart/2018/2/layout/IconVerticalSolidList"/>
    <dgm:cxn modelId="{C28923B9-2BB1-442A-985E-AE7DDD366493}" type="presParOf" srcId="{F0091FBB-00B2-44A9-B332-DF2BB6A33A32}" destId="{0AB1A496-60AD-4991-B8CA-7259E31DFEEA}" srcOrd="0" destOrd="0" presId="urn:microsoft.com/office/officeart/2018/2/layout/IconVerticalSolidList"/>
    <dgm:cxn modelId="{AA063953-D69A-4B2B-BBA2-9893A1603D94}" type="presParOf" srcId="{0AB1A496-60AD-4991-B8CA-7259E31DFEEA}" destId="{B03FB9CB-A790-443D-A4BF-92232B038154}" srcOrd="0" destOrd="0" presId="urn:microsoft.com/office/officeart/2018/2/layout/IconVerticalSolidList"/>
    <dgm:cxn modelId="{7CE4D9CE-BF86-499E-B78A-A409916D17CD}" type="presParOf" srcId="{0AB1A496-60AD-4991-B8CA-7259E31DFEEA}" destId="{4A5059A7-AEF2-4260-B3AB-E2C4FED6EBB7}" srcOrd="1" destOrd="0" presId="urn:microsoft.com/office/officeart/2018/2/layout/IconVerticalSolidList"/>
    <dgm:cxn modelId="{C3750134-EB9F-43B7-B4F7-E4DBBB3FF588}" type="presParOf" srcId="{0AB1A496-60AD-4991-B8CA-7259E31DFEEA}" destId="{7F7B1CC1-3DD9-4B32-87E9-6194B8BC79F4}" srcOrd="2" destOrd="0" presId="urn:microsoft.com/office/officeart/2018/2/layout/IconVerticalSolidList"/>
    <dgm:cxn modelId="{35B30D9C-17B1-4854-9A46-FCDC2AEB4B1B}" type="presParOf" srcId="{0AB1A496-60AD-4991-B8CA-7259E31DFEEA}" destId="{B5F9E118-E97D-4375-AA66-67140B718AA8}" srcOrd="3" destOrd="0" presId="urn:microsoft.com/office/officeart/2018/2/layout/IconVerticalSolidList"/>
    <dgm:cxn modelId="{D99347F4-9CF9-42E2-9D6E-478F64D1B1BC}" type="presParOf" srcId="{F0091FBB-00B2-44A9-B332-DF2BB6A33A32}" destId="{4C522D67-8865-493C-B6BE-1358339EA1D7}" srcOrd="1" destOrd="0" presId="urn:microsoft.com/office/officeart/2018/2/layout/IconVerticalSolidList"/>
    <dgm:cxn modelId="{F8A1012E-77D5-4D70-B25F-5E5BDB278068}" type="presParOf" srcId="{F0091FBB-00B2-44A9-B332-DF2BB6A33A32}" destId="{F57066A6-2A08-4D82-9BC8-57DF49FC22AF}" srcOrd="2" destOrd="0" presId="urn:microsoft.com/office/officeart/2018/2/layout/IconVerticalSolidList"/>
    <dgm:cxn modelId="{5260A077-44DD-4C2B-A834-90896EADB186}" type="presParOf" srcId="{F57066A6-2A08-4D82-9BC8-57DF49FC22AF}" destId="{3B61D388-FCD8-4DF5-9E59-3C7BA451E34E}" srcOrd="0" destOrd="0" presId="urn:microsoft.com/office/officeart/2018/2/layout/IconVerticalSolidList"/>
    <dgm:cxn modelId="{873F1693-A8C8-422B-BEF6-2758330B9528}" type="presParOf" srcId="{F57066A6-2A08-4D82-9BC8-57DF49FC22AF}" destId="{B2A552E2-5460-402C-8C81-B48CE43707E7}" srcOrd="1" destOrd="0" presId="urn:microsoft.com/office/officeart/2018/2/layout/IconVerticalSolidList"/>
    <dgm:cxn modelId="{007E5B2C-6222-4EC8-B887-EC15F34F9FAF}" type="presParOf" srcId="{F57066A6-2A08-4D82-9BC8-57DF49FC22AF}" destId="{DE0E8ADB-89C2-41A4-BEAB-3A2764185E0A}" srcOrd="2" destOrd="0" presId="urn:microsoft.com/office/officeart/2018/2/layout/IconVerticalSolidList"/>
    <dgm:cxn modelId="{37207808-DFB2-4B46-912A-7B39A91812D0}" type="presParOf" srcId="{F57066A6-2A08-4D82-9BC8-57DF49FC22AF}" destId="{F69B9B37-7BC0-4C9C-8E35-7CED13CD18D0}" srcOrd="3" destOrd="0" presId="urn:microsoft.com/office/officeart/2018/2/layout/IconVerticalSolidList"/>
    <dgm:cxn modelId="{5F97E6D5-9C7F-4A5B-B8A6-D6A5237FEB88}" type="presParOf" srcId="{F0091FBB-00B2-44A9-B332-DF2BB6A33A32}" destId="{CA902542-D5AB-4800-BBC5-7F5275B76053}" srcOrd="3" destOrd="0" presId="urn:microsoft.com/office/officeart/2018/2/layout/IconVerticalSolidList"/>
    <dgm:cxn modelId="{A9B9FC46-19A8-4775-BDBB-144571466783}" type="presParOf" srcId="{F0091FBB-00B2-44A9-B332-DF2BB6A33A32}" destId="{DB869D6D-4757-4FC2-B19E-FB64FAB3FF2B}" srcOrd="4" destOrd="0" presId="urn:microsoft.com/office/officeart/2018/2/layout/IconVerticalSolidList"/>
    <dgm:cxn modelId="{77C61F34-E714-4780-A40E-A3493DAD4038}" type="presParOf" srcId="{DB869D6D-4757-4FC2-B19E-FB64FAB3FF2B}" destId="{CC7C659A-CAC9-43E3-AA66-680E5CDE5719}" srcOrd="0" destOrd="0" presId="urn:microsoft.com/office/officeart/2018/2/layout/IconVerticalSolidList"/>
    <dgm:cxn modelId="{1CAAB1BA-FD98-4017-8AD6-9648136F7D6B}" type="presParOf" srcId="{DB869D6D-4757-4FC2-B19E-FB64FAB3FF2B}" destId="{A3B437DE-1424-4C1A-895E-8C19AE8B671D}" srcOrd="1" destOrd="0" presId="urn:microsoft.com/office/officeart/2018/2/layout/IconVerticalSolidList"/>
    <dgm:cxn modelId="{06DC348E-6CFA-44AD-8523-25C1702F3E5F}" type="presParOf" srcId="{DB869D6D-4757-4FC2-B19E-FB64FAB3FF2B}" destId="{E3EAAFC8-F13A-478D-9B29-050E464ABC6D}" srcOrd="2" destOrd="0" presId="urn:microsoft.com/office/officeart/2018/2/layout/IconVerticalSolidList"/>
    <dgm:cxn modelId="{D9EC9B33-E891-4846-B294-B9ACD49E0634}" type="presParOf" srcId="{DB869D6D-4757-4FC2-B19E-FB64FAB3FF2B}" destId="{3A0E7BA9-DB7D-464B-862A-D5AB55B5890B}" srcOrd="3" destOrd="0" presId="urn:microsoft.com/office/officeart/2018/2/layout/IconVerticalSolidList"/>
    <dgm:cxn modelId="{7B295001-8D70-4170-A89A-DEE064B4A163}" type="presParOf" srcId="{F0091FBB-00B2-44A9-B332-DF2BB6A33A32}" destId="{4DCC151A-1903-4DE5-BB71-B44F29C9F7A9}" srcOrd="5" destOrd="0" presId="urn:microsoft.com/office/officeart/2018/2/layout/IconVerticalSolidList"/>
    <dgm:cxn modelId="{DDFC953C-BA51-437B-B24F-6CD745EB86F9}" type="presParOf" srcId="{F0091FBB-00B2-44A9-B332-DF2BB6A33A32}" destId="{FB49D93B-B4DB-4BCE-A2F5-CA579D35EDA7}" srcOrd="6" destOrd="0" presId="urn:microsoft.com/office/officeart/2018/2/layout/IconVerticalSolidList"/>
    <dgm:cxn modelId="{7B08BB75-A8C0-4BD2-B28E-0604746DA001}" type="presParOf" srcId="{FB49D93B-B4DB-4BCE-A2F5-CA579D35EDA7}" destId="{94615B49-DCA6-413C-A0EE-19F5A41FB221}" srcOrd="0" destOrd="0" presId="urn:microsoft.com/office/officeart/2018/2/layout/IconVerticalSolidList"/>
    <dgm:cxn modelId="{E77FB719-39F4-4E76-B751-1EA2DBCB82EB}" type="presParOf" srcId="{FB49D93B-B4DB-4BCE-A2F5-CA579D35EDA7}" destId="{C3DD21B3-8ACD-4C53-AA52-81388E9D95C3}" srcOrd="1" destOrd="0" presId="urn:microsoft.com/office/officeart/2018/2/layout/IconVerticalSolidList"/>
    <dgm:cxn modelId="{92D82B21-D4B9-4CD6-AD6B-1683336D6F6F}" type="presParOf" srcId="{FB49D93B-B4DB-4BCE-A2F5-CA579D35EDA7}" destId="{2DB34414-DC9E-418A-BDAF-4D9900263CF3}" srcOrd="2" destOrd="0" presId="urn:microsoft.com/office/officeart/2018/2/layout/IconVerticalSolidList"/>
    <dgm:cxn modelId="{5A069094-76B0-412F-849A-5EB3436030DD}" type="presParOf" srcId="{FB49D93B-B4DB-4BCE-A2F5-CA579D35EDA7}" destId="{E4933FD9-8A14-483C-99AA-6235F738E4C4}" srcOrd="3" destOrd="0" presId="urn:microsoft.com/office/officeart/2018/2/layout/IconVerticalSolidList"/>
    <dgm:cxn modelId="{72ACB762-767D-416D-8000-CFCCB3725E21}" type="presParOf" srcId="{F0091FBB-00B2-44A9-B332-DF2BB6A33A32}" destId="{FF630A7E-CAA4-4A6E-B1FA-20E4538694B2}" srcOrd="7" destOrd="0" presId="urn:microsoft.com/office/officeart/2018/2/layout/IconVerticalSolidList"/>
    <dgm:cxn modelId="{0F684BAF-21DE-4119-B3C9-E00EA4380394}" type="presParOf" srcId="{F0091FBB-00B2-44A9-B332-DF2BB6A33A32}" destId="{E4E13B67-1805-46B0-AF4A-44D0DE7CC105}" srcOrd="8" destOrd="0" presId="urn:microsoft.com/office/officeart/2018/2/layout/IconVerticalSolidList"/>
    <dgm:cxn modelId="{442A85E9-24C8-4D33-A3ED-65BCB73B38B3}" type="presParOf" srcId="{E4E13B67-1805-46B0-AF4A-44D0DE7CC105}" destId="{74E186FF-DA16-42A6-A675-116666D2E518}" srcOrd="0" destOrd="0" presId="urn:microsoft.com/office/officeart/2018/2/layout/IconVerticalSolidList"/>
    <dgm:cxn modelId="{5DF5BD15-88AB-4F19-B74A-8366BD676391}" type="presParOf" srcId="{E4E13B67-1805-46B0-AF4A-44D0DE7CC105}" destId="{38CA9495-45C4-4A8A-9DE8-D0C24CDCEC5B}" srcOrd="1" destOrd="0" presId="urn:microsoft.com/office/officeart/2018/2/layout/IconVerticalSolidList"/>
    <dgm:cxn modelId="{5EB7F50C-38AA-4B38-9A68-9690944BBBA8}" type="presParOf" srcId="{E4E13B67-1805-46B0-AF4A-44D0DE7CC105}" destId="{2B4D7F98-275D-4BE4-A275-7EE4589C5ED9}" srcOrd="2" destOrd="0" presId="urn:microsoft.com/office/officeart/2018/2/layout/IconVerticalSolidList"/>
    <dgm:cxn modelId="{9CBD79BF-3087-4358-A073-F0F3F4C022E4}" type="presParOf" srcId="{E4E13B67-1805-46B0-AF4A-44D0DE7CC105}" destId="{DD77E8E9-117D-47B1-9E8B-7C1F737A521E}" srcOrd="3" destOrd="0" presId="urn:microsoft.com/office/officeart/2018/2/layout/IconVerticalSolidList"/>
    <dgm:cxn modelId="{D699E564-988F-44B4-8836-A9FA03085ED0}" type="presParOf" srcId="{E4E13B67-1805-46B0-AF4A-44D0DE7CC105}" destId="{077E280C-7478-4142-8C35-D8F83AC5D2E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39C71E-FE58-4D22-B055-A4A5F06CBDC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C9D043F-731E-4F58-8275-22230F43E148}">
      <dgm:prSet/>
      <dgm:spPr/>
      <dgm:t>
        <a:bodyPr/>
        <a:lstStyle/>
        <a:p>
          <a:r>
            <a:rPr lang="pl-PL"/>
            <a:t>Konkurencyjne ceny End User</a:t>
          </a:r>
          <a:endParaRPr lang="en-US"/>
        </a:p>
      </dgm:t>
    </dgm:pt>
    <dgm:pt modelId="{E152613F-A71F-4AC1-89B8-3F3A448A695D}" type="parTrans" cxnId="{32D7F515-5984-4BBA-8D2E-749BB4AD113E}">
      <dgm:prSet/>
      <dgm:spPr/>
      <dgm:t>
        <a:bodyPr/>
        <a:lstStyle/>
        <a:p>
          <a:endParaRPr lang="en-US"/>
        </a:p>
      </dgm:t>
    </dgm:pt>
    <dgm:pt modelId="{6A2A720A-AE16-4341-85C1-2243CEC336C4}" type="sibTrans" cxnId="{32D7F515-5984-4BBA-8D2E-749BB4AD113E}">
      <dgm:prSet/>
      <dgm:spPr/>
      <dgm:t>
        <a:bodyPr/>
        <a:lstStyle/>
        <a:p>
          <a:endParaRPr lang="en-US"/>
        </a:p>
      </dgm:t>
    </dgm:pt>
    <dgm:pt modelId="{87265349-0E42-4FFD-AF4D-7960BD2E8464}">
      <dgm:prSet/>
      <dgm:spPr/>
      <dgm:t>
        <a:bodyPr/>
        <a:lstStyle/>
        <a:p>
          <a:r>
            <a:rPr lang="pl-PL"/>
            <a:t>MOQ zakupowe – 2-3 kartony (według cennika)</a:t>
          </a:r>
          <a:endParaRPr lang="en-US"/>
        </a:p>
      </dgm:t>
    </dgm:pt>
    <dgm:pt modelId="{9D6BADE3-4A95-4A7F-B633-3878FF196623}" type="parTrans" cxnId="{4908425A-A5EA-4DEA-BF3A-EC31C8E0C005}">
      <dgm:prSet/>
      <dgm:spPr/>
      <dgm:t>
        <a:bodyPr/>
        <a:lstStyle/>
        <a:p>
          <a:endParaRPr lang="en-US"/>
        </a:p>
      </dgm:t>
    </dgm:pt>
    <dgm:pt modelId="{D78D6FA1-9FE8-4347-BAFB-A9C0B04DA45F}" type="sibTrans" cxnId="{4908425A-A5EA-4DEA-BF3A-EC31C8E0C005}">
      <dgm:prSet/>
      <dgm:spPr/>
      <dgm:t>
        <a:bodyPr/>
        <a:lstStyle/>
        <a:p>
          <a:endParaRPr lang="en-US"/>
        </a:p>
      </dgm:t>
    </dgm:pt>
    <dgm:pt modelId="{F78F750E-663C-4594-9E8B-E899B39F8FC8}">
      <dgm:prSet/>
      <dgm:spPr/>
      <dgm:t>
        <a:bodyPr/>
        <a:lstStyle/>
        <a:p>
          <a:r>
            <a:rPr lang="pl-PL"/>
            <a:t>Wszystkie produkty pakowane w ustalony karton  logistyczny </a:t>
          </a:r>
          <a:endParaRPr lang="en-US"/>
        </a:p>
      </dgm:t>
    </dgm:pt>
    <dgm:pt modelId="{ED444639-DD09-458D-8A4B-D369DA5FDD83}" type="parTrans" cxnId="{E9E226C5-00DD-4C0B-8B53-F23A4F352392}">
      <dgm:prSet/>
      <dgm:spPr/>
      <dgm:t>
        <a:bodyPr/>
        <a:lstStyle/>
        <a:p>
          <a:endParaRPr lang="en-US"/>
        </a:p>
      </dgm:t>
    </dgm:pt>
    <dgm:pt modelId="{811A5A06-9744-4516-8076-4E1170E94C7B}" type="sibTrans" cxnId="{E9E226C5-00DD-4C0B-8B53-F23A4F352392}">
      <dgm:prSet/>
      <dgm:spPr/>
      <dgm:t>
        <a:bodyPr/>
        <a:lstStyle/>
        <a:p>
          <a:endParaRPr lang="en-US"/>
        </a:p>
      </dgm:t>
    </dgm:pt>
    <dgm:pt modelId="{C9ECBF40-F4E6-4DE1-B322-D3C5DD612A80}">
      <dgm:prSet/>
      <dgm:spPr/>
      <dgm:t>
        <a:bodyPr/>
        <a:lstStyle/>
        <a:p>
          <a:r>
            <a:rPr lang="pl-PL"/>
            <a:t>Progi w cenniku:</a:t>
          </a:r>
          <a:endParaRPr lang="en-US"/>
        </a:p>
      </dgm:t>
    </dgm:pt>
    <dgm:pt modelId="{A58BF043-E980-40CA-BF80-AD8EB990B8F9}" type="parTrans" cxnId="{8FF118A6-58A7-4702-98D3-8DC0A907CA58}">
      <dgm:prSet/>
      <dgm:spPr/>
      <dgm:t>
        <a:bodyPr/>
        <a:lstStyle/>
        <a:p>
          <a:endParaRPr lang="en-US"/>
        </a:p>
      </dgm:t>
    </dgm:pt>
    <dgm:pt modelId="{3056D613-FED2-4398-BDCF-FADAEB6982CA}" type="sibTrans" cxnId="{8FF118A6-58A7-4702-98D3-8DC0A907CA58}">
      <dgm:prSet/>
      <dgm:spPr/>
      <dgm:t>
        <a:bodyPr/>
        <a:lstStyle/>
        <a:p>
          <a:endParaRPr lang="en-US"/>
        </a:p>
      </dgm:t>
    </dgm:pt>
    <dgm:pt modelId="{07350774-34E8-40A8-A840-8E42D25CE439}">
      <dgm:prSet/>
      <dgm:spPr/>
      <dgm:t>
        <a:bodyPr/>
        <a:lstStyle/>
        <a:p>
          <a:r>
            <a:rPr lang="pl-PL"/>
            <a:t>MOQ (2 lub 3 kartony)</a:t>
          </a:r>
          <a:endParaRPr lang="en-US"/>
        </a:p>
      </dgm:t>
    </dgm:pt>
    <dgm:pt modelId="{C30ABE02-BC32-4589-AF68-8A65D7AEA740}" type="parTrans" cxnId="{61543A44-A413-424C-9301-D0E79BC0375B}">
      <dgm:prSet/>
      <dgm:spPr/>
      <dgm:t>
        <a:bodyPr/>
        <a:lstStyle/>
        <a:p>
          <a:endParaRPr lang="en-US"/>
        </a:p>
      </dgm:t>
    </dgm:pt>
    <dgm:pt modelId="{51992AE8-CD98-4829-B5FA-C39EDF750A82}" type="sibTrans" cxnId="{61543A44-A413-424C-9301-D0E79BC0375B}">
      <dgm:prSet/>
      <dgm:spPr/>
      <dgm:t>
        <a:bodyPr/>
        <a:lstStyle/>
        <a:p>
          <a:endParaRPr lang="en-US"/>
        </a:p>
      </dgm:t>
    </dgm:pt>
    <dgm:pt modelId="{7FDA9CEF-A9C8-4414-B746-1D9024381C0D}">
      <dgm:prSet/>
      <dgm:spPr/>
      <dgm:t>
        <a:bodyPr/>
        <a:lstStyle/>
        <a:p>
          <a:r>
            <a:rPr lang="pl-PL"/>
            <a:t>½ palety (3 warstwy po 6 kartonów) </a:t>
          </a:r>
          <a:endParaRPr lang="en-US"/>
        </a:p>
      </dgm:t>
    </dgm:pt>
    <dgm:pt modelId="{765EDB92-BCC0-429C-8395-C1A0D33E9903}" type="parTrans" cxnId="{89F2FDC4-A270-441D-81A7-FFDE7D1E54EA}">
      <dgm:prSet/>
      <dgm:spPr/>
      <dgm:t>
        <a:bodyPr/>
        <a:lstStyle/>
        <a:p>
          <a:endParaRPr lang="en-US"/>
        </a:p>
      </dgm:t>
    </dgm:pt>
    <dgm:pt modelId="{0682614A-4D77-4FDB-BDC2-73B12A3F984A}" type="sibTrans" cxnId="{89F2FDC4-A270-441D-81A7-FFDE7D1E54EA}">
      <dgm:prSet/>
      <dgm:spPr/>
      <dgm:t>
        <a:bodyPr/>
        <a:lstStyle/>
        <a:p>
          <a:endParaRPr lang="en-US"/>
        </a:p>
      </dgm:t>
    </dgm:pt>
    <dgm:pt modelId="{0A63AD7C-B94D-4165-9BCD-790DCF14EAE9}">
      <dgm:prSet/>
      <dgm:spPr/>
      <dgm:t>
        <a:bodyPr/>
        <a:lstStyle/>
        <a:p>
          <a:r>
            <a:rPr lang="pl-PL"/>
            <a:t>Cała paleta (6 warstw po 6 kartonów)</a:t>
          </a:r>
          <a:endParaRPr lang="en-US"/>
        </a:p>
      </dgm:t>
    </dgm:pt>
    <dgm:pt modelId="{E5117EE3-FC75-40D6-AA4D-8ADC5108324A}" type="parTrans" cxnId="{2DA8BF48-6744-4398-AE55-C0C46BDB87E2}">
      <dgm:prSet/>
      <dgm:spPr/>
      <dgm:t>
        <a:bodyPr/>
        <a:lstStyle/>
        <a:p>
          <a:endParaRPr lang="en-US"/>
        </a:p>
      </dgm:t>
    </dgm:pt>
    <dgm:pt modelId="{D61401DA-4802-4AF9-A96D-C10BFD1B076A}" type="sibTrans" cxnId="{2DA8BF48-6744-4398-AE55-C0C46BDB87E2}">
      <dgm:prSet/>
      <dgm:spPr/>
      <dgm:t>
        <a:bodyPr/>
        <a:lstStyle/>
        <a:p>
          <a:endParaRPr lang="en-US"/>
        </a:p>
      </dgm:t>
    </dgm:pt>
    <dgm:pt modelId="{D19CBCEF-86D1-46E4-9586-385F045FBDA0}" type="pres">
      <dgm:prSet presAssocID="{7A39C71E-FE58-4D22-B055-A4A5F06CBDC8}" presName="root" presStyleCnt="0">
        <dgm:presLayoutVars>
          <dgm:dir/>
          <dgm:resizeHandles val="exact"/>
        </dgm:presLayoutVars>
      </dgm:prSet>
      <dgm:spPr/>
    </dgm:pt>
    <dgm:pt modelId="{5DD3ED0B-45B9-43D0-87B5-1C18D41C4C1B}" type="pres">
      <dgm:prSet presAssocID="{1C9D043F-731E-4F58-8275-22230F43E148}" presName="compNode" presStyleCnt="0"/>
      <dgm:spPr/>
    </dgm:pt>
    <dgm:pt modelId="{B29EF77D-5043-4E8E-9437-0417173465AE}" type="pres">
      <dgm:prSet presAssocID="{1C9D043F-731E-4F58-8275-22230F43E148}" presName="bgRect" presStyleLbl="bgShp" presStyleIdx="0" presStyleCnt="4"/>
      <dgm:spPr/>
    </dgm:pt>
    <dgm:pt modelId="{D7B12A9B-F3A7-4F86-BA6F-7A0253DF834F}" type="pres">
      <dgm:prSet presAssocID="{1C9D043F-731E-4F58-8275-22230F43E14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6BE856D7-C1B5-4453-ACFB-636E19A3FEA4}" type="pres">
      <dgm:prSet presAssocID="{1C9D043F-731E-4F58-8275-22230F43E148}" presName="spaceRect" presStyleCnt="0"/>
      <dgm:spPr/>
    </dgm:pt>
    <dgm:pt modelId="{63C64FE1-96BD-4932-8E29-AFEB2FCADDD6}" type="pres">
      <dgm:prSet presAssocID="{1C9D043F-731E-4F58-8275-22230F43E148}" presName="parTx" presStyleLbl="revTx" presStyleIdx="0" presStyleCnt="5">
        <dgm:presLayoutVars>
          <dgm:chMax val="0"/>
          <dgm:chPref val="0"/>
        </dgm:presLayoutVars>
      </dgm:prSet>
      <dgm:spPr/>
    </dgm:pt>
    <dgm:pt modelId="{3A040E3D-C07C-441A-80E4-01EDCFA58755}" type="pres">
      <dgm:prSet presAssocID="{6A2A720A-AE16-4341-85C1-2243CEC336C4}" presName="sibTrans" presStyleCnt="0"/>
      <dgm:spPr/>
    </dgm:pt>
    <dgm:pt modelId="{63E13D15-BE07-407D-A8A2-03C7A3B326A9}" type="pres">
      <dgm:prSet presAssocID="{87265349-0E42-4FFD-AF4D-7960BD2E8464}" presName="compNode" presStyleCnt="0"/>
      <dgm:spPr/>
    </dgm:pt>
    <dgm:pt modelId="{5CAC033A-CC46-4D64-8C17-FB846F47B7ED}" type="pres">
      <dgm:prSet presAssocID="{87265349-0E42-4FFD-AF4D-7960BD2E8464}" presName="bgRect" presStyleLbl="bgShp" presStyleIdx="1" presStyleCnt="4"/>
      <dgm:spPr/>
    </dgm:pt>
    <dgm:pt modelId="{63146AEA-1C0A-47AE-830C-9CE49F2FAFB7}" type="pres">
      <dgm:prSet presAssocID="{87265349-0E42-4FFD-AF4D-7960BD2E846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B350103-D27C-41F3-A074-0580F49BBE78}" type="pres">
      <dgm:prSet presAssocID="{87265349-0E42-4FFD-AF4D-7960BD2E8464}" presName="spaceRect" presStyleCnt="0"/>
      <dgm:spPr/>
    </dgm:pt>
    <dgm:pt modelId="{858162BB-4555-41A7-9E0C-14AEE16E8F98}" type="pres">
      <dgm:prSet presAssocID="{87265349-0E42-4FFD-AF4D-7960BD2E8464}" presName="parTx" presStyleLbl="revTx" presStyleIdx="1" presStyleCnt="5">
        <dgm:presLayoutVars>
          <dgm:chMax val="0"/>
          <dgm:chPref val="0"/>
        </dgm:presLayoutVars>
      </dgm:prSet>
      <dgm:spPr/>
    </dgm:pt>
    <dgm:pt modelId="{73AFA0F3-9353-43F9-9386-3EA6DA5ACF7D}" type="pres">
      <dgm:prSet presAssocID="{D78D6FA1-9FE8-4347-BAFB-A9C0B04DA45F}" presName="sibTrans" presStyleCnt="0"/>
      <dgm:spPr/>
    </dgm:pt>
    <dgm:pt modelId="{3CEBDBF2-E593-4227-AA2E-392F467DB364}" type="pres">
      <dgm:prSet presAssocID="{F78F750E-663C-4594-9E8B-E899B39F8FC8}" presName="compNode" presStyleCnt="0"/>
      <dgm:spPr/>
    </dgm:pt>
    <dgm:pt modelId="{797703D9-2D5C-4FDE-840A-13F30EE3E0DD}" type="pres">
      <dgm:prSet presAssocID="{F78F750E-663C-4594-9E8B-E899B39F8FC8}" presName="bgRect" presStyleLbl="bgShp" presStyleIdx="2" presStyleCnt="4"/>
      <dgm:spPr/>
    </dgm:pt>
    <dgm:pt modelId="{9E5FD2DE-D272-4731-8FCF-C68A937CC9C5}" type="pres">
      <dgm:prSet presAssocID="{F78F750E-663C-4594-9E8B-E899B39F8FC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dełko"/>
        </a:ext>
      </dgm:extLst>
    </dgm:pt>
    <dgm:pt modelId="{B4C58BEE-5C4A-416A-A7BD-675289996C98}" type="pres">
      <dgm:prSet presAssocID="{F78F750E-663C-4594-9E8B-E899B39F8FC8}" presName="spaceRect" presStyleCnt="0"/>
      <dgm:spPr/>
    </dgm:pt>
    <dgm:pt modelId="{EAC700F0-BC2D-4341-BC3A-9E437ACFA677}" type="pres">
      <dgm:prSet presAssocID="{F78F750E-663C-4594-9E8B-E899B39F8FC8}" presName="parTx" presStyleLbl="revTx" presStyleIdx="2" presStyleCnt="5">
        <dgm:presLayoutVars>
          <dgm:chMax val="0"/>
          <dgm:chPref val="0"/>
        </dgm:presLayoutVars>
      </dgm:prSet>
      <dgm:spPr/>
    </dgm:pt>
    <dgm:pt modelId="{A07C7918-1BA0-46B2-B827-E6D97217193C}" type="pres">
      <dgm:prSet presAssocID="{811A5A06-9744-4516-8076-4E1170E94C7B}" presName="sibTrans" presStyleCnt="0"/>
      <dgm:spPr/>
    </dgm:pt>
    <dgm:pt modelId="{0FC5F0A7-BA90-483D-9BBD-343D60229F43}" type="pres">
      <dgm:prSet presAssocID="{C9ECBF40-F4E6-4DE1-B322-D3C5DD612A80}" presName="compNode" presStyleCnt="0"/>
      <dgm:spPr/>
    </dgm:pt>
    <dgm:pt modelId="{06FA8A76-B3D2-46C4-89A9-9842B671C48A}" type="pres">
      <dgm:prSet presAssocID="{C9ECBF40-F4E6-4DE1-B322-D3C5DD612A80}" presName="bgRect" presStyleLbl="bgShp" presStyleIdx="3" presStyleCnt="4"/>
      <dgm:spPr/>
    </dgm:pt>
    <dgm:pt modelId="{D78BBEF8-C8E5-4D2C-B70E-E103366BFF87}" type="pres">
      <dgm:prSet presAssocID="{C9ECBF40-F4E6-4DE1-B322-D3C5DD612A8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roplówka"/>
        </a:ext>
      </dgm:extLst>
    </dgm:pt>
    <dgm:pt modelId="{597617B4-859E-4E2B-BF36-6785092A2244}" type="pres">
      <dgm:prSet presAssocID="{C9ECBF40-F4E6-4DE1-B322-D3C5DD612A80}" presName="spaceRect" presStyleCnt="0"/>
      <dgm:spPr/>
    </dgm:pt>
    <dgm:pt modelId="{633EEAB7-F3DB-4F44-BA37-F09F458F650A}" type="pres">
      <dgm:prSet presAssocID="{C9ECBF40-F4E6-4DE1-B322-D3C5DD612A80}" presName="parTx" presStyleLbl="revTx" presStyleIdx="3" presStyleCnt="5">
        <dgm:presLayoutVars>
          <dgm:chMax val="0"/>
          <dgm:chPref val="0"/>
        </dgm:presLayoutVars>
      </dgm:prSet>
      <dgm:spPr/>
    </dgm:pt>
    <dgm:pt modelId="{76C7F188-4717-482A-AF4E-45D889FDF64B}" type="pres">
      <dgm:prSet presAssocID="{C9ECBF40-F4E6-4DE1-B322-D3C5DD612A80}" presName="desTx" presStyleLbl="revTx" presStyleIdx="4" presStyleCnt="5">
        <dgm:presLayoutVars/>
      </dgm:prSet>
      <dgm:spPr/>
    </dgm:pt>
  </dgm:ptLst>
  <dgm:cxnLst>
    <dgm:cxn modelId="{3A78CA07-70E0-4427-83A6-AEDC45CEC87A}" type="presOf" srcId="{7FDA9CEF-A9C8-4414-B746-1D9024381C0D}" destId="{76C7F188-4717-482A-AF4E-45D889FDF64B}" srcOrd="0" destOrd="1" presId="urn:microsoft.com/office/officeart/2018/2/layout/IconVerticalSolidList"/>
    <dgm:cxn modelId="{32D7F515-5984-4BBA-8D2E-749BB4AD113E}" srcId="{7A39C71E-FE58-4D22-B055-A4A5F06CBDC8}" destId="{1C9D043F-731E-4F58-8275-22230F43E148}" srcOrd="0" destOrd="0" parTransId="{E152613F-A71F-4AC1-89B8-3F3A448A695D}" sibTransId="{6A2A720A-AE16-4341-85C1-2243CEC336C4}"/>
    <dgm:cxn modelId="{C2975424-FCC9-4ADA-9C4A-67DF9D1B874A}" type="presOf" srcId="{1C9D043F-731E-4F58-8275-22230F43E148}" destId="{63C64FE1-96BD-4932-8E29-AFEB2FCADDD6}" srcOrd="0" destOrd="0" presId="urn:microsoft.com/office/officeart/2018/2/layout/IconVerticalSolidList"/>
    <dgm:cxn modelId="{61543A44-A413-424C-9301-D0E79BC0375B}" srcId="{C9ECBF40-F4E6-4DE1-B322-D3C5DD612A80}" destId="{07350774-34E8-40A8-A840-8E42D25CE439}" srcOrd="0" destOrd="0" parTransId="{C30ABE02-BC32-4589-AF68-8A65D7AEA740}" sibTransId="{51992AE8-CD98-4829-B5FA-C39EDF750A82}"/>
    <dgm:cxn modelId="{2DA8BF48-6744-4398-AE55-C0C46BDB87E2}" srcId="{C9ECBF40-F4E6-4DE1-B322-D3C5DD612A80}" destId="{0A63AD7C-B94D-4165-9BCD-790DCF14EAE9}" srcOrd="2" destOrd="0" parTransId="{E5117EE3-FC75-40D6-AA4D-8ADC5108324A}" sibTransId="{D61401DA-4802-4AF9-A96D-C10BFD1B076A}"/>
    <dgm:cxn modelId="{0BFDC94B-3080-4BD2-A29C-E7553E2BE54E}" type="presOf" srcId="{0A63AD7C-B94D-4165-9BCD-790DCF14EAE9}" destId="{76C7F188-4717-482A-AF4E-45D889FDF64B}" srcOrd="0" destOrd="2" presId="urn:microsoft.com/office/officeart/2018/2/layout/IconVerticalSolidList"/>
    <dgm:cxn modelId="{4908425A-A5EA-4DEA-BF3A-EC31C8E0C005}" srcId="{7A39C71E-FE58-4D22-B055-A4A5F06CBDC8}" destId="{87265349-0E42-4FFD-AF4D-7960BD2E8464}" srcOrd="1" destOrd="0" parTransId="{9D6BADE3-4A95-4A7F-B633-3878FF196623}" sibTransId="{D78D6FA1-9FE8-4347-BAFB-A9C0B04DA45F}"/>
    <dgm:cxn modelId="{9302F860-3F0D-4B36-8BCD-032EBD10AA24}" type="presOf" srcId="{C9ECBF40-F4E6-4DE1-B322-D3C5DD612A80}" destId="{633EEAB7-F3DB-4F44-BA37-F09F458F650A}" srcOrd="0" destOrd="0" presId="urn:microsoft.com/office/officeart/2018/2/layout/IconVerticalSolidList"/>
    <dgm:cxn modelId="{E81AF46D-FF3B-4366-ADC1-336E2869D685}" type="presOf" srcId="{F78F750E-663C-4594-9E8B-E899B39F8FC8}" destId="{EAC700F0-BC2D-4341-BC3A-9E437ACFA677}" srcOrd="0" destOrd="0" presId="urn:microsoft.com/office/officeart/2018/2/layout/IconVerticalSolidList"/>
    <dgm:cxn modelId="{77C77C94-5575-45E8-A41C-A1C32677448C}" type="presOf" srcId="{7A39C71E-FE58-4D22-B055-A4A5F06CBDC8}" destId="{D19CBCEF-86D1-46E4-9586-385F045FBDA0}" srcOrd="0" destOrd="0" presId="urn:microsoft.com/office/officeart/2018/2/layout/IconVerticalSolidList"/>
    <dgm:cxn modelId="{8FF118A6-58A7-4702-98D3-8DC0A907CA58}" srcId="{7A39C71E-FE58-4D22-B055-A4A5F06CBDC8}" destId="{C9ECBF40-F4E6-4DE1-B322-D3C5DD612A80}" srcOrd="3" destOrd="0" parTransId="{A58BF043-E980-40CA-BF80-AD8EB990B8F9}" sibTransId="{3056D613-FED2-4398-BDCF-FADAEB6982CA}"/>
    <dgm:cxn modelId="{89F2FDC4-A270-441D-81A7-FFDE7D1E54EA}" srcId="{C9ECBF40-F4E6-4DE1-B322-D3C5DD612A80}" destId="{7FDA9CEF-A9C8-4414-B746-1D9024381C0D}" srcOrd="1" destOrd="0" parTransId="{765EDB92-BCC0-429C-8395-C1A0D33E9903}" sibTransId="{0682614A-4D77-4FDB-BDC2-73B12A3F984A}"/>
    <dgm:cxn modelId="{E9E226C5-00DD-4C0B-8B53-F23A4F352392}" srcId="{7A39C71E-FE58-4D22-B055-A4A5F06CBDC8}" destId="{F78F750E-663C-4594-9E8B-E899B39F8FC8}" srcOrd="2" destOrd="0" parTransId="{ED444639-DD09-458D-8A4B-D369DA5FDD83}" sibTransId="{811A5A06-9744-4516-8076-4E1170E94C7B}"/>
    <dgm:cxn modelId="{EC526DC5-75E1-4980-8E8D-C0062EED7824}" type="presOf" srcId="{87265349-0E42-4FFD-AF4D-7960BD2E8464}" destId="{858162BB-4555-41A7-9E0C-14AEE16E8F98}" srcOrd="0" destOrd="0" presId="urn:microsoft.com/office/officeart/2018/2/layout/IconVerticalSolidList"/>
    <dgm:cxn modelId="{BB3375FC-972A-42FC-B8A6-DB95D935F611}" type="presOf" srcId="{07350774-34E8-40A8-A840-8E42D25CE439}" destId="{76C7F188-4717-482A-AF4E-45D889FDF64B}" srcOrd="0" destOrd="0" presId="urn:microsoft.com/office/officeart/2018/2/layout/IconVerticalSolidList"/>
    <dgm:cxn modelId="{49E5A139-C70A-400D-8181-BE198C02A2AA}" type="presParOf" srcId="{D19CBCEF-86D1-46E4-9586-385F045FBDA0}" destId="{5DD3ED0B-45B9-43D0-87B5-1C18D41C4C1B}" srcOrd="0" destOrd="0" presId="urn:microsoft.com/office/officeart/2018/2/layout/IconVerticalSolidList"/>
    <dgm:cxn modelId="{A0CDA205-0E64-45E6-A44F-A50DA1061489}" type="presParOf" srcId="{5DD3ED0B-45B9-43D0-87B5-1C18D41C4C1B}" destId="{B29EF77D-5043-4E8E-9437-0417173465AE}" srcOrd="0" destOrd="0" presId="urn:microsoft.com/office/officeart/2018/2/layout/IconVerticalSolidList"/>
    <dgm:cxn modelId="{5BD80EAF-1276-4F4F-A17B-34EC23F1E08F}" type="presParOf" srcId="{5DD3ED0B-45B9-43D0-87B5-1C18D41C4C1B}" destId="{D7B12A9B-F3A7-4F86-BA6F-7A0253DF834F}" srcOrd="1" destOrd="0" presId="urn:microsoft.com/office/officeart/2018/2/layout/IconVerticalSolidList"/>
    <dgm:cxn modelId="{9E91A632-976F-405E-BF39-4C762D3F7868}" type="presParOf" srcId="{5DD3ED0B-45B9-43D0-87B5-1C18D41C4C1B}" destId="{6BE856D7-C1B5-4453-ACFB-636E19A3FEA4}" srcOrd="2" destOrd="0" presId="urn:microsoft.com/office/officeart/2018/2/layout/IconVerticalSolidList"/>
    <dgm:cxn modelId="{48D31ADA-EE96-4CF2-854D-424EA4D2A812}" type="presParOf" srcId="{5DD3ED0B-45B9-43D0-87B5-1C18D41C4C1B}" destId="{63C64FE1-96BD-4932-8E29-AFEB2FCADDD6}" srcOrd="3" destOrd="0" presId="urn:microsoft.com/office/officeart/2018/2/layout/IconVerticalSolidList"/>
    <dgm:cxn modelId="{AD12110B-4B92-480B-9B80-8EE48028D26B}" type="presParOf" srcId="{D19CBCEF-86D1-46E4-9586-385F045FBDA0}" destId="{3A040E3D-C07C-441A-80E4-01EDCFA58755}" srcOrd="1" destOrd="0" presId="urn:microsoft.com/office/officeart/2018/2/layout/IconVerticalSolidList"/>
    <dgm:cxn modelId="{69B5DA36-AAFC-48EA-8AD5-B4DF579BB748}" type="presParOf" srcId="{D19CBCEF-86D1-46E4-9586-385F045FBDA0}" destId="{63E13D15-BE07-407D-A8A2-03C7A3B326A9}" srcOrd="2" destOrd="0" presId="urn:microsoft.com/office/officeart/2018/2/layout/IconVerticalSolidList"/>
    <dgm:cxn modelId="{BAC23944-7EDB-49CE-8E67-C71D452A46B0}" type="presParOf" srcId="{63E13D15-BE07-407D-A8A2-03C7A3B326A9}" destId="{5CAC033A-CC46-4D64-8C17-FB846F47B7ED}" srcOrd="0" destOrd="0" presId="urn:microsoft.com/office/officeart/2018/2/layout/IconVerticalSolidList"/>
    <dgm:cxn modelId="{8EDA6B90-F232-4F01-9A76-F500DA97A930}" type="presParOf" srcId="{63E13D15-BE07-407D-A8A2-03C7A3B326A9}" destId="{63146AEA-1C0A-47AE-830C-9CE49F2FAFB7}" srcOrd="1" destOrd="0" presId="urn:microsoft.com/office/officeart/2018/2/layout/IconVerticalSolidList"/>
    <dgm:cxn modelId="{DBF4250B-7993-48D5-9459-0F8E88B8262F}" type="presParOf" srcId="{63E13D15-BE07-407D-A8A2-03C7A3B326A9}" destId="{AB350103-D27C-41F3-A074-0580F49BBE78}" srcOrd="2" destOrd="0" presId="urn:microsoft.com/office/officeart/2018/2/layout/IconVerticalSolidList"/>
    <dgm:cxn modelId="{539D4B61-ED07-4D5E-B50B-60968D63A98C}" type="presParOf" srcId="{63E13D15-BE07-407D-A8A2-03C7A3B326A9}" destId="{858162BB-4555-41A7-9E0C-14AEE16E8F98}" srcOrd="3" destOrd="0" presId="urn:microsoft.com/office/officeart/2018/2/layout/IconVerticalSolidList"/>
    <dgm:cxn modelId="{F152AFF4-6E86-4C39-B309-DB6AF094C8FE}" type="presParOf" srcId="{D19CBCEF-86D1-46E4-9586-385F045FBDA0}" destId="{73AFA0F3-9353-43F9-9386-3EA6DA5ACF7D}" srcOrd="3" destOrd="0" presId="urn:microsoft.com/office/officeart/2018/2/layout/IconVerticalSolidList"/>
    <dgm:cxn modelId="{DC1D6D46-C2EF-4EC0-8657-60F7E8EEB1D4}" type="presParOf" srcId="{D19CBCEF-86D1-46E4-9586-385F045FBDA0}" destId="{3CEBDBF2-E593-4227-AA2E-392F467DB364}" srcOrd="4" destOrd="0" presId="urn:microsoft.com/office/officeart/2018/2/layout/IconVerticalSolidList"/>
    <dgm:cxn modelId="{6B407E3E-5C7A-43FB-8D56-C46884E92DDD}" type="presParOf" srcId="{3CEBDBF2-E593-4227-AA2E-392F467DB364}" destId="{797703D9-2D5C-4FDE-840A-13F30EE3E0DD}" srcOrd="0" destOrd="0" presId="urn:microsoft.com/office/officeart/2018/2/layout/IconVerticalSolidList"/>
    <dgm:cxn modelId="{51FC58E4-6525-4441-BBAD-980492D9A9F6}" type="presParOf" srcId="{3CEBDBF2-E593-4227-AA2E-392F467DB364}" destId="{9E5FD2DE-D272-4731-8FCF-C68A937CC9C5}" srcOrd="1" destOrd="0" presId="urn:microsoft.com/office/officeart/2018/2/layout/IconVerticalSolidList"/>
    <dgm:cxn modelId="{394D05E6-DCF6-4C14-BB0B-A87172D84B71}" type="presParOf" srcId="{3CEBDBF2-E593-4227-AA2E-392F467DB364}" destId="{B4C58BEE-5C4A-416A-A7BD-675289996C98}" srcOrd="2" destOrd="0" presId="urn:microsoft.com/office/officeart/2018/2/layout/IconVerticalSolidList"/>
    <dgm:cxn modelId="{44B66BA8-2A53-4035-A2E0-4FDE08ADB042}" type="presParOf" srcId="{3CEBDBF2-E593-4227-AA2E-392F467DB364}" destId="{EAC700F0-BC2D-4341-BC3A-9E437ACFA677}" srcOrd="3" destOrd="0" presId="urn:microsoft.com/office/officeart/2018/2/layout/IconVerticalSolidList"/>
    <dgm:cxn modelId="{F0DD010E-A08D-45B5-BB51-F0EA042E8E87}" type="presParOf" srcId="{D19CBCEF-86D1-46E4-9586-385F045FBDA0}" destId="{A07C7918-1BA0-46B2-B827-E6D97217193C}" srcOrd="5" destOrd="0" presId="urn:microsoft.com/office/officeart/2018/2/layout/IconVerticalSolidList"/>
    <dgm:cxn modelId="{DE507166-14D4-481E-8ED3-5FDD2E2B4FC3}" type="presParOf" srcId="{D19CBCEF-86D1-46E4-9586-385F045FBDA0}" destId="{0FC5F0A7-BA90-483D-9BBD-343D60229F43}" srcOrd="6" destOrd="0" presId="urn:microsoft.com/office/officeart/2018/2/layout/IconVerticalSolidList"/>
    <dgm:cxn modelId="{E3225112-6543-4001-805B-28971B574582}" type="presParOf" srcId="{0FC5F0A7-BA90-483D-9BBD-343D60229F43}" destId="{06FA8A76-B3D2-46C4-89A9-9842B671C48A}" srcOrd="0" destOrd="0" presId="urn:microsoft.com/office/officeart/2018/2/layout/IconVerticalSolidList"/>
    <dgm:cxn modelId="{F4CF0924-C745-42C1-B4FC-EA132FC712E1}" type="presParOf" srcId="{0FC5F0A7-BA90-483D-9BBD-343D60229F43}" destId="{D78BBEF8-C8E5-4D2C-B70E-E103366BFF87}" srcOrd="1" destOrd="0" presId="urn:microsoft.com/office/officeart/2018/2/layout/IconVerticalSolidList"/>
    <dgm:cxn modelId="{1EFCD5CA-CC1D-459A-BBB4-05D369239981}" type="presParOf" srcId="{0FC5F0A7-BA90-483D-9BBD-343D60229F43}" destId="{597617B4-859E-4E2B-BF36-6785092A2244}" srcOrd="2" destOrd="0" presId="urn:microsoft.com/office/officeart/2018/2/layout/IconVerticalSolidList"/>
    <dgm:cxn modelId="{3007B3CC-554F-4F4D-906F-7C1F7B2622D4}" type="presParOf" srcId="{0FC5F0A7-BA90-483D-9BBD-343D60229F43}" destId="{633EEAB7-F3DB-4F44-BA37-F09F458F650A}" srcOrd="3" destOrd="0" presId="urn:microsoft.com/office/officeart/2018/2/layout/IconVerticalSolidList"/>
    <dgm:cxn modelId="{168E7206-77FE-4AA5-8E3E-E947994E0656}" type="presParOf" srcId="{0FC5F0A7-BA90-483D-9BBD-343D60229F43}" destId="{76C7F188-4717-482A-AF4E-45D889FDF64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8C9198-0A4F-4404-9AC3-6D53113A14B8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CE4BA06-7243-41D1-8F2F-896ECE5C9802}">
      <dgm:prSet/>
      <dgm:spPr/>
      <dgm:t>
        <a:bodyPr/>
        <a:lstStyle/>
        <a:p>
          <a:r>
            <a:rPr lang="pl-PL"/>
            <a:t>Termin płatności</a:t>
          </a:r>
          <a:endParaRPr lang="en-US"/>
        </a:p>
      </dgm:t>
    </dgm:pt>
    <dgm:pt modelId="{8B8E7BCC-C0EB-4AA6-9730-3EA00CD9F0F8}" type="parTrans" cxnId="{2C458E94-3905-4759-BBCD-4BF53340B450}">
      <dgm:prSet/>
      <dgm:spPr/>
      <dgm:t>
        <a:bodyPr/>
        <a:lstStyle/>
        <a:p>
          <a:endParaRPr lang="en-US"/>
        </a:p>
      </dgm:t>
    </dgm:pt>
    <dgm:pt modelId="{DED6F6A2-0876-48A8-BA04-7A232FE38889}" type="sibTrans" cxnId="{2C458E94-3905-4759-BBCD-4BF53340B450}">
      <dgm:prSet/>
      <dgm:spPr/>
      <dgm:t>
        <a:bodyPr/>
        <a:lstStyle/>
        <a:p>
          <a:endParaRPr lang="en-US"/>
        </a:p>
      </dgm:t>
    </dgm:pt>
    <dgm:pt modelId="{E0995D5A-2EAF-4EED-9947-17389FEA54F6}">
      <dgm:prSet/>
      <dgm:spPr/>
      <dgm:t>
        <a:bodyPr/>
        <a:lstStyle/>
        <a:p>
          <a:r>
            <a:rPr lang="pl-PL"/>
            <a:t>Wyspecyfikowany materiał</a:t>
          </a:r>
          <a:endParaRPr lang="en-US"/>
        </a:p>
      </dgm:t>
    </dgm:pt>
    <dgm:pt modelId="{054EE05D-602B-4BDD-8C90-CA974369D675}" type="parTrans" cxnId="{0055A9A5-B4A7-416E-ADD9-49847BE85719}">
      <dgm:prSet/>
      <dgm:spPr/>
      <dgm:t>
        <a:bodyPr/>
        <a:lstStyle/>
        <a:p>
          <a:endParaRPr lang="en-US"/>
        </a:p>
      </dgm:t>
    </dgm:pt>
    <dgm:pt modelId="{ED50EFFB-8918-4386-B786-FFDBD9C69104}" type="sibTrans" cxnId="{0055A9A5-B4A7-416E-ADD9-49847BE85719}">
      <dgm:prSet/>
      <dgm:spPr/>
      <dgm:t>
        <a:bodyPr/>
        <a:lstStyle/>
        <a:p>
          <a:endParaRPr lang="en-US"/>
        </a:p>
      </dgm:t>
    </dgm:pt>
    <dgm:pt modelId="{6BE90399-90AD-4CF0-92C8-B64B49F53C13}">
      <dgm:prSet/>
      <dgm:spPr/>
      <dgm:t>
        <a:bodyPr/>
        <a:lstStyle/>
        <a:p>
          <a:r>
            <a:rPr lang="pl-PL"/>
            <a:t>Indywidualna konfekcja</a:t>
          </a:r>
          <a:endParaRPr lang="en-US"/>
        </a:p>
      </dgm:t>
    </dgm:pt>
    <dgm:pt modelId="{1F904014-2C53-4080-8988-2381C90C599C}" type="parTrans" cxnId="{37B90BE8-CF8F-41A1-8380-A6E6A29CA87A}">
      <dgm:prSet/>
      <dgm:spPr/>
      <dgm:t>
        <a:bodyPr/>
        <a:lstStyle/>
        <a:p>
          <a:endParaRPr lang="en-US"/>
        </a:p>
      </dgm:t>
    </dgm:pt>
    <dgm:pt modelId="{DF43F69D-FF2C-4E85-B772-CDF8A565A6BB}" type="sibTrans" cxnId="{37B90BE8-CF8F-41A1-8380-A6E6A29CA87A}">
      <dgm:prSet/>
      <dgm:spPr/>
      <dgm:t>
        <a:bodyPr/>
        <a:lstStyle/>
        <a:p>
          <a:endParaRPr lang="en-US"/>
        </a:p>
      </dgm:t>
    </dgm:pt>
    <dgm:pt modelId="{60E37366-5013-42B6-A2DC-1AA9A4C1F15F}">
      <dgm:prSet/>
      <dgm:spPr/>
      <dgm:t>
        <a:bodyPr/>
        <a:lstStyle/>
        <a:p>
          <a:r>
            <a:rPr lang="pl-PL"/>
            <a:t>Indywidualne oznaczenie</a:t>
          </a:r>
          <a:endParaRPr lang="en-US"/>
        </a:p>
      </dgm:t>
    </dgm:pt>
    <dgm:pt modelId="{4439BCA1-D6DA-4230-A993-5E74EDC59BA6}" type="parTrans" cxnId="{05428691-AF9C-4BF3-A23E-26631BFB3CBB}">
      <dgm:prSet/>
      <dgm:spPr/>
      <dgm:t>
        <a:bodyPr/>
        <a:lstStyle/>
        <a:p>
          <a:endParaRPr lang="en-US"/>
        </a:p>
      </dgm:t>
    </dgm:pt>
    <dgm:pt modelId="{FD031F7F-77F0-4FB1-B3F7-E245B2B2759C}" type="sibTrans" cxnId="{05428691-AF9C-4BF3-A23E-26631BFB3CBB}">
      <dgm:prSet/>
      <dgm:spPr/>
      <dgm:t>
        <a:bodyPr/>
        <a:lstStyle/>
        <a:p>
          <a:endParaRPr lang="en-US"/>
        </a:p>
      </dgm:t>
    </dgm:pt>
    <dgm:pt modelId="{B022B86C-D2E1-4577-B361-ACE25719C23F}">
      <dgm:prSet/>
      <dgm:spPr/>
      <dgm:t>
        <a:bodyPr/>
        <a:lstStyle/>
        <a:p>
          <a:r>
            <a:rPr lang="pl-PL"/>
            <a:t>Indywidualne krotności zamówień</a:t>
          </a:r>
          <a:endParaRPr lang="en-US"/>
        </a:p>
      </dgm:t>
    </dgm:pt>
    <dgm:pt modelId="{4A5B6803-6A54-4747-BEAB-8D1976FFBA59}" type="parTrans" cxnId="{1AC6E16A-A395-424C-B1A9-35678D08B366}">
      <dgm:prSet/>
      <dgm:spPr/>
      <dgm:t>
        <a:bodyPr/>
        <a:lstStyle/>
        <a:p>
          <a:endParaRPr lang="en-US"/>
        </a:p>
      </dgm:t>
    </dgm:pt>
    <dgm:pt modelId="{E0E7CD41-EBC7-45D7-80CC-E1E192E68F12}" type="sibTrans" cxnId="{1AC6E16A-A395-424C-B1A9-35678D08B366}">
      <dgm:prSet/>
      <dgm:spPr/>
      <dgm:t>
        <a:bodyPr/>
        <a:lstStyle/>
        <a:p>
          <a:endParaRPr lang="en-US"/>
        </a:p>
      </dgm:t>
    </dgm:pt>
    <dgm:pt modelId="{C53703BB-6263-8C48-A449-1662E0F1B7F0}" type="pres">
      <dgm:prSet presAssocID="{688C9198-0A4F-4404-9AC3-6D53113A14B8}" presName="linear" presStyleCnt="0">
        <dgm:presLayoutVars>
          <dgm:animLvl val="lvl"/>
          <dgm:resizeHandles val="exact"/>
        </dgm:presLayoutVars>
      </dgm:prSet>
      <dgm:spPr/>
    </dgm:pt>
    <dgm:pt modelId="{9EA49D63-7075-2740-9027-1FF7A14F5FFE}" type="pres">
      <dgm:prSet presAssocID="{0CE4BA06-7243-41D1-8F2F-896ECE5C980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244E983-BC87-894A-A631-33050B90D189}" type="pres">
      <dgm:prSet presAssocID="{DED6F6A2-0876-48A8-BA04-7A232FE38889}" presName="spacer" presStyleCnt="0"/>
      <dgm:spPr/>
    </dgm:pt>
    <dgm:pt modelId="{1395FAFB-549E-A44C-9D09-C4F23D8F763D}" type="pres">
      <dgm:prSet presAssocID="{E0995D5A-2EAF-4EED-9947-17389FEA54F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3283693-965B-384A-BBE4-DCF25F86B951}" type="pres">
      <dgm:prSet presAssocID="{ED50EFFB-8918-4386-B786-FFDBD9C69104}" presName="spacer" presStyleCnt="0"/>
      <dgm:spPr/>
    </dgm:pt>
    <dgm:pt modelId="{54B5BF77-C9CF-3941-8458-8C2B34C45E11}" type="pres">
      <dgm:prSet presAssocID="{6BE90399-90AD-4CF0-92C8-B64B49F53C1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2100419-5A3C-CD40-8924-76D1736B3F43}" type="pres">
      <dgm:prSet presAssocID="{DF43F69D-FF2C-4E85-B772-CDF8A565A6BB}" presName="spacer" presStyleCnt="0"/>
      <dgm:spPr/>
    </dgm:pt>
    <dgm:pt modelId="{04D8D6F3-F00F-7D41-8A31-0539B56D2BEF}" type="pres">
      <dgm:prSet presAssocID="{60E37366-5013-42B6-A2DC-1AA9A4C1F15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928F562-97F6-BC44-9B15-A45C452BC3F0}" type="pres">
      <dgm:prSet presAssocID="{FD031F7F-77F0-4FB1-B3F7-E245B2B2759C}" presName="spacer" presStyleCnt="0"/>
      <dgm:spPr/>
    </dgm:pt>
    <dgm:pt modelId="{F1306D57-EA07-F847-BADB-4F23FF40F544}" type="pres">
      <dgm:prSet presAssocID="{B022B86C-D2E1-4577-B361-ACE25719C23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ED65921-BA29-8947-98BB-1B2736D2B580}" type="presOf" srcId="{E0995D5A-2EAF-4EED-9947-17389FEA54F6}" destId="{1395FAFB-549E-A44C-9D09-C4F23D8F763D}" srcOrd="0" destOrd="0" presId="urn:microsoft.com/office/officeart/2005/8/layout/vList2"/>
    <dgm:cxn modelId="{FEBE9C4D-0DA5-1643-B60F-5C8442CD755D}" type="presOf" srcId="{0CE4BA06-7243-41D1-8F2F-896ECE5C9802}" destId="{9EA49D63-7075-2740-9027-1FF7A14F5FFE}" srcOrd="0" destOrd="0" presId="urn:microsoft.com/office/officeart/2005/8/layout/vList2"/>
    <dgm:cxn modelId="{7B0FD863-BA4E-CE45-B39C-98C4B3ACAAF4}" type="presOf" srcId="{6BE90399-90AD-4CF0-92C8-B64B49F53C13}" destId="{54B5BF77-C9CF-3941-8458-8C2B34C45E11}" srcOrd="0" destOrd="0" presId="urn:microsoft.com/office/officeart/2005/8/layout/vList2"/>
    <dgm:cxn modelId="{1AC6E16A-A395-424C-B1A9-35678D08B366}" srcId="{688C9198-0A4F-4404-9AC3-6D53113A14B8}" destId="{B022B86C-D2E1-4577-B361-ACE25719C23F}" srcOrd="4" destOrd="0" parTransId="{4A5B6803-6A54-4747-BEAB-8D1976FFBA59}" sibTransId="{E0E7CD41-EBC7-45D7-80CC-E1E192E68F12}"/>
    <dgm:cxn modelId="{52B97E8B-B562-B940-B163-49BBD338F840}" type="presOf" srcId="{688C9198-0A4F-4404-9AC3-6D53113A14B8}" destId="{C53703BB-6263-8C48-A449-1662E0F1B7F0}" srcOrd="0" destOrd="0" presId="urn:microsoft.com/office/officeart/2005/8/layout/vList2"/>
    <dgm:cxn modelId="{05428691-AF9C-4BF3-A23E-26631BFB3CBB}" srcId="{688C9198-0A4F-4404-9AC3-6D53113A14B8}" destId="{60E37366-5013-42B6-A2DC-1AA9A4C1F15F}" srcOrd="3" destOrd="0" parTransId="{4439BCA1-D6DA-4230-A993-5E74EDC59BA6}" sibTransId="{FD031F7F-77F0-4FB1-B3F7-E245B2B2759C}"/>
    <dgm:cxn modelId="{2C458E94-3905-4759-BBCD-4BF53340B450}" srcId="{688C9198-0A4F-4404-9AC3-6D53113A14B8}" destId="{0CE4BA06-7243-41D1-8F2F-896ECE5C9802}" srcOrd="0" destOrd="0" parTransId="{8B8E7BCC-C0EB-4AA6-9730-3EA00CD9F0F8}" sibTransId="{DED6F6A2-0876-48A8-BA04-7A232FE38889}"/>
    <dgm:cxn modelId="{0055A9A5-B4A7-416E-ADD9-49847BE85719}" srcId="{688C9198-0A4F-4404-9AC3-6D53113A14B8}" destId="{E0995D5A-2EAF-4EED-9947-17389FEA54F6}" srcOrd="1" destOrd="0" parTransId="{054EE05D-602B-4BDD-8C90-CA974369D675}" sibTransId="{ED50EFFB-8918-4386-B786-FFDBD9C69104}"/>
    <dgm:cxn modelId="{6834C2B2-19FA-AA41-8E85-27776743A7A4}" type="presOf" srcId="{B022B86C-D2E1-4577-B361-ACE25719C23F}" destId="{F1306D57-EA07-F847-BADB-4F23FF40F544}" srcOrd="0" destOrd="0" presId="urn:microsoft.com/office/officeart/2005/8/layout/vList2"/>
    <dgm:cxn modelId="{37B90BE8-CF8F-41A1-8380-A6E6A29CA87A}" srcId="{688C9198-0A4F-4404-9AC3-6D53113A14B8}" destId="{6BE90399-90AD-4CF0-92C8-B64B49F53C13}" srcOrd="2" destOrd="0" parTransId="{1F904014-2C53-4080-8988-2381C90C599C}" sibTransId="{DF43F69D-FF2C-4E85-B772-CDF8A565A6BB}"/>
    <dgm:cxn modelId="{43FA9FFF-9806-DF4B-B341-AC6A56FFA0B2}" type="presOf" srcId="{60E37366-5013-42B6-A2DC-1AA9A4C1F15F}" destId="{04D8D6F3-F00F-7D41-8A31-0539B56D2BEF}" srcOrd="0" destOrd="0" presId="urn:microsoft.com/office/officeart/2005/8/layout/vList2"/>
    <dgm:cxn modelId="{20ABD6EC-BCE6-9441-A410-E12D875B62D8}" type="presParOf" srcId="{C53703BB-6263-8C48-A449-1662E0F1B7F0}" destId="{9EA49D63-7075-2740-9027-1FF7A14F5FFE}" srcOrd="0" destOrd="0" presId="urn:microsoft.com/office/officeart/2005/8/layout/vList2"/>
    <dgm:cxn modelId="{430E18DE-55AA-6D4B-A723-0A40D29D1748}" type="presParOf" srcId="{C53703BB-6263-8C48-A449-1662E0F1B7F0}" destId="{3244E983-BC87-894A-A631-33050B90D189}" srcOrd="1" destOrd="0" presId="urn:microsoft.com/office/officeart/2005/8/layout/vList2"/>
    <dgm:cxn modelId="{563406F1-53F6-C942-A0D6-3EA3B374CFCE}" type="presParOf" srcId="{C53703BB-6263-8C48-A449-1662E0F1B7F0}" destId="{1395FAFB-549E-A44C-9D09-C4F23D8F763D}" srcOrd="2" destOrd="0" presId="urn:microsoft.com/office/officeart/2005/8/layout/vList2"/>
    <dgm:cxn modelId="{689C427F-211F-B745-9CD4-D59B484A0D25}" type="presParOf" srcId="{C53703BB-6263-8C48-A449-1662E0F1B7F0}" destId="{93283693-965B-384A-BBE4-DCF25F86B951}" srcOrd="3" destOrd="0" presId="urn:microsoft.com/office/officeart/2005/8/layout/vList2"/>
    <dgm:cxn modelId="{86EC1D58-79DA-3B4F-BF2B-4CFC7C600856}" type="presParOf" srcId="{C53703BB-6263-8C48-A449-1662E0F1B7F0}" destId="{54B5BF77-C9CF-3941-8458-8C2B34C45E11}" srcOrd="4" destOrd="0" presId="urn:microsoft.com/office/officeart/2005/8/layout/vList2"/>
    <dgm:cxn modelId="{66701F13-18C8-494F-B4D3-E4772E0C0BBC}" type="presParOf" srcId="{C53703BB-6263-8C48-A449-1662E0F1B7F0}" destId="{92100419-5A3C-CD40-8924-76D1736B3F43}" srcOrd="5" destOrd="0" presId="urn:microsoft.com/office/officeart/2005/8/layout/vList2"/>
    <dgm:cxn modelId="{07848243-77A8-824D-9BFC-175388367D0E}" type="presParOf" srcId="{C53703BB-6263-8C48-A449-1662E0F1B7F0}" destId="{04D8D6F3-F00F-7D41-8A31-0539B56D2BEF}" srcOrd="6" destOrd="0" presId="urn:microsoft.com/office/officeart/2005/8/layout/vList2"/>
    <dgm:cxn modelId="{E559765D-7D3A-DE42-B6E4-E864A1CCABCE}" type="presParOf" srcId="{C53703BB-6263-8C48-A449-1662E0F1B7F0}" destId="{2928F562-97F6-BC44-9B15-A45C452BC3F0}" srcOrd="7" destOrd="0" presId="urn:microsoft.com/office/officeart/2005/8/layout/vList2"/>
    <dgm:cxn modelId="{50CD9F1B-4B8B-514F-9116-11F9E6C4EB47}" type="presParOf" srcId="{C53703BB-6263-8C48-A449-1662E0F1B7F0}" destId="{F1306D57-EA07-F847-BADB-4F23FF40F54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B4288-F1DF-484A-8F23-27FD7911809A}">
      <dsp:nvSpPr>
        <dsp:cNvPr id="0" name=""/>
        <dsp:cNvSpPr/>
      </dsp:nvSpPr>
      <dsp:spPr>
        <a:xfrm rot="5400000">
          <a:off x="3866453" y="-1079974"/>
          <a:ext cx="1897517" cy="453196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E01 – materiał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0001 – numer produktu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01 - konfekcja</a:t>
          </a:r>
          <a:endParaRPr lang="en-US" sz="1300" kern="1200"/>
        </a:p>
      </dsp:txBody>
      <dsp:txXfrm rot="-5400000">
        <a:off x="2549230" y="329878"/>
        <a:ext cx="4439335" cy="1712259"/>
      </dsp:txXfrm>
    </dsp:sp>
    <dsp:sp modelId="{C9F746D3-AD2A-1B48-8C93-E72DE27B3D2C}">
      <dsp:nvSpPr>
        <dsp:cNvPr id="0" name=""/>
        <dsp:cNvSpPr/>
      </dsp:nvSpPr>
      <dsp:spPr>
        <a:xfrm>
          <a:off x="0" y="59"/>
          <a:ext cx="2549229" cy="23718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Indeks: E01-0001-01</a:t>
          </a:r>
          <a:endParaRPr lang="en-US" sz="1900" kern="1200"/>
        </a:p>
      </dsp:txBody>
      <dsp:txXfrm>
        <a:off x="115786" y="115845"/>
        <a:ext cx="2317657" cy="2140325"/>
      </dsp:txXfrm>
    </dsp:sp>
    <dsp:sp modelId="{47CDF87B-8523-CF46-9BD5-B61A19A335C3}">
      <dsp:nvSpPr>
        <dsp:cNvPr id="0" name=""/>
        <dsp:cNvSpPr/>
      </dsp:nvSpPr>
      <dsp:spPr>
        <a:xfrm rot="5400000">
          <a:off x="3866453" y="1410517"/>
          <a:ext cx="1897517" cy="453196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Etykieta – klasa produktu/nazwa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Etisoft Eco - Grupa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148x210 – rozmiar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1R 76/700 – konfekcja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PERFO – cechy dodatkowe produktu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/>
            <a:t>Papier Biały Matowy; Klej Standard – opis materiałowy</a:t>
          </a:r>
          <a:endParaRPr lang="en-US" sz="1300" kern="1200"/>
        </a:p>
      </dsp:txBody>
      <dsp:txXfrm rot="-5400000">
        <a:off x="2549230" y="2820370"/>
        <a:ext cx="4439335" cy="1712259"/>
      </dsp:txXfrm>
    </dsp:sp>
    <dsp:sp modelId="{647AD81B-8044-014C-92D3-D65323FE72BC}">
      <dsp:nvSpPr>
        <dsp:cNvPr id="0" name=""/>
        <dsp:cNvSpPr/>
      </dsp:nvSpPr>
      <dsp:spPr>
        <a:xfrm>
          <a:off x="0" y="2490551"/>
          <a:ext cx="2549229" cy="237189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Nazwa: </a:t>
          </a:r>
          <a:br>
            <a:rPr lang="pl-PL" sz="1900" kern="1200"/>
          </a:br>
          <a:r>
            <a:rPr lang="pl-PL" sz="1900" kern="1200"/>
            <a:t>Etykieta Etisoft Eco 148x210 1R  fi 76/700 PERFO; Papier Biały Matowy; Klej Standard</a:t>
          </a:r>
          <a:endParaRPr lang="en-US" sz="1900" kern="1200"/>
        </a:p>
      </dsp:txBody>
      <dsp:txXfrm>
        <a:off x="115786" y="2606337"/>
        <a:ext cx="2317657" cy="2140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FB9CB-A790-443D-A4BF-92232B038154}">
      <dsp:nvSpPr>
        <dsp:cNvPr id="0" name=""/>
        <dsp:cNvSpPr/>
      </dsp:nvSpPr>
      <dsp:spPr>
        <a:xfrm>
          <a:off x="0" y="6169"/>
          <a:ext cx="7081194" cy="8083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059A7-AEF2-4260-B3AB-E2C4FED6EBB7}">
      <dsp:nvSpPr>
        <dsp:cNvPr id="0" name=""/>
        <dsp:cNvSpPr/>
      </dsp:nvSpPr>
      <dsp:spPr>
        <a:xfrm>
          <a:off x="244529" y="188050"/>
          <a:ext cx="444598" cy="4445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9E118-E97D-4375-AA66-67140B718AA8}">
      <dsp:nvSpPr>
        <dsp:cNvPr id="0" name=""/>
        <dsp:cNvSpPr/>
      </dsp:nvSpPr>
      <dsp:spPr>
        <a:xfrm>
          <a:off x="933657" y="6169"/>
          <a:ext cx="6146623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Konkurencyjne ceny End User</a:t>
          </a:r>
          <a:endParaRPr lang="en-US" sz="1900" kern="1200"/>
        </a:p>
      </dsp:txBody>
      <dsp:txXfrm>
        <a:off x="933657" y="6169"/>
        <a:ext cx="6146623" cy="808361"/>
      </dsp:txXfrm>
    </dsp:sp>
    <dsp:sp modelId="{3B61D388-FCD8-4DF5-9E59-3C7BA451E34E}">
      <dsp:nvSpPr>
        <dsp:cNvPr id="0" name=""/>
        <dsp:cNvSpPr/>
      </dsp:nvSpPr>
      <dsp:spPr>
        <a:xfrm>
          <a:off x="0" y="1016621"/>
          <a:ext cx="7081194" cy="8083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52E2-5460-402C-8C81-B48CE43707E7}">
      <dsp:nvSpPr>
        <dsp:cNvPr id="0" name=""/>
        <dsp:cNvSpPr/>
      </dsp:nvSpPr>
      <dsp:spPr>
        <a:xfrm>
          <a:off x="244529" y="1198502"/>
          <a:ext cx="444598" cy="4445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B9B37-7BC0-4C9C-8E35-7CED13CD18D0}">
      <dsp:nvSpPr>
        <dsp:cNvPr id="0" name=""/>
        <dsp:cNvSpPr/>
      </dsp:nvSpPr>
      <dsp:spPr>
        <a:xfrm>
          <a:off x="933657" y="1016621"/>
          <a:ext cx="6146623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MOQ zakupowe – 1 karton</a:t>
          </a:r>
          <a:endParaRPr lang="en-US" sz="1900" kern="1200"/>
        </a:p>
      </dsp:txBody>
      <dsp:txXfrm>
        <a:off x="933657" y="1016621"/>
        <a:ext cx="6146623" cy="808361"/>
      </dsp:txXfrm>
    </dsp:sp>
    <dsp:sp modelId="{CC7C659A-CAC9-43E3-AA66-680E5CDE5719}">
      <dsp:nvSpPr>
        <dsp:cNvPr id="0" name=""/>
        <dsp:cNvSpPr/>
      </dsp:nvSpPr>
      <dsp:spPr>
        <a:xfrm>
          <a:off x="0" y="2027073"/>
          <a:ext cx="7081194" cy="8083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437DE-1424-4C1A-895E-8C19AE8B671D}">
      <dsp:nvSpPr>
        <dsp:cNvPr id="0" name=""/>
        <dsp:cNvSpPr/>
      </dsp:nvSpPr>
      <dsp:spPr>
        <a:xfrm>
          <a:off x="244529" y="2208954"/>
          <a:ext cx="444598" cy="4445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E7BA9-DB7D-464B-862A-D5AB55B5890B}">
      <dsp:nvSpPr>
        <dsp:cNvPr id="0" name=""/>
        <dsp:cNvSpPr/>
      </dsp:nvSpPr>
      <dsp:spPr>
        <a:xfrm>
          <a:off x="933657" y="2027073"/>
          <a:ext cx="6146623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Sprzedaż tylko na krotność kartonów</a:t>
          </a:r>
          <a:endParaRPr lang="en-US" sz="1900" kern="1200"/>
        </a:p>
      </dsp:txBody>
      <dsp:txXfrm>
        <a:off x="933657" y="2027073"/>
        <a:ext cx="6146623" cy="808361"/>
      </dsp:txXfrm>
    </dsp:sp>
    <dsp:sp modelId="{94615B49-DCA6-413C-A0EE-19F5A41FB221}">
      <dsp:nvSpPr>
        <dsp:cNvPr id="0" name=""/>
        <dsp:cNvSpPr/>
      </dsp:nvSpPr>
      <dsp:spPr>
        <a:xfrm>
          <a:off x="0" y="3037525"/>
          <a:ext cx="7081194" cy="8083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DD21B3-8ACD-4C53-AA52-81388E9D95C3}">
      <dsp:nvSpPr>
        <dsp:cNvPr id="0" name=""/>
        <dsp:cNvSpPr/>
      </dsp:nvSpPr>
      <dsp:spPr>
        <a:xfrm>
          <a:off x="244529" y="3219406"/>
          <a:ext cx="444598" cy="4445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33FD9-8A14-483C-99AA-6235F738E4C4}">
      <dsp:nvSpPr>
        <dsp:cNvPr id="0" name=""/>
        <dsp:cNvSpPr/>
      </dsp:nvSpPr>
      <dsp:spPr>
        <a:xfrm>
          <a:off x="933657" y="3037525"/>
          <a:ext cx="6146623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Darmowa dostawa od 500 PLN (więcej niż jeden karton)</a:t>
          </a:r>
          <a:endParaRPr lang="en-US" sz="1900" kern="1200"/>
        </a:p>
      </dsp:txBody>
      <dsp:txXfrm>
        <a:off x="933657" y="3037525"/>
        <a:ext cx="6146623" cy="808361"/>
      </dsp:txXfrm>
    </dsp:sp>
    <dsp:sp modelId="{74E186FF-DA16-42A6-A675-116666D2E518}">
      <dsp:nvSpPr>
        <dsp:cNvPr id="0" name=""/>
        <dsp:cNvSpPr/>
      </dsp:nvSpPr>
      <dsp:spPr>
        <a:xfrm>
          <a:off x="0" y="4047977"/>
          <a:ext cx="7081194" cy="8083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A9495-45C4-4A8A-9DE8-D0C24CDCEC5B}">
      <dsp:nvSpPr>
        <dsp:cNvPr id="0" name=""/>
        <dsp:cNvSpPr/>
      </dsp:nvSpPr>
      <dsp:spPr>
        <a:xfrm>
          <a:off x="244529" y="4229858"/>
          <a:ext cx="444598" cy="44459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7E8E9-117D-47B1-9E8B-7C1F737A521E}">
      <dsp:nvSpPr>
        <dsp:cNvPr id="0" name=""/>
        <dsp:cNvSpPr/>
      </dsp:nvSpPr>
      <dsp:spPr>
        <a:xfrm>
          <a:off x="933657" y="4047977"/>
          <a:ext cx="3186537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/>
            <a:t>Progi w cenniku:</a:t>
          </a:r>
          <a:endParaRPr lang="en-US" sz="1900" kern="1200"/>
        </a:p>
      </dsp:txBody>
      <dsp:txXfrm>
        <a:off x="933657" y="4047977"/>
        <a:ext cx="3186537" cy="808361"/>
      </dsp:txXfrm>
    </dsp:sp>
    <dsp:sp modelId="{077E280C-7478-4142-8C35-D8F83AC5D2E6}">
      <dsp:nvSpPr>
        <dsp:cNvPr id="0" name=""/>
        <dsp:cNvSpPr/>
      </dsp:nvSpPr>
      <dsp:spPr>
        <a:xfrm>
          <a:off x="4120194" y="4047977"/>
          <a:ext cx="2960086" cy="80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52" tIns="85552" rIns="85552" bIns="8555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Karton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½ palety (3 warstwy po 6 kartonów) (ok. 3% rabat)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Cała paleta (6 warstw po 6 kartonów) (ok. 7% rabat)</a:t>
          </a:r>
          <a:endParaRPr lang="en-US" sz="1100" kern="1200"/>
        </a:p>
      </dsp:txBody>
      <dsp:txXfrm>
        <a:off x="4120194" y="4047977"/>
        <a:ext cx="2960086" cy="8083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EF77D-5043-4E8E-9437-0417173465AE}">
      <dsp:nvSpPr>
        <dsp:cNvPr id="0" name=""/>
        <dsp:cNvSpPr/>
      </dsp:nvSpPr>
      <dsp:spPr>
        <a:xfrm>
          <a:off x="0" y="2018"/>
          <a:ext cx="7081194" cy="10228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12A9B-F3A7-4F86-BA6F-7A0253DF834F}">
      <dsp:nvSpPr>
        <dsp:cNvPr id="0" name=""/>
        <dsp:cNvSpPr/>
      </dsp:nvSpPr>
      <dsp:spPr>
        <a:xfrm>
          <a:off x="309407" y="232156"/>
          <a:ext cx="562559" cy="562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64FE1-96BD-4932-8E29-AFEB2FCADDD6}">
      <dsp:nvSpPr>
        <dsp:cNvPr id="0" name=""/>
        <dsp:cNvSpPr/>
      </dsp:nvSpPr>
      <dsp:spPr>
        <a:xfrm>
          <a:off x="1181375" y="2018"/>
          <a:ext cx="5899818" cy="102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50" tIns="108250" rIns="108250" bIns="1082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Konkurencyjne ceny End User</a:t>
          </a:r>
          <a:endParaRPr lang="en-US" sz="2200" kern="1200"/>
        </a:p>
      </dsp:txBody>
      <dsp:txXfrm>
        <a:off x="1181375" y="2018"/>
        <a:ext cx="5899818" cy="1022836"/>
      </dsp:txXfrm>
    </dsp:sp>
    <dsp:sp modelId="{5CAC033A-CC46-4D64-8C17-FB846F47B7ED}">
      <dsp:nvSpPr>
        <dsp:cNvPr id="0" name=""/>
        <dsp:cNvSpPr/>
      </dsp:nvSpPr>
      <dsp:spPr>
        <a:xfrm>
          <a:off x="0" y="1280563"/>
          <a:ext cx="7081194" cy="10228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46AEA-1C0A-47AE-830C-9CE49F2FAFB7}">
      <dsp:nvSpPr>
        <dsp:cNvPr id="0" name=""/>
        <dsp:cNvSpPr/>
      </dsp:nvSpPr>
      <dsp:spPr>
        <a:xfrm>
          <a:off x="309407" y="1510701"/>
          <a:ext cx="562559" cy="562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162BB-4555-41A7-9E0C-14AEE16E8F98}">
      <dsp:nvSpPr>
        <dsp:cNvPr id="0" name=""/>
        <dsp:cNvSpPr/>
      </dsp:nvSpPr>
      <dsp:spPr>
        <a:xfrm>
          <a:off x="1181375" y="1280563"/>
          <a:ext cx="5899818" cy="102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50" tIns="108250" rIns="108250" bIns="1082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MOQ zakupowe – 2-3 kartony (według cennika)</a:t>
          </a:r>
          <a:endParaRPr lang="en-US" sz="2200" kern="1200"/>
        </a:p>
      </dsp:txBody>
      <dsp:txXfrm>
        <a:off x="1181375" y="1280563"/>
        <a:ext cx="5899818" cy="1022836"/>
      </dsp:txXfrm>
    </dsp:sp>
    <dsp:sp modelId="{797703D9-2D5C-4FDE-840A-13F30EE3E0DD}">
      <dsp:nvSpPr>
        <dsp:cNvPr id="0" name=""/>
        <dsp:cNvSpPr/>
      </dsp:nvSpPr>
      <dsp:spPr>
        <a:xfrm>
          <a:off x="0" y="2559108"/>
          <a:ext cx="7081194" cy="10228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FD2DE-D272-4731-8FCF-C68A937CC9C5}">
      <dsp:nvSpPr>
        <dsp:cNvPr id="0" name=""/>
        <dsp:cNvSpPr/>
      </dsp:nvSpPr>
      <dsp:spPr>
        <a:xfrm>
          <a:off x="309407" y="2789246"/>
          <a:ext cx="562559" cy="562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700F0-BC2D-4341-BC3A-9E437ACFA677}">
      <dsp:nvSpPr>
        <dsp:cNvPr id="0" name=""/>
        <dsp:cNvSpPr/>
      </dsp:nvSpPr>
      <dsp:spPr>
        <a:xfrm>
          <a:off x="1181375" y="2559108"/>
          <a:ext cx="5899818" cy="102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50" tIns="108250" rIns="108250" bIns="1082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Wszystkie produkty pakowane w ustalony karton  logistyczny </a:t>
          </a:r>
          <a:endParaRPr lang="en-US" sz="2200" kern="1200"/>
        </a:p>
      </dsp:txBody>
      <dsp:txXfrm>
        <a:off x="1181375" y="2559108"/>
        <a:ext cx="5899818" cy="1022836"/>
      </dsp:txXfrm>
    </dsp:sp>
    <dsp:sp modelId="{06FA8A76-B3D2-46C4-89A9-9842B671C48A}">
      <dsp:nvSpPr>
        <dsp:cNvPr id="0" name=""/>
        <dsp:cNvSpPr/>
      </dsp:nvSpPr>
      <dsp:spPr>
        <a:xfrm>
          <a:off x="0" y="3837653"/>
          <a:ext cx="7081194" cy="10228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8BBEF8-C8E5-4D2C-B70E-E103366BFF87}">
      <dsp:nvSpPr>
        <dsp:cNvPr id="0" name=""/>
        <dsp:cNvSpPr/>
      </dsp:nvSpPr>
      <dsp:spPr>
        <a:xfrm>
          <a:off x="309407" y="4067791"/>
          <a:ext cx="562559" cy="562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EEAB7-F3DB-4F44-BA37-F09F458F650A}">
      <dsp:nvSpPr>
        <dsp:cNvPr id="0" name=""/>
        <dsp:cNvSpPr/>
      </dsp:nvSpPr>
      <dsp:spPr>
        <a:xfrm>
          <a:off x="1181375" y="3837653"/>
          <a:ext cx="3186537" cy="102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50" tIns="108250" rIns="108250" bIns="1082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Progi w cenniku:</a:t>
          </a:r>
          <a:endParaRPr lang="en-US" sz="2200" kern="1200"/>
        </a:p>
      </dsp:txBody>
      <dsp:txXfrm>
        <a:off x="1181375" y="3837653"/>
        <a:ext cx="3186537" cy="1022836"/>
      </dsp:txXfrm>
    </dsp:sp>
    <dsp:sp modelId="{76C7F188-4717-482A-AF4E-45D889FDF64B}">
      <dsp:nvSpPr>
        <dsp:cNvPr id="0" name=""/>
        <dsp:cNvSpPr/>
      </dsp:nvSpPr>
      <dsp:spPr>
        <a:xfrm>
          <a:off x="4367913" y="3837653"/>
          <a:ext cx="2713280" cy="102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50" tIns="108250" rIns="108250" bIns="10825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MOQ (2 lub 3 kartony)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½ palety (3 warstwy po 6 kartonów)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Cała paleta (6 warstw po 6 kartonów)</a:t>
          </a:r>
          <a:endParaRPr lang="en-US" sz="1100" kern="1200"/>
        </a:p>
      </dsp:txBody>
      <dsp:txXfrm>
        <a:off x="4367913" y="3837653"/>
        <a:ext cx="2713280" cy="10228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49D63-7075-2740-9027-1FF7A14F5FFE}">
      <dsp:nvSpPr>
        <dsp:cNvPr id="0" name=""/>
        <dsp:cNvSpPr/>
      </dsp:nvSpPr>
      <dsp:spPr>
        <a:xfrm>
          <a:off x="0" y="31156"/>
          <a:ext cx="7081194" cy="888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Termin płatności</a:t>
          </a:r>
          <a:endParaRPr lang="en-US" sz="3100" kern="1200"/>
        </a:p>
      </dsp:txBody>
      <dsp:txXfrm>
        <a:off x="43379" y="74535"/>
        <a:ext cx="6994436" cy="801857"/>
      </dsp:txXfrm>
    </dsp:sp>
    <dsp:sp modelId="{1395FAFB-549E-A44C-9D09-C4F23D8F763D}">
      <dsp:nvSpPr>
        <dsp:cNvPr id="0" name=""/>
        <dsp:cNvSpPr/>
      </dsp:nvSpPr>
      <dsp:spPr>
        <a:xfrm>
          <a:off x="0" y="1009051"/>
          <a:ext cx="7081194" cy="888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Wyspecyfikowany materiał</a:t>
          </a:r>
          <a:endParaRPr lang="en-US" sz="3100" kern="1200"/>
        </a:p>
      </dsp:txBody>
      <dsp:txXfrm>
        <a:off x="43379" y="1052430"/>
        <a:ext cx="6994436" cy="801857"/>
      </dsp:txXfrm>
    </dsp:sp>
    <dsp:sp modelId="{54B5BF77-C9CF-3941-8458-8C2B34C45E11}">
      <dsp:nvSpPr>
        <dsp:cNvPr id="0" name=""/>
        <dsp:cNvSpPr/>
      </dsp:nvSpPr>
      <dsp:spPr>
        <a:xfrm>
          <a:off x="0" y="1986946"/>
          <a:ext cx="7081194" cy="888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Indywidualna konfekcja</a:t>
          </a:r>
          <a:endParaRPr lang="en-US" sz="3100" kern="1200"/>
        </a:p>
      </dsp:txBody>
      <dsp:txXfrm>
        <a:off x="43379" y="2030325"/>
        <a:ext cx="6994436" cy="801857"/>
      </dsp:txXfrm>
    </dsp:sp>
    <dsp:sp modelId="{04D8D6F3-F00F-7D41-8A31-0539B56D2BEF}">
      <dsp:nvSpPr>
        <dsp:cNvPr id="0" name=""/>
        <dsp:cNvSpPr/>
      </dsp:nvSpPr>
      <dsp:spPr>
        <a:xfrm>
          <a:off x="0" y="2964841"/>
          <a:ext cx="7081194" cy="888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Indywidualne oznaczenie</a:t>
          </a:r>
          <a:endParaRPr lang="en-US" sz="3100" kern="1200"/>
        </a:p>
      </dsp:txBody>
      <dsp:txXfrm>
        <a:off x="43379" y="3008220"/>
        <a:ext cx="6994436" cy="801857"/>
      </dsp:txXfrm>
    </dsp:sp>
    <dsp:sp modelId="{F1306D57-EA07-F847-BADB-4F23FF40F544}">
      <dsp:nvSpPr>
        <dsp:cNvPr id="0" name=""/>
        <dsp:cNvSpPr/>
      </dsp:nvSpPr>
      <dsp:spPr>
        <a:xfrm>
          <a:off x="0" y="3942736"/>
          <a:ext cx="7081194" cy="888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Indywidualne krotności zamówień</a:t>
          </a:r>
          <a:endParaRPr lang="en-US" sz="3100" kern="1200"/>
        </a:p>
      </dsp:txBody>
      <dsp:txXfrm>
        <a:off x="43379" y="3986115"/>
        <a:ext cx="6994436" cy="801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tytułu 1">
            <a:extLst>
              <a:ext uri="{FF2B5EF4-FFF2-40B4-BE49-F238E27FC236}">
                <a16:creationId xmlns:a16="http://schemas.microsoft.com/office/drawing/2014/main" id="{2DE7F6D0-DB34-4380-A1E7-9A0C88B7C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01" y="1968630"/>
            <a:ext cx="8100443" cy="1460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 cap="all" baseline="0"/>
            </a:lvl1pPr>
          </a:lstStyle>
          <a:p>
            <a:r>
              <a:rPr lang="pl-PL" dirty="0"/>
              <a:t>General Presentation </a:t>
            </a:r>
            <a:r>
              <a:rPr lang="pl-PL" dirty="0" err="1"/>
              <a:t>title</a:t>
            </a:r>
            <a:br>
              <a:rPr lang="pl-PL" dirty="0"/>
            </a:br>
            <a:r>
              <a:rPr lang="pl-PL" dirty="0"/>
              <a:t>in 1-2 lines</a:t>
            </a:r>
          </a:p>
        </p:txBody>
      </p:sp>
      <p:sp>
        <p:nvSpPr>
          <p:cNvPr id="28" name="bk object 16">
            <a:extLst>
              <a:ext uri="{FF2B5EF4-FFF2-40B4-BE49-F238E27FC236}">
                <a16:creationId xmlns:a16="http://schemas.microsoft.com/office/drawing/2014/main" id="{4DBA064D-3AE0-431C-9E46-B2FDB90EF19F}"/>
              </a:ext>
            </a:extLst>
          </p:cNvPr>
          <p:cNvSpPr/>
          <p:nvPr/>
        </p:nvSpPr>
        <p:spPr>
          <a:xfrm>
            <a:off x="6217620" y="1622415"/>
            <a:ext cx="5280641" cy="471920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Symbol zastępczy tekstu 29">
            <a:extLst>
              <a:ext uri="{FF2B5EF4-FFF2-40B4-BE49-F238E27FC236}">
                <a16:creationId xmlns:a16="http://schemas.microsoft.com/office/drawing/2014/main" id="{371F30D4-5C84-4BC4-A92B-4B43A6D9B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3738" y="3429000"/>
            <a:ext cx="5402262" cy="2209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pl-PL" dirty="0" err="1"/>
              <a:t>Subtitle</a:t>
            </a:r>
            <a:endParaRPr lang="pl-PL" dirty="0"/>
          </a:p>
          <a:p>
            <a:pPr lvl="0"/>
            <a:endParaRPr lang="pl-PL" dirty="0"/>
          </a:p>
        </p:txBody>
      </p:sp>
      <p:grpSp>
        <p:nvGrpSpPr>
          <p:cNvPr id="27" name="Grupa 26">
            <a:extLst>
              <a:ext uri="{FF2B5EF4-FFF2-40B4-BE49-F238E27FC236}">
                <a16:creationId xmlns:a16="http://schemas.microsoft.com/office/drawing/2014/main" id="{1A168C16-328B-4ABF-A57C-82F9E26E9EA4}"/>
              </a:ext>
            </a:extLst>
          </p:cNvPr>
          <p:cNvGrpSpPr/>
          <p:nvPr/>
        </p:nvGrpSpPr>
        <p:grpSpPr>
          <a:xfrm>
            <a:off x="693601" y="552095"/>
            <a:ext cx="2166146" cy="369378"/>
            <a:chOff x="3457573" y="552094"/>
            <a:chExt cx="5271747" cy="898955"/>
          </a:xfrm>
          <a:solidFill>
            <a:schemeClr val="accent1"/>
          </a:solidFill>
        </p:grpSpPr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86DD9DB5-0795-4435-8B26-DC6328E15FFB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4AC52DB-AE61-45AA-9616-38FDEF50E547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5BA2DE73-360E-49DF-9AEE-238ED5FEA447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7D323C37-AC7F-476E-97E1-A5F31B13509F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60E87A2E-42C4-4138-BD6B-4B22757922E8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4A6A6B9E-EE18-40EF-9FFF-3E7749107B59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503095C0-3016-483E-A0A5-D020B8AFB6BB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93F4F57-005F-40C2-99C7-B55533246DE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5209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1CD737B6-3B00-42A2-8501-D8C97A3322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384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09892C8-2636-44FA-8AF3-5EDFC8455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7110"/>
            <a:ext cx="5151210" cy="423927"/>
          </a:xfrm>
        </p:spPr>
        <p:txBody>
          <a:bodyPr/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D415807-01DF-4151-B476-D68FC8C92F90}"/>
              </a:ext>
            </a:extLst>
          </p:cNvPr>
          <p:cNvCxnSpPr>
            <a:cxnSpLocks/>
          </p:cNvCxnSpPr>
          <p:nvPr/>
        </p:nvCxnSpPr>
        <p:spPr>
          <a:xfrm>
            <a:off x="6096000" y="648215"/>
            <a:ext cx="9869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A575948E-EDE9-48F6-A49A-A850051513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7200" y="1253331"/>
            <a:ext cx="53711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14EF38F-D8DC-4463-BF2F-9E0A427088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9607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F22CCE-5B6B-452D-90D6-7E1FC31168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99773" y="0"/>
            <a:ext cx="6820802" cy="685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25BE46A6-7FA7-4B6D-A8DD-CD4DA6FC4C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70" y="1268145"/>
            <a:ext cx="4361804" cy="4428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4" name="Symbol zastępczy tytułu 1">
            <a:extLst>
              <a:ext uri="{FF2B5EF4-FFF2-40B4-BE49-F238E27FC236}">
                <a16:creationId xmlns:a16="http://schemas.microsoft.com/office/drawing/2014/main" id="{60B62B24-2594-4A91-B811-2F515F386C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EAB5FD4-0B55-4E26-8518-0C746FDA6CC8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52FF2A3F-6254-4921-8408-BD65D6B66B10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7959DBD-43BD-4BAF-A96E-892A93978D0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5307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6913D367-8872-408A-8E23-A4B9FFF3A6FF}"/>
              </a:ext>
            </a:extLst>
          </p:cNvPr>
          <p:cNvSpPr/>
          <p:nvPr/>
        </p:nvSpPr>
        <p:spPr>
          <a:xfrm flipH="1">
            <a:off x="0" y="-7"/>
            <a:ext cx="6823532" cy="6857999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58D58CB-A16D-47CE-8EB4-04BB6FA9DB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31730" y="0"/>
            <a:ext cx="5360269" cy="3429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B07542AA-37E6-46A4-921C-C47E2C26791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31730" y="3429000"/>
            <a:ext cx="5360269" cy="3429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5675F32F-DA01-4CCC-8823-155F5A6BE5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70" y="1268145"/>
            <a:ext cx="5058030" cy="440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04A16E9-5308-44E9-8098-7CBF81D5D0BB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C388D44E-CFB7-46FB-A519-BFC22AA7F412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ytułu 1">
            <a:extLst>
              <a:ext uri="{FF2B5EF4-FFF2-40B4-BE49-F238E27FC236}">
                <a16:creationId xmlns:a16="http://schemas.microsoft.com/office/drawing/2014/main" id="{C378A3D0-5A8F-41E8-92D9-189FBB0D8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190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0AF875C-A72F-480E-8951-897D2A551AA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501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5675F32F-DA01-4CCC-8823-155F5A6BE5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4304" y="1268145"/>
            <a:ext cx="3272007" cy="434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8" name="Symbol zastępczy obrazu 6">
            <a:extLst>
              <a:ext uri="{FF2B5EF4-FFF2-40B4-BE49-F238E27FC236}">
                <a16:creationId xmlns:a16="http://schemas.microsoft.com/office/drawing/2014/main" id="{EC19B826-445B-4CDE-BD3C-B7F5E8F569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99771" y="-9624"/>
            <a:ext cx="3420000" cy="3448248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4" name="Symbol zastępczy obrazu 6">
            <a:extLst>
              <a:ext uri="{FF2B5EF4-FFF2-40B4-BE49-F238E27FC236}">
                <a16:creationId xmlns:a16="http://schemas.microsoft.com/office/drawing/2014/main" id="{F2D9B63D-E5C7-4D9F-8A6B-10B2930891D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99771" y="3429000"/>
            <a:ext cx="3420000" cy="3448248"/>
          </a:xfrm>
        </p:spPr>
        <p:txBody>
          <a:bodyPr/>
          <a:lstStyle/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5" name="Symbol zastępczy obrazu 6">
            <a:extLst>
              <a:ext uri="{FF2B5EF4-FFF2-40B4-BE49-F238E27FC236}">
                <a16:creationId xmlns:a16="http://schemas.microsoft.com/office/drawing/2014/main" id="{FA7FCC66-987A-4C1E-A147-AAD3A68C48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19771" y="-9624"/>
            <a:ext cx="3420000" cy="3448248"/>
          </a:xfrm>
        </p:spPr>
        <p:txBody>
          <a:bodyPr/>
          <a:lstStyle/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6" name="Symbol zastępczy obrazu 6">
            <a:extLst>
              <a:ext uri="{FF2B5EF4-FFF2-40B4-BE49-F238E27FC236}">
                <a16:creationId xmlns:a16="http://schemas.microsoft.com/office/drawing/2014/main" id="{440A9D6E-3652-4479-9141-C7ED49901DE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819771" y="3429000"/>
            <a:ext cx="3420000" cy="3448248"/>
          </a:xfrm>
        </p:spPr>
        <p:txBody>
          <a:bodyPr/>
          <a:lstStyle/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0" name="Symbol zastępczy tytułu 1">
            <a:extLst>
              <a:ext uri="{FF2B5EF4-FFF2-40B4-BE49-F238E27FC236}">
                <a16:creationId xmlns:a16="http://schemas.microsoft.com/office/drawing/2014/main" id="{52FE33D1-D22E-46D3-849D-046C699886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0E7E62D-A077-472B-BA99-6A15357C03FB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7EF9D8-9013-417C-9A15-780B07166BBF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3E4A94E-B4DB-4DA9-94A5-951924DAE94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061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0EA05E5B-1BCA-4A3D-882A-9B0D7311D529}"/>
              </a:ext>
            </a:extLst>
          </p:cNvPr>
          <p:cNvSpPr/>
          <p:nvPr/>
        </p:nvSpPr>
        <p:spPr>
          <a:xfrm>
            <a:off x="6820798" y="-9"/>
            <a:ext cx="53712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B07542AA-37E6-46A4-921C-C47E2C26791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20800" y="3429000"/>
            <a:ext cx="5371200" cy="3428997"/>
          </a:xfrm>
        </p:spPr>
        <p:txBody>
          <a:bodyPr/>
          <a:lstStyle/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E76EDA-0608-46A2-989E-5A7532065D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9988" y="1263650"/>
            <a:ext cx="3973512" cy="24415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Ważne uwagi</a:t>
            </a:r>
          </a:p>
          <a:p>
            <a:pPr lvl="1"/>
            <a:endParaRPr lang="pl-PL" dirty="0"/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8BE3C08C-E00F-4199-8FF3-1C826B86DB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70" y="1263650"/>
            <a:ext cx="5058030" cy="4411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11" name="Symbol zastępczy tytułu 1">
            <a:extLst>
              <a:ext uri="{FF2B5EF4-FFF2-40B4-BE49-F238E27FC236}">
                <a16:creationId xmlns:a16="http://schemas.microsoft.com/office/drawing/2014/main" id="{46713DA6-B91F-47C4-9412-A0CC02B61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190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EC8ED955-A2C7-4559-B90E-3869E518935F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1A75A43-B7D5-42BC-8C3D-61A1C4FCCE43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A802E21-AD12-4302-B3AA-BE2DBC14C0A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979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>
            <a:extLst>
              <a:ext uri="{FF2B5EF4-FFF2-40B4-BE49-F238E27FC236}">
                <a16:creationId xmlns:a16="http://schemas.microsoft.com/office/drawing/2014/main" id="{E0E34670-4D9E-46E9-AD48-6138F534350A}"/>
              </a:ext>
            </a:extLst>
          </p:cNvPr>
          <p:cNvSpPr/>
          <p:nvPr/>
        </p:nvSpPr>
        <p:spPr>
          <a:xfrm flipH="1">
            <a:off x="0" y="3253339"/>
            <a:ext cx="12192000" cy="3604653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3EF0E552-9B32-481E-A1AC-51AA9D241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70" y="3429000"/>
            <a:ext cx="2167244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230CFAEB-39BC-48AD-8B2C-5E9ABAE472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970" y="1584325"/>
            <a:ext cx="2167243" cy="153035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1" name="Symbol zastępczy obrazu 4">
            <a:extLst>
              <a:ext uri="{FF2B5EF4-FFF2-40B4-BE49-F238E27FC236}">
                <a16:creationId xmlns:a16="http://schemas.microsoft.com/office/drawing/2014/main" id="{673BF991-F3ED-4E39-90AA-B624FC52A2D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2365" y="1584325"/>
            <a:ext cx="2167243" cy="153035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3" name="Symbol zastępczy obrazu 4">
            <a:extLst>
              <a:ext uri="{FF2B5EF4-FFF2-40B4-BE49-F238E27FC236}">
                <a16:creationId xmlns:a16="http://schemas.microsoft.com/office/drawing/2014/main" id="{E980A76B-FDD9-4682-B2EF-E2488E6518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66761" y="1584325"/>
            <a:ext cx="2167243" cy="153035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4" name="Symbol zastępczy obrazu 4">
            <a:extLst>
              <a:ext uri="{FF2B5EF4-FFF2-40B4-BE49-F238E27FC236}">
                <a16:creationId xmlns:a16="http://schemas.microsoft.com/office/drawing/2014/main" id="{40CD3C8B-BA6B-434B-90FD-469ABFFC11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331155" y="1584325"/>
            <a:ext cx="2167243" cy="153035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A6EE5FB1-4234-418A-B026-14A0ED77014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802365" y="3429000"/>
            <a:ext cx="2167244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9D4FAC46-CBFF-4137-88BF-02690142DFD1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566760" y="3429000"/>
            <a:ext cx="2167244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D1F63303-B072-4F4D-8976-DE072468C98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9331155" y="3429000"/>
            <a:ext cx="2167244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17" name="Symbol zastępczy tytułu 1">
            <a:extLst>
              <a:ext uri="{FF2B5EF4-FFF2-40B4-BE49-F238E27FC236}">
                <a16:creationId xmlns:a16="http://schemas.microsoft.com/office/drawing/2014/main" id="{A7F0F878-A152-4075-A2C3-8C7E135D01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D6A2AE4D-5FF1-4A65-B617-90A4538D604B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CAA29F71-D949-454A-A942-CF4AF8C2C68F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8976633-9748-47C8-B52F-FA5208134C2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11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ymbol zastępczy obrazu 22">
            <a:extLst>
              <a:ext uri="{FF2B5EF4-FFF2-40B4-BE49-F238E27FC236}">
                <a16:creationId xmlns:a16="http://schemas.microsoft.com/office/drawing/2014/main" id="{CFFA9566-D99B-46DD-8EC2-0838DF93B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18488" y="1268146"/>
            <a:ext cx="4679911" cy="4970730"/>
          </a:xfrm>
          <a:prstGeom prst="rect">
            <a:avLst/>
          </a:prstGeom>
        </p:spPr>
        <p:txBody>
          <a:bodyPr/>
          <a:lstStyle/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24" name="Symbol zastępczy tekstu 4">
            <a:extLst>
              <a:ext uri="{FF2B5EF4-FFF2-40B4-BE49-F238E27FC236}">
                <a16:creationId xmlns:a16="http://schemas.microsoft.com/office/drawing/2014/main" id="{6FDEDF1D-7418-4727-ABF9-C34708CD3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7970" y="1268145"/>
            <a:ext cx="5058030" cy="4970729"/>
          </a:xfrm>
        </p:spPr>
        <p:txBody>
          <a:bodyPr/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6" name="Symbol zastępczy tytułu 1">
            <a:extLst>
              <a:ext uri="{FF2B5EF4-FFF2-40B4-BE49-F238E27FC236}">
                <a16:creationId xmlns:a16="http://schemas.microsoft.com/office/drawing/2014/main" id="{FB9B5918-1CE9-4BE8-AD65-558A159F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B7EF941-EAE5-4CA2-9080-90E059591267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F20A04AB-75F4-4BA6-A5FA-4A501086314D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3FEE4D9-8768-49AF-98FE-A44BEAA774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583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3EF0E552-9B32-481E-A1AC-51AA9D241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70" y="1268145"/>
            <a:ext cx="5033308" cy="440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573E79A0-42F2-4EC4-B18C-BE2226C703D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6001" y="1268145"/>
            <a:ext cx="5375994" cy="440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7" name="Symbol zastępczy tytułu 1">
            <a:extLst>
              <a:ext uri="{FF2B5EF4-FFF2-40B4-BE49-F238E27FC236}">
                <a16:creationId xmlns:a16="http://schemas.microsoft.com/office/drawing/2014/main" id="{2B0C866E-D731-4D49-BA3E-63AE1687D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E2AE86C-F1AF-4B1C-B718-9A2808395644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AA982B-B0B7-4B16-BD97-DD2C8E0BA70C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613DA0F-C35F-4717-8270-E15A26B2161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9914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3EF0E552-9B32-481E-A1AC-51AA9D241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33817" y="1268145"/>
            <a:ext cx="4003209" cy="440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2pPr>
              <a:buClr>
                <a:schemeClr val="accent2"/>
              </a:buClr>
              <a:buSzPct val="150000"/>
              <a:defRPr cap="none" baseline="0"/>
            </a:lvl2pPr>
            <a:lvl3pPr>
              <a:buClr>
                <a:schemeClr val="accent2"/>
              </a:buClr>
              <a:buSzPct val="150000"/>
              <a:defRPr/>
            </a:lvl3pPr>
            <a:lvl4pPr>
              <a:buClr>
                <a:schemeClr val="accent2"/>
              </a:buClr>
              <a:buSzPct val="150000"/>
              <a:defRPr/>
            </a:lvl4pPr>
            <a:lvl5pPr>
              <a:buClr>
                <a:schemeClr val="accent2"/>
              </a:buClr>
              <a:buSzPct val="150000"/>
              <a:defRPr/>
            </a:lvl5pPr>
          </a:lstStyle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7" name="Symbol zastępczy tytułu 1">
            <a:extLst>
              <a:ext uri="{FF2B5EF4-FFF2-40B4-BE49-F238E27FC236}">
                <a16:creationId xmlns:a16="http://schemas.microsoft.com/office/drawing/2014/main" id="{2B0C866E-D731-4D49-BA3E-63AE1687D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18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E2AE86C-F1AF-4B1C-B718-9A2808395644}"/>
              </a:ext>
            </a:extLst>
          </p:cNvPr>
          <p:cNvCxnSpPr>
            <a:cxnSpLocks/>
          </p:cNvCxnSpPr>
          <p:nvPr/>
        </p:nvCxnSpPr>
        <p:spPr>
          <a:xfrm>
            <a:off x="2833818" y="648215"/>
            <a:ext cx="146633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AA982B-B0B7-4B16-BD97-DD2C8E0BA70C}"/>
              </a:ext>
            </a:extLst>
          </p:cNvPr>
          <p:cNvCxnSpPr>
            <a:cxnSpLocks/>
          </p:cNvCxnSpPr>
          <p:nvPr/>
        </p:nvCxnSpPr>
        <p:spPr>
          <a:xfrm>
            <a:off x="2498795" y="1268145"/>
            <a:ext cx="0" cy="433358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052DA4-5DA9-471C-B2C4-DF848F532F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4963" y="2206800"/>
            <a:ext cx="1930400" cy="1928813"/>
          </a:xfrm>
        </p:spPr>
        <p:txBody>
          <a:bodyPr/>
          <a:lstStyle>
            <a:lvl4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4pPr>
          </a:lstStyle>
          <a:p>
            <a:pPr marL="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object</a:t>
            </a:r>
            <a:endParaRPr lang="pl-PL" dirty="0"/>
          </a:p>
          <a:p>
            <a:pPr lvl="3"/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DFF399F-160F-4821-B06C-CDCB3ECBC1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065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6E1909EE-35D7-4ED4-8881-9BA91B0D5C5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1056406" y="3429000"/>
            <a:ext cx="3149545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Text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8BEE618-D5BF-4C5E-B1B6-BD93F60A09A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02629" y="3429000"/>
            <a:ext cx="3149545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Text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368C2A3-6E64-44F2-80C8-A9A5FD493EC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348853" y="3429000"/>
            <a:ext cx="3149545" cy="22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 algn="ctr">
              <a:buNone/>
              <a:defRPr/>
            </a:lvl3pPr>
            <a:lvl4pPr marL="0" indent="0" algn="ctr">
              <a:buNone/>
              <a:defRPr/>
            </a:lvl4pPr>
          </a:lstStyle>
          <a:p>
            <a:pPr lvl="2"/>
            <a:r>
              <a:rPr lang="pl-PL" dirty="0" err="1"/>
              <a:t>Subject</a:t>
            </a:r>
            <a:endParaRPr lang="pl-PL" dirty="0"/>
          </a:p>
          <a:p>
            <a:pPr lvl="3"/>
            <a:endParaRPr lang="pl-PL" dirty="0"/>
          </a:p>
          <a:p>
            <a:pPr lvl="3"/>
            <a:r>
              <a:rPr lang="pl-PL" dirty="0" err="1"/>
              <a:t>Text</a:t>
            </a:r>
            <a:endParaRPr lang="pl-PL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5EBAB02-56E9-4CF3-BE8B-F5D2015D7332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AB3C3B8-7223-45F2-A9D1-35C12084322E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2A4EBA9F-73D6-4630-9BAA-4D465D05F5C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56545" y="1268413"/>
            <a:ext cx="3149100" cy="20034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 dirty="0" err="1"/>
              <a:t>object</a:t>
            </a:r>
            <a:endParaRPr lang="pl-PL" dirty="0"/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A2DA2292-8C56-417C-9C1F-5D05D8603AA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02921" y="1268413"/>
            <a:ext cx="3149100" cy="20034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err="1"/>
              <a:t>object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25" name="Symbol zastępczy zawartości 2">
            <a:extLst>
              <a:ext uri="{FF2B5EF4-FFF2-40B4-BE49-F238E27FC236}">
                <a16:creationId xmlns:a16="http://schemas.microsoft.com/office/drawing/2014/main" id="{2086BBA7-9BE3-46B8-BB80-1A6D0FA1A56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49298" y="1268413"/>
            <a:ext cx="3149100" cy="20034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err="1"/>
              <a:t>object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17" name="Symbol zastępczy tytułu 1">
            <a:extLst>
              <a:ext uri="{FF2B5EF4-FFF2-40B4-BE49-F238E27FC236}">
                <a16:creationId xmlns:a16="http://schemas.microsoft.com/office/drawing/2014/main" id="{15027C36-9967-404B-8FDA-40C7DA292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9D07D9A-23D7-4E0A-9D29-D0A39839DF6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01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ymbol zastępczy obrazu 37">
            <a:extLst>
              <a:ext uri="{FF2B5EF4-FFF2-40B4-BE49-F238E27FC236}">
                <a16:creationId xmlns:a16="http://schemas.microsoft.com/office/drawing/2014/main" id="{1CAC9D1C-9851-42FC-BE9C-42A0F82AF1D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1601919"/>
            <a:ext cx="12191998" cy="5256080"/>
          </a:xfrm>
          <a:custGeom>
            <a:avLst/>
            <a:gdLst>
              <a:gd name="connsiteX0" fmla="*/ 6639695 w 12191998"/>
              <a:gd name="connsiteY0" fmla="*/ 4537513 h 5256080"/>
              <a:gd name="connsiteX1" fmla="*/ 6639695 w 12191998"/>
              <a:gd name="connsiteY1" fmla="*/ 5228291 h 5256080"/>
              <a:gd name="connsiteX2" fmla="*/ 7328870 w 12191998"/>
              <a:gd name="connsiteY2" fmla="*/ 5228291 h 5256080"/>
              <a:gd name="connsiteX3" fmla="*/ 7328870 w 12191998"/>
              <a:gd name="connsiteY3" fmla="*/ 4537513 h 5256080"/>
              <a:gd name="connsiteX4" fmla="*/ 8018044 w 12191998"/>
              <a:gd name="connsiteY4" fmla="*/ 3846735 h 5256080"/>
              <a:gd name="connsiteX5" fmla="*/ 8018044 w 12191998"/>
              <a:gd name="connsiteY5" fmla="*/ 5228292 h 5256080"/>
              <a:gd name="connsiteX6" fmla="*/ 8707219 w 12191998"/>
              <a:gd name="connsiteY6" fmla="*/ 5228292 h 5256080"/>
              <a:gd name="connsiteX7" fmla="*/ 8707219 w 12191998"/>
              <a:gd name="connsiteY7" fmla="*/ 4537514 h 5256080"/>
              <a:gd name="connsiteX8" fmla="*/ 9396391 w 12191998"/>
              <a:gd name="connsiteY8" fmla="*/ 4537514 h 5256080"/>
              <a:gd name="connsiteX9" fmla="*/ 9396391 w 12191998"/>
              <a:gd name="connsiteY9" fmla="*/ 5228290 h 5256080"/>
              <a:gd name="connsiteX10" fmla="*/ 10085566 w 12191998"/>
              <a:gd name="connsiteY10" fmla="*/ 5228290 h 5256080"/>
              <a:gd name="connsiteX11" fmla="*/ 10085566 w 12191998"/>
              <a:gd name="connsiteY11" fmla="*/ 4537512 h 5256080"/>
              <a:gd name="connsiteX12" fmla="*/ 9396394 w 12191998"/>
              <a:gd name="connsiteY12" fmla="*/ 4537512 h 5256080"/>
              <a:gd name="connsiteX13" fmla="*/ 9396394 w 12191998"/>
              <a:gd name="connsiteY13" fmla="*/ 3846735 h 5256080"/>
              <a:gd name="connsiteX14" fmla="*/ 8018044 w 12191998"/>
              <a:gd name="connsiteY14" fmla="*/ 3846735 h 5256080"/>
              <a:gd name="connsiteX15" fmla="*/ 8707218 w 12191998"/>
              <a:gd name="connsiteY15" fmla="*/ 2465177 h 5256080"/>
              <a:gd name="connsiteX16" fmla="*/ 8707218 w 12191998"/>
              <a:gd name="connsiteY16" fmla="*/ 3155955 h 5256080"/>
              <a:gd name="connsiteX17" fmla="*/ 9396393 w 12191998"/>
              <a:gd name="connsiteY17" fmla="*/ 3155955 h 5256080"/>
              <a:gd name="connsiteX18" fmla="*/ 9396393 w 12191998"/>
              <a:gd name="connsiteY18" fmla="*/ 2465177 h 5256080"/>
              <a:gd name="connsiteX19" fmla="*/ 11463911 w 12191998"/>
              <a:gd name="connsiteY19" fmla="*/ 1083621 h 5256080"/>
              <a:gd name="connsiteX20" fmla="*/ 11463911 w 12191998"/>
              <a:gd name="connsiteY20" fmla="*/ 1774399 h 5256080"/>
              <a:gd name="connsiteX21" fmla="*/ 10774736 w 12191998"/>
              <a:gd name="connsiteY21" fmla="*/ 1774399 h 5256080"/>
              <a:gd name="connsiteX22" fmla="*/ 10774736 w 12191998"/>
              <a:gd name="connsiteY22" fmla="*/ 2465177 h 5256080"/>
              <a:gd name="connsiteX23" fmla="*/ 10085569 w 12191998"/>
              <a:gd name="connsiteY23" fmla="*/ 2465177 h 5256080"/>
              <a:gd name="connsiteX24" fmla="*/ 10085569 w 12191998"/>
              <a:gd name="connsiteY24" fmla="*/ 1774399 h 5256080"/>
              <a:gd name="connsiteX25" fmla="*/ 9396394 w 12191998"/>
              <a:gd name="connsiteY25" fmla="*/ 1774399 h 5256080"/>
              <a:gd name="connsiteX26" fmla="*/ 9396394 w 12191998"/>
              <a:gd name="connsiteY26" fmla="*/ 2465177 h 5256080"/>
              <a:gd name="connsiteX27" fmla="*/ 10085568 w 12191998"/>
              <a:gd name="connsiteY27" fmla="*/ 2465177 h 5256080"/>
              <a:gd name="connsiteX28" fmla="*/ 10085568 w 12191998"/>
              <a:gd name="connsiteY28" fmla="*/ 3155957 h 5256080"/>
              <a:gd name="connsiteX29" fmla="*/ 10774736 w 12191998"/>
              <a:gd name="connsiteY29" fmla="*/ 3155957 h 5256080"/>
              <a:gd name="connsiteX30" fmla="*/ 10774736 w 12191998"/>
              <a:gd name="connsiteY30" fmla="*/ 3846735 h 5256080"/>
              <a:gd name="connsiteX31" fmla="*/ 10085568 w 12191998"/>
              <a:gd name="connsiteY31" fmla="*/ 3846735 h 5256080"/>
              <a:gd name="connsiteX32" fmla="*/ 10085568 w 12191998"/>
              <a:gd name="connsiteY32" fmla="*/ 4537513 h 5256080"/>
              <a:gd name="connsiteX33" fmla="*/ 10774740 w 12191998"/>
              <a:gd name="connsiteY33" fmla="*/ 4537513 h 5256080"/>
              <a:gd name="connsiteX34" fmla="*/ 10774740 w 12191998"/>
              <a:gd name="connsiteY34" fmla="*/ 5228287 h 5256080"/>
              <a:gd name="connsiteX35" fmla="*/ 11463912 w 12191998"/>
              <a:gd name="connsiteY35" fmla="*/ 5228287 h 5256080"/>
              <a:gd name="connsiteX36" fmla="*/ 11463912 w 12191998"/>
              <a:gd name="connsiteY36" fmla="*/ 5228289 h 5256080"/>
              <a:gd name="connsiteX37" fmla="*/ 12153087 w 12191998"/>
              <a:gd name="connsiteY37" fmla="*/ 5228289 h 5256080"/>
              <a:gd name="connsiteX38" fmla="*/ 12153087 w 12191998"/>
              <a:gd name="connsiteY38" fmla="*/ 5228287 h 5256080"/>
              <a:gd name="connsiteX39" fmla="*/ 12153089 w 12191998"/>
              <a:gd name="connsiteY39" fmla="*/ 5228287 h 5256080"/>
              <a:gd name="connsiteX40" fmla="*/ 12153089 w 12191998"/>
              <a:gd name="connsiteY40" fmla="*/ 4537509 h 5256080"/>
              <a:gd name="connsiteX41" fmla="*/ 10774743 w 12191998"/>
              <a:gd name="connsiteY41" fmla="*/ 4537509 h 5256080"/>
              <a:gd name="connsiteX42" fmla="*/ 10774743 w 12191998"/>
              <a:gd name="connsiteY42" fmla="*/ 3846735 h 5256080"/>
              <a:gd name="connsiteX43" fmla="*/ 11463911 w 12191998"/>
              <a:gd name="connsiteY43" fmla="*/ 3846735 h 5256080"/>
              <a:gd name="connsiteX44" fmla="*/ 11463911 w 12191998"/>
              <a:gd name="connsiteY44" fmla="*/ 3155957 h 5256080"/>
              <a:gd name="connsiteX45" fmla="*/ 12153086 w 12191998"/>
              <a:gd name="connsiteY45" fmla="*/ 3155957 h 5256080"/>
              <a:gd name="connsiteX46" fmla="*/ 12153086 w 12191998"/>
              <a:gd name="connsiteY46" fmla="*/ 2465177 h 5256080"/>
              <a:gd name="connsiteX47" fmla="*/ 11463911 w 12191998"/>
              <a:gd name="connsiteY47" fmla="*/ 2465177 h 5256080"/>
              <a:gd name="connsiteX48" fmla="*/ 11463911 w 12191998"/>
              <a:gd name="connsiteY48" fmla="*/ 1774399 h 5256080"/>
              <a:gd name="connsiteX49" fmla="*/ 12153086 w 12191998"/>
              <a:gd name="connsiteY49" fmla="*/ 1774399 h 5256080"/>
              <a:gd name="connsiteX50" fmla="*/ 12153086 w 12191998"/>
              <a:gd name="connsiteY50" fmla="*/ 1083621 h 5256080"/>
              <a:gd name="connsiteX51" fmla="*/ 0 w 12191998"/>
              <a:gd name="connsiteY51" fmla="*/ 0 h 5256080"/>
              <a:gd name="connsiteX52" fmla="*/ 12191998 w 12191998"/>
              <a:gd name="connsiteY52" fmla="*/ 0 h 5256080"/>
              <a:gd name="connsiteX53" fmla="*/ 12191998 w 12191998"/>
              <a:gd name="connsiteY53" fmla="*/ 5256080 h 5256080"/>
              <a:gd name="connsiteX54" fmla="*/ 0 w 12191998"/>
              <a:gd name="connsiteY54" fmla="*/ 5256080 h 52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191998" h="5256080">
                <a:moveTo>
                  <a:pt x="6639695" y="4537513"/>
                </a:moveTo>
                <a:lnTo>
                  <a:pt x="6639695" y="5228291"/>
                </a:lnTo>
                <a:lnTo>
                  <a:pt x="7328870" y="5228291"/>
                </a:lnTo>
                <a:lnTo>
                  <a:pt x="7328870" y="4537513"/>
                </a:lnTo>
                <a:close/>
                <a:moveTo>
                  <a:pt x="8018044" y="3846735"/>
                </a:moveTo>
                <a:cubicBezTo>
                  <a:pt x="8018044" y="4307257"/>
                  <a:pt x="8018044" y="4767771"/>
                  <a:pt x="8018044" y="5228292"/>
                </a:cubicBezTo>
                <a:lnTo>
                  <a:pt x="8707219" y="5228292"/>
                </a:lnTo>
                <a:lnTo>
                  <a:pt x="8707219" y="4537514"/>
                </a:lnTo>
                <a:lnTo>
                  <a:pt x="9396391" y="4537514"/>
                </a:lnTo>
                <a:lnTo>
                  <a:pt x="9396391" y="5228290"/>
                </a:lnTo>
                <a:lnTo>
                  <a:pt x="10085566" y="5228290"/>
                </a:lnTo>
                <a:lnTo>
                  <a:pt x="10085566" y="4537512"/>
                </a:lnTo>
                <a:lnTo>
                  <a:pt x="9396394" y="4537512"/>
                </a:lnTo>
                <a:lnTo>
                  <a:pt x="9396394" y="3846735"/>
                </a:lnTo>
                <a:cubicBezTo>
                  <a:pt x="8936941" y="3846735"/>
                  <a:pt x="8477496" y="3846735"/>
                  <a:pt x="8018044" y="3846735"/>
                </a:cubicBezTo>
                <a:close/>
                <a:moveTo>
                  <a:pt x="8707218" y="2465177"/>
                </a:moveTo>
                <a:lnTo>
                  <a:pt x="8707218" y="3155955"/>
                </a:lnTo>
                <a:lnTo>
                  <a:pt x="9396393" y="3155955"/>
                </a:lnTo>
                <a:lnTo>
                  <a:pt x="9396393" y="2465177"/>
                </a:lnTo>
                <a:close/>
                <a:moveTo>
                  <a:pt x="11463911" y="1083621"/>
                </a:moveTo>
                <a:lnTo>
                  <a:pt x="11463911" y="1774399"/>
                </a:lnTo>
                <a:lnTo>
                  <a:pt x="10774736" y="1774399"/>
                </a:lnTo>
                <a:lnTo>
                  <a:pt x="10774736" y="2465177"/>
                </a:lnTo>
                <a:lnTo>
                  <a:pt x="10085569" y="2465177"/>
                </a:lnTo>
                <a:lnTo>
                  <a:pt x="10085569" y="1774399"/>
                </a:lnTo>
                <a:lnTo>
                  <a:pt x="9396394" y="1774399"/>
                </a:lnTo>
                <a:lnTo>
                  <a:pt x="9396394" y="2465177"/>
                </a:lnTo>
                <a:lnTo>
                  <a:pt x="10085568" y="2465177"/>
                </a:lnTo>
                <a:lnTo>
                  <a:pt x="10085568" y="3155957"/>
                </a:lnTo>
                <a:lnTo>
                  <a:pt x="10774736" y="3155957"/>
                </a:lnTo>
                <a:lnTo>
                  <a:pt x="10774736" y="3846735"/>
                </a:lnTo>
                <a:lnTo>
                  <a:pt x="10085568" y="3846735"/>
                </a:lnTo>
                <a:lnTo>
                  <a:pt x="10085568" y="4537513"/>
                </a:lnTo>
                <a:lnTo>
                  <a:pt x="10774740" y="4537513"/>
                </a:lnTo>
                <a:lnTo>
                  <a:pt x="10774740" y="5228287"/>
                </a:lnTo>
                <a:lnTo>
                  <a:pt x="11463912" y="5228287"/>
                </a:lnTo>
                <a:lnTo>
                  <a:pt x="11463912" y="5228289"/>
                </a:lnTo>
                <a:lnTo>
                  <a:pt x="12153087" y="5228289"/>
                </a:lnTo>
                <a:lnTo>
                  <a:pt x="12153087" y="5228287"/>
                </a:lnTo>
                <a:lnTo>
                  <a:pt x="12153089" y="5228287"/>
                </a:lnTo>
                <a:lnTo>
                  <a:pt x="12153089" y="4537509"/>
                </a:lnTo>
                <a:lnTo>
                  <a:pt x="10774743" y="4537509"/>
                </a:lnTo>
                <a:lnTo>
                  <a:pt x="10774743" y="3846735"/>
                </a:lnTo>
                <a:lnTo>
                  <a:pt x="11463911" y="3846735"/>
                </a:lnTo>
                <a:lnTo>
                  <a:pt x="11463911" y="3155957"/>
                </a:lnTo>
                <a:lnTo>
                  <a:pt x="12153086" y="3155957"/>
                </a:lnTo>
                <a:lnTo>
                  <a:pt x="12153086" y="2465177"/>
                </a:lnTo>
                <a:lnTo>
                  <a:pt x="11463911" y="2465177"/>
                </a:lnTo>
                <a:lnTo>
                  <a:pt x="11463911" y="1774399"/>
                </a:lnTo>
                <a:lnTo>
                  <a:pt x="12153086" y="1774399"/>
                </a:lnTo>
                <a:lnTo>
                  <a:pt x="12153086" y="1083621"/>
                </a:lnTo>
                <a:close/>
                <a:moveTo>
                  <a:pt x="0" y="0"/>
                </a:moveTo>
                <a:lnTo>
                  <a:pt x="12191998" y="0"/>
                </a:lnTo>
                <a:lnTo>
                  <a:pt x="12191998" y="5256080"/>
                </a:lnTo>
                <a:lnTo>
                  <a:pt x="0" y="525608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sp>
        <p:nvSpPr>
          <p:cNvPr id="14" name="Symbol zastępczy tekstu 29">
            <a:extLst>
              <a:ext uri="{FF2B5EF4-FFF2-40B4-BE49-F238E27FC236}">
                <a16:creationId xmlns:a16="http://schemas.microsoft.com/office/drawing/2014/main" id="{94F3E774-00CB-4393-AF5F-0D0798BE90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9511" y="1105677"/>
            <a:ext cx="5402262" cy="489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400"/>
            </a:lvl1pPr>
          </a:lstStyle>
          <a:p>
            <a:pPr lvl="0"/>
            <a:r>
              <a:rPr lang="pl-PL" dirty="0" err="1"/>
              <a:t>subtitle</a:t>
            </a:r>
            <a:endParaRPr lang="pl-PL" dirty="0"/>
          </a:p>
        </p:txBody>
      </p:sp>
      <p:grpSp>
        <p:nvGrpSpPr>
          <p:cNvPr id="51" name="Grupa 50">
            <a:extLst>
              <a:ext uri="{FF2B5EF4-FFF2-40B4-BE49-F238E27FC236}">
                <a16:creationId xmlns:a16="http://schemas.microsoft.com/office/drawing/2014/main" id="{3B0849DB-887B-4AD5-BAD6-9CB6E5BE3A05}"/>
              </a:ext>
            </a:extLst>
          </p:cNvPr>
          <p:cNvGrpSpPr/>
          <p:nvPr/>
        </p:nvGrpSpPr>
        <p:grpSpPr>
          <a:xfrm>
            <a:off x="693601" y="552095"/>
            <a:ext cx="2166146" cy="369378"/>
            <a:chOff x="3457573" y="552094"/>
            <a:chExt cx="5271747" cy="898955"/>
          </a:xfrm>
          <a:solidFill>
            <a:schemeClr val="accent1"/>
          </a:solidFill>
        </p:grpSpPr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927E15B3-4A79-4F38-BA5E-E1A5BB2525D6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0CD40354-6EA1-4FCA-8D20-54BA555F3108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658F62DE-C5C3-4F01-9B64-D9EAD5E86C64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BE602E63-8DE0-499F-AAFA-1EFE964E536A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5294B795-76D2-4E0D-A09A-4AFDE5438E33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489DDF93-F8C2-42A7-BEDE-D83034986F96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9F6E82D6-4A25-48F7-8E2D-57227FCE3F7C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" name="Tytuł 5">
            <a:extLst>
              <a:ext uri="{FF2B5EF4-FFF2-40B4-BE49-F238E27FC236}">
                <a16:creationId xmlns:a16="http://schemas.microsoft.com/office/drawing/2014/main" id="{23668AF8-C204-4CD1-A230-6DC0EA88AF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8025" y="131805"/>
            <a:ext cx="8583747" cy="1194488"/>
          </a:xfrm>
        </p:spPr>
        <p:txBody>
          <a:bodyPr>
            <a:normAutofit/>
          </a:bodyPr>
          <a:lstStyle>
            <a:lvl1pPr algn="r">
              <a:defRPr sz="3200" cap="all" baseline="0"/>
            </a:lvl1pPr>
          </a:lstStyle>
          <a:p>
            <a:r>
              <a:rPr lang="pl-PL" dirty="0" err="1"/>
              <a:t>product</a:t>
            </a:r>
            <a:r>
              <a:rPr lang="pl-PL" dirty="0"/>
              <a:t> </a:t>
            </a:r>
            <a:r>
              <a:rPr lang="pl-PL" dirty="0" err="1"/>
              <a:t>presentation</a:t>
            </a:r>
            <a:r>
              <a:rPr lang="pl-PL" dirty="0"/>
              <a:t> </a:t>
            </a:r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0B82FA3-F570-4EDE-AF11-65C9FBD943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612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F9004026-A003-49C6-90E9-0C7E3D732C2D}"/>
              </a:ext>
            </a:extLst>
          </p:cNvPr>
          <p:cNvSpPr/>
          <p:nvPr/>
        </p:nvSpPr>
        <p:spPr>
          <a:xfrm>
            <a:off x="5373512" y="0"/>
            <a:ext cx="681848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25BE46A6-7FA7-4B6D-A8DD-CD4DA6FC4C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7969" y="1266282"/>
            <a:ext cx="3665817" cy="4409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7" name="Symbol zastępczy tytułu 1">
            <a:extLst>
              <a:ext uri="{FF2B5EF4-FFF2-40B4-BE49-F238E27FC236}">
                <a16:creationId xmlns:a16="http://schemas.microsoft.com/office/drawing/2014/main" id="{37795A12-103A-4748-B093-C940DA2CC6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058F48A-1AE6-4126-B55F-202BFAD280FD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A057B090-AD3D-4AC0-BA83-4A5A6049C8B9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7DF00EA-C47C-4F3F-903D-AD8D21CCEA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3152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rostokąt 55">
            <a:extLst>
              <a:ext uri="{FF2B5EF4-FFF2-40B4-BE49-F238E27FC236}">
                <a16:creationId xmlns:a16="http://schemas.microsoft.com/office/drawing/2014/main" id="{A058ACD6-7719-4169-B732-A860D3FC0752}"/>
              </a:ext>
            </a:extLst>
          </p:cNvPr>
          <p:cNvSpPr/>
          <p:nvPr/>
        </p:nvSpPr>
        <p:spPr>
          <a:xfrm flipH="1">
            <a:off x="4639378" y="-7"/>
            <a:ext cx="1487822" cy="6857999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F9004026-A003-49C6-90E9-0C7E3D732C2D}"/>
              </a:ext>
            </a:extLst>
          </p:cNvPr>
          <p:cNvSpPr/>
          <p:nvPr/>
        </p:nvSpPr>
        <p:spPr>
          <a:xfrm>
            <a:off x="-2728" y="0"/>
            <a:ext cx="4663595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25BE46A6-7FA7-4B6D-A8DD-CD4DA6FC4C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95786" y="1253331"/>
            <a:ext cx="61026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8" name="Symbol zastępczy tytułu 1">
            <a:extLst>
              <a:ext uri="{FF2B5EF4-FFF2-40B4-BE49-F238E27FC236}">
                <a16:creationId xmlns:a16="http://schemas.microsoft.com/office/drawing/2014/main" id="{C087F3F4-7ECC-4F06-ABED-DB648C382C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5786" y="257110"/>
            <a:ext cx="5725295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E7FB091-F399-4ADC-BD35-BC9A6654A3D6}"/>
              </a:ext>
            </a:extLst>
          </p:cNvPr>
          <p:cNvCxnSpPr>
            <a:cxnSpLocks/>
          </p:cNvCxnSpPr>
          <p:nvPr/>
        </p:nvCxnSpPr>
        <p:spPr>
          <a:xfrm>
            <a:off x="5395786" y="648215"/>
            <a:ext cx="14663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BAA1B7-C923-4A03-9C31-894FFD852A5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550" y="1252538"/>
            <a:ext cx="4003675" cy="4352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 dirty="0" err="1"/>
              <a:t>object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C5FC8F0-4324-419E-8FB1-15125429C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449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BC3A3F4F-1133-4274-A570-474B480DDF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7D43833C-5D44-43CD-8EB7-EFECBA2E50EC}"/>
              </a:ext>
            </a:extLst>
          </p:cNvPr>
          <p:cNvGrpSpPr/>
          <p:nvPr/>
        </p:nvGrpSpPr>
        <p:grpSpPr>
          <a:xfrm>
            <a:off x="10313014" y="6399286"/>
            <a:ext cx="1182268" cy="201604"/>
            <a:chOff x="3457573" y="552094"/>
            <a:chExt cx="5271747" cy="898955"/>
          </a:xfrm>
          <a:solidFill>
            <a:schemeClr val="accent1"/>
          </a:solidFill>
        </p:grpSpPr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DD48BED5-699E-4A69-905D-D800DB7E8C7D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5F20290-EEA0-4F76-A598-E5077225FACE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C3B8D362-8A89-4890-99CA-67C5EEEDB9E7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F381FBFC-BC5E-4379-BB00-C916159A3122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7D0A0E9-A2E7-4019-8503-C56463D65BB8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FF1D18AA-D785-4556-B3CE-FFE701A8C840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1CD66782-0F7C-4C3D-82AE-8B81B889B50F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2" name="Symbol zastępczy tytułu 1">
            <a:extLst>
              <a:ext uri="{FF2B5EF4-FFF2-40B4-BE49-F238E27FC236}">
                <a16:creationId xmlns:a16="http://schemas.microsoft.com/office/drawing/2014/main" id="{B62AC4DE-4EF5-41F0-88B9-D4710F94C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71857E0F-2004-4126-AB27-6F0DB430351D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EAED352-8492-490F-8940-DDFC67C438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083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id="{4CC72C12-19C7-4135-903B-07AAF252F118}"/>
              </a:ext>
            </a:extLst>
          </p:cNvPr>
          <p:cNvSpPr/>
          <p:nvPr/>
        </p:nvSpPr>
        <p:spPr>
          <a:xfrm>
            <a:off x="5380522" y="0"/>
            <a:ext cx="68114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" name="Grafika 2">
            <a:extLst>
              <a:ext uri="{FF2B5EF4-FFF2-40B4-BE49-F238E27FC236}">
                <a16:creationId xmlns:a16="http://schemas.microsoft.com/office/drawing/2014/main" id="{3891E948-12F9-4578-A5E2-D7D6B012D175}"/>
              </a:ext>
            </a:extLst>
          </p:cNvPr>
          <p:cNvGrpSpPr/>
          <p:nvPr/>
        </p:nvGrpSpPr>
        <p:grpSpPr>
          <a:xfrm>
            <a:off x="6247446" y="1051141"/>
            <a:ext cx="5177328" cy="4755718"/>
            <a:chOff x="5882192" y="1162343"/>
            <a:chExt cx="5177328" cy="4755718"/>
          </a:xfrm>
          <a:solidFill>
            <a:schemeClr val="accent6"/>
          </a:solidFill>
        </p:grpSpPr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2F7C034B-81EC-415B-8361-A84705BE870D}"/>
                </a:ext>
              </a:extLst>
            </p:cNvPr>
            <p:cNvSpPr/>
            <p:nvPr/>
          </p:nvSpPr>
          <p:spPr>
            <a:xfrm>
              <a:off x="7455005" y="2071116"/>
              <a:ext cx="1246655" cy="1174087"/>
            </a:xfrm>
            <a:custGeom>
              <a:avLst/>
              <a:gdLst>
                <a:gd name="connsiteX0" fmla="*/ 1195036 w 1246655"/>
                <a:gd name="connsiteY0" fmla="*/ 597060 h 1174087"/>
                <a:gd name="connsiteX1" fmla="*/ 1082228 w 1246655"/>
                <a:gd name="connsiteY1" fmla="*/ 637912 h 1174087"/>
                <a:gd name="connsiteX2" fmla="*/ 1089010 w 1246655"/>
                <a:gd name="connsiteY2" fmla="*/ 706641 h 1174087"/>
                <a:gd name="connsiteX3" fmla="*/ 1124344 w 1246655"/>
                <a:gd name="connsiteY3" fmla="*/ 815107 h 1174087"/>
                <a:gd name="connsiteX4" fmla="*/ 1064112 w 1246655"/>
                <a:gd name="connsiteY4" fmla="*/ 887251 h 1174087"/>
                <a:gd name="connsiteX5" fmla="*/ 1089389 w 1246655"/>
                <a:gd name="connsiteY5" fmla="*/ 938650 h 1174087"/>
                <a:gd name="connsiteX6" fmla="*/ 1037867 w 1246655"/>
                <a:gd name="connsiteY6" fmla="*/ 1086505 h 1174087"/>
                <a:gd name="connsiteX7" fmla="*/ 1057499 w 1246655"/>
                <a:gd name="connsiteY7" fmla="*/ 1140384 h 1174087"/>
                <a:gd name="connsiteX8" fmla="*/ 928230 w 1246655"/>
                <a:gd name="connsiteY8" fmla="*/ 1170574 h 1174087"/>
                <a:gd name="connsiteX9" fmla="*/ 886196 w 1246655"/>
                <a:gd name="connsiteY9" fmla="*/ 1136171 h 1174087"/>
                <a:gd name="connsiteX10" fmla="*/ 809261 w 1246655"/>
                <a:gd name="connsiteY10" fmla="*/ 1173061 h 1174087"/>
                <a:gd name="connsiteX11" fmla="*/ 740014 w 1246655"/>
                <a:gd name="connsiteY11" fmla="*/ 1113136 h 1174087"/>
                <a:gd name="connsiteX12" fmla="*/ 727468 w 1246655"/>
                <a:gd name="connsiteY12" fmla="*/ 1073967 h 1174087"/>
                <a:gd name="connsiteX13" fmla="*/ 645971 w 1246655"/>
                <a:gd name="connsiteY13" fmla="*/ 1046755 h 1174087"/>
                <a:gd name="connsiteX14" fmla="*/ 616857 w 1246655"/>
                <a:gd name="connsiteY14" fmla="*/ 1069166 h 1174087"/>
                <a:gd name="connsiteX15" fmla="*/ 559871 w 1246655"/>
                <a:gd name="connsiteY15" fmla="*/ 1015992 h 1174087"/>
                <a:gd name="connsiteX16" fmla="*/ 517773 w 1246655"/>
                <a:gd name="connsiteY16" fmla="*/ 1063942 h 1174087"/>
                <a:gd name="connsiteX17" fmla="*/ 382948 w 1246655"/>
                <a:gd name="connsiteY17" fmla="*/ 992368 h 1174087"/>
                <a:gd name="connsiteX18" fmla="*/ 369329 w 1246655"/>
                <a:gd name="connsiteY18" fmla="*/ 958976 h 1174087"/>
                <a:gd name="connsiteX19" fmla="*/ 285652 w 1246655"/>
                <a:gd name="connsiteY19" fmla="*/ 926471 h 1174087"/>
                <a:gd name="connsiteX20" fmla="*/ 239774 w 1246655"/>
                <a:gd name="connsiteY20" fmla="*/ 949572 h 1174087"/>
                <a:gd name="connsiteX21" fmla="*/ 205029 w 1246655"/>
                <a:gd name="connsiteY21" fmla="*/ 896365 h 1174087"/>
                <a:gd name="connsiteX22" fmla="*/ 148349 w 1246655"/>
                <a:gd name="connsiteY22" fmla="*/ 911573 h 1174087"/>
                <a:gd name="connsiteX23" fmla="*/ 109499 w 1246655"/>
                <a:gd name="connsiteY23" fmla="*/ 901264 h 1174087"/>
                <a:gd name="connsiteX24" fmla="*/ 96072 w 1246655"/>
                <a:gd name="connsiteY24" fmla="*/ 828958 h 1174087"/>
                <a:gd name="connsiteX25" fmla="*/ 137771 w 1246655"/>
                <a:gd name="connsiteY25" fmla="*/ 813651 h 1174087"/>
                <a:gd name="connsiteX26" fmla="*/ 131480 w 1246655"/>
                <a:gd name="connsiteY26" fmla="*/ 715443 h 1174087"/>
                <a:gd name="connsiteX27" fmla="*/ 77913 w 1246655"/>
                <a:gd name="connsiteY27" fmla="*/ 660542 h 1174087"/>
                <a:gd name="connsiteX28" fmla="*/ 34182 w 1246655"/>
                <a:gd name="connsiteY28" fmla="*/ 631534 h 1174087"/>
                <a:gd name="connsiteX29" fmla="*/ 59736 w 1246655"/>
                <a:gd name="connsiteY29" fmla="*/ 478044 h 1174087"/>
                <a:gd name="connsiteX30" fmla="*/ 64547 w 1246655"/>
                <a:gd name="connsiteY30" fmla="*/ 366580 h 1174087"/>
                <a:gd name="connsiteX31" fmla="*/ 0 w 1246655"/>
                <a:gd name="connsiteY31" fmla="*/ 314429 h 1174087"/>
                <a:gd name="connsiteX32" fmla="*/ 53327 w 1246655"/>
                <a:gd name="connsiteY32" fmla="*/ 238565 h 1174087"/>
                <a:gd name="connsiteX33" fmla="*/ 87342 w 1246655"/>
                <a:gd name="connsiteY33" fmla="*/ 205925 h 1174087"/>
                <a:gd name="connsiteX34" fmla="*/ 97795 w 1246655"/>
                <a:gd name="connsiteY34" fmla="*/ 147131 h 1174087"/>
                <a:gd name="connsiteX35" fmla="*/ 121769 w 1246655"/>
                <a:gd name="connsiteY35" fmla="*/ 131179 h 1174087"/>
                <a:gd name="connsiteX36" fmla="*/ 147062 w 1246655"/>
                <a:gd name="connsiteY36" fmla="*/ 161481 h 1174087"/>
                <a:gd name="connsiteX37" fmla="*/ 212692 w 1246655"/>
                <a:gd name="connsiteY37" fmla="*/ 166244 h 1174087"/>
                <a:gd name="connsiteX38" fmla="*/ 247319 w 1246655"/>
                <a:gd name="connsiteY38" fmla="*/ 159420 h 1174087"/>
                <a:gd name="connsiteX39" fmla="*/ 279576 w 1246655"/>
                <a:gd name="connsiteY39" fmla="*/ 120087 h 1174087"/>
                <a:gd name="connsiteX40" fmla="*/ 230912 w 1246655"/>
                <a:gd name="connsiteY40" fmla="*/ 87367 h 1174087"/>
                <a:gd name="connsiteX41" fmla="*/ 246786 w 1246655"/>
                <a:gd name="connsiteY41" fmla="*/ 65445 h 1174087"/>
                <a:gd name="connsiteX42" fmla="*/ 304996 w 1246655"/>
                <a:gd name="connsiteY42" fmla="*/ 54481 h 1174087"/>
                <a:gd name="connsiteX43" fmla="*/ 310317 w 1246655"/>
                <a:gd name="connsiteY43" fmla="*/ 11220 h 1174087"/>
                <a:gd name="connsiteX44" fmla="*/ 351868 w 1246655"/>
                <a:gd name="connsiteY44" fmla="*/ 10554 h 1174087"/>
                <a:gd name="connsiteX45" fmla="*/ 374642 w 1246655"/>
                <a:gd name="connsiteY45" fmla="*/ 38440 h 1174087"/>
                <a:gd name="connsiteX46" fmla="*/ 387752 w 1246655"/>
                <a:gd name="connsiteY46" fmla="*/ 43533 h 1174087"/>
                <a:gd name="connsiteX47" fmla="*/ 426492 w 1246655"/>
                <a:gd name="connsiteY47" fmla="*/ 0 h 1174087"/>
                <a:gd name="connsiteX48" fmla="*/ 505113 w 1246655"/>
                <a:gd name="connsiteY48" fmla="*/ 22398 h 1174087"/>
                <a:gd name="connsiteX49" fmla="*/ 528722 w 1246655"/>
                <a:gd name="connsiteY49" fmla="*/ 55995 h 1174087"/>
                <a:gd name="connsiteX50" fmla="*/ 647290 w 1246655"/>
                <a:gd name="connsiteY50" fmla="*/ 65319 h 1174087"/>
                <a:gd name="connsiteX51" fmla="*/ 672835 w 1246655"/>
                <a:gd name="connsiteY51" fmla="*/ 92161 h 1174087"/>
                <a:gd name="connsiteX52" fmla="*/ 717142 w 1246655"/>
                <a:gd name="connsiteY52" fmla="*/ 52708 h 1174087"/>
                <a:gd name="connsiteX53" fmla="*/ 754905 w 1246655"/>
                <a:gd name="connsiteY53" fmla="*/ 73393 h 1174087"/>
                <a:gd name="connsiteX54" fmla="*/ 753525 w 1246655"/>
                <a:gd name="connsiteY54" fmla="*/ 123065 h 1174087"/>
                <a:gd name="connsiteX55" fmla="*/ 849513 w 1246655"/>
                <a:gd name="connsiteY55" fmla="*/ 142777 h 1174087"/>
                <a:gd name="connsiteX56" fmla="*/ 881913 w 1246655"/>
                <a:gd name="connsiteY56" fmla="*/ 131325 h 1174087"/>
                <a:gd name="connsiteX57" fmla="*/ 896067 w 1246655"/>
                <a:gd name="connsiteY57" fmla="*/ 133929 h 1174087"/>
                <a:gd name="connsiteX58" fmla="*/ 943328 w 1246655"/>
                <a:gd name="connsiteY58" fmla="*/ 124336 h 1174087"/>
                <a:gd name="connsiteX59" fmla="*/ 978891 w 1246655"/>
                <a:gd name="connsiteY59" fmla="*/ 145524 h 1174087"/>
                <a:gd name="connsiteX60" fmla="*/ 972739 w 1246655"/>
                <a:gd name="connsiteY60" fmla="*/ 230206 h 1174087"/>
                <a:gd name="connsiteX61" fmla="*/ 1005850 w 1246655"/>
                <a:gd name="connsiteY61" fmla="*/ 301311 h 1174087"/>
                <a:gd name="connsiteX62" fmla="*/ 1073392 w 1246655"/>
                <a:gd name="connsiteY62" fmla="*/ 296884 h 1174087"/>
                <a:gd name="connsiteX63" fmla="*/ 1134925 w 1246655"/>
                <a:gd name="connsiteY63" fmla="*/ 355317 h 1174087"/>
                <a:gd name="connsiteX64" fmla="*/ 1192482 w 1246655"/>
                <a:gd name="connsiteY64" fmla="*/ 343511 h 1174087"/>
                <a:gd name="connsiteX65" fmla="*/ 1202554 w 1246655"/>
                <a:gd name="connsiteY65" fmla="*/ 353316 h 1174087"/>
                <a:gd name="connsiteX66" fmla="*/ 1209377 w 1246655"/>
                <a:gd name="connsiteY66" fmla="*/ 411466 h 1174087"/>
                <a:gd name="connsiteX67" fmla="*/ 1246656 w 1246655"/>
                <a:gd name="connsiteY67" fmla="*/ 445068 h 1174087"/>
                <a:gd name="connsiteX68" fmla="*/ 1161195 w 1246655"/>
                <a:gd name="connsiteY68" fmla="*/ 503361 h 1174087"/>
                <a:gd name="connsiteX69" fmla="*/ 1195036 w 1246655"/>
                <a:gd name="connsiteY69" fmla="*/ 597059 h 117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46655" h="1174087">
                  <a:moveTo>
                    <a:pt x="1195036" y="597060"/>
                  </a:moveTo>
                  <a:lnTo>
                    <a:pt x="1082228" y="637912"/>
                  </a:lnTo>
                  <a:lnTo>
                    <a:pt x="1089010" y="706641"/>
                  </a:lnTo>
                  <a:lnTo>
                    <a:pt x="1124344" y="815107"/>
                  </a:lnTo>
                  <a:lnTo>
                    <a:pt x="1064112" y="887251"/>
                  </a:lnTo>
                  <a:lnTo>
                    <a:pt x="1089389" y="938650"/>
                  </a:lnTo>
                  <a:lnTo>
                    <a:pt x="1037867" y="1086505"/>
                  </a:lnTo>
                  <a:lnTo>
                    <a:pt x="1057499" y="1140384"/>
                  </a:lnTo>
                  <a:lnTo>
                    <a:pt x="928230" y="1170574"/>
                  </a:lnTo>
                  <a:lnTo>
                    <a:pt x="886196" y="1136171"/>
                  </a:lnTo>
                  <a:cubicBezTo>
                    <a:pt x="886196" y="1136171"/>
                    <a:pt x="834216" y="1162775"/>
                    <a:pt x="809261" y="1173061"/>
                  </a:cubicBezTo>
                  <a:cubicBezTo>
                    <a:pt x="784308" y="1183336"/>
                    <a:pt x="740014" y="1113136"/>
                    <a:pt x="740014" y="1113136"/>
                  </a:cubicBezTo>
                  <a:lnTo>
                    <a:pt x="727468" y="1073967"/>
                  </a:lnTo>
                  <a:lnTo>
                    <a:pt x="645971" y="1046755"/>
                  </a:lnTo>
                  <a:lnTo>
                    <a:pt x="616857" y="1069166"/>
                  </a:lnTo>
                  <a:lnTo>
                    <a:pt x="559871" y="1015992"/>
                  </a:lnTo>
                  <a:lnTo>
                    <a:pt x="517773" y="1063942"/>
                  </a:lnTo>
                  <a:lnTo>
                    <a:pt x="382948" y="992368"/>
                  </a:lnTo>
                  <a:lnTo>
                    <a:pt x="369329" y="958976"/>
                  </a:lnTo>
                  <a:lnTo>
                    <a:pt x="285652" y="926471"/>
                  </a:lnTo>
                  <a:lnTo>
                    <a:pt x="239774" y="949572"/>
                  </a:lnTo>
                  <a:lnTo>
                    <a:pt x="205029" y="896365"/>
                  </a:lnTo>
                  <a:lnTo>
                    <a:pt x="148349" y="911573"/>
                  </a:lnTo>
                  <a:lnTo>
                    <a:pt x="109499" y="901264"/>
                  </a:lnTo>
                  <a:lnTo>
                    <a:pt x="96072" y="828958"/>
                  </a:lnTo>
                  <a:lnTo>
                    <a:pt x="137771" y="813651"/>
                  </a:lnTo>
                  <a:lnTo>
                    <a:pt x="131480" y="715443"/>
                  </a:lnTo>
                  <a:lnTo>
                    <a:pt x="77913" y="660542"/>
                  </a:lnTo>
                  <a:lnTo>
                    <a:pt x="34182" y="631534"/>
                  </a:lnTo>
                  <a:lnTo>
                    <a:pt x="59736" y="478044"/>
                  </a:lnTo>
                  <a:lnTo>
                    <a:pt x="64547" y="366580"/>
                  </a:lnTo>
                  <a:lnTo>
                    <a:pt x="0" y="314429"/>
                  </a:lnTo>
                  <a:lnTo>
                    <a:pt x="53327" y="238565"/>
                  </a:lnTo>
                  <a:lnTo>
                    <a:pt x="87342" y="205925"/>
                  </a:lnTo>
                  <a:lnTo>
                    <a:pt x="97795" y="147131"/>
                  </a:lnTo>
                  <a:lnTo>
                    <a:pt x="121769" y="131179"/>
                  </a:lnTo>
                  <a:lnTo>
                    <a:pt x="147062" y="161481"/>
                  </a:lnTo>
                  <a:lnTo>
                    <a:pt x="212692" y="166244"/>
                  </a:lnTo>
                  <a:lnTo>
                    <a:pt x="247319" y="159420"/>
                  </a:lnTo>
                  <a:lnTo>
                    <a:pt x="279576" y="120087"/>
                  </a:lnTo>
                  <a:lnTo>
                    <a:pt x="230912" y="87367"/>
                  </a:lnTo>
                  <a:lnTo>
                    <a:pt x="246786" y="65445"/>
                  </a:lnTo>
                  <a:cubicBezTo>
                    <a:pt x="246786" y="65445"/>
                    <a:pt x="304981" y="54683"/>
                    <a:pt x="304996" y="54481"/>
                  </a:cubicBezTo>
                  <a:cubicBezTo>
                    <a:pt x="304280" y="54430"/>
                    <a:pt x="311098" y="11279"/>
                    <a:pt x="310317" y="11220"/>
                  </a:cubicBezTo>
                  <a:cubicBezTo>
                    <a:pt x="310325" y="11148"/>
                    <a:pt x="351868" y="10554"/>
                    <a:pt x="351868" y="10554"/>
                  </a:cubicBezTo>
                  <a:lnTo>
                    <a:pt x="374642" y="38440"/>
                  </a:lnTo>
                  <a:lnTo>
                    <a:pt x="387752" y="43533"/>
                  </a:lnTo>
                  <a:lnTo>
                    <a:pt x="426492" y="0"/>
                  </a:lnTo>
                  <a:lnTo>
                    <a:pt x="505113" y="22398"/>
                  </a:lnTo>
                  <a:lnTo>
                    <a:pt x="528722" y="55995"/>
                  </a:lnTo>
                  <a:lnTo>
                    <a:pt x="647290" y="65319"/>
                  </a:lnTo>
                  <a:cubicBezTo>
                    <a:pt x="647290" y="65319"/>
                    <a:pt x="672623" y="91424"/>
                    <a:pt x="672835" y="92161"/>
                  </a:cubicBezTo>
                  <a:cubicBezTo>
                    <a:pt x="673749" y="92225"/>
                    <a:pt x="717142" y="52708"/>
                    <a:pt x="717142" y="52708"/>
                  </a:cubicBezTo>
                  <a:lnTo>
                    <a:pt x="754905" y="73393"/>
                  </a:lnTo>
                  <a:lnTo>
                    <a:pt x="753525" y="123065"/>
                  </a:lnTo>
                  <a:lnTo>
                    <a:pt x="849513" y="142777"/>
                  </a:lnTo>
                  <a:lnTo>
                    <a:pt x="881913" y="131325"/>
                  </a:lnTo>
                  <a:lnTo>
                    <a:pt x="896067" y="133929"/>
                  </a:lnTo>
                  <a:lnTo>
                    <a:pt x="943328" y="124336"/>
                  </a:lnTo>
                  <a:lnTo>
                    <a:pt x="978891" y="145524"/>
                  </a:lnTo>
                  <a:lnTo>
                    <a:pt x="972739" y="230206"/>
                  </a:lnTo>
                  <a:lnTo>
                    <a:pt x="1005850" y="301311"/>
                  </a:lnTo>
                  <a:lnTo>
                    <a:pt x="1073392" y="296884"/>
                  </a:lnTo>
                  <a:lnTo>
                    <a:pt x="1134925" y="355317"/>
                  </a:lnTo>
                  <a:cubicBezTo>
                    <a:pt x="1134925" y="355317"/>
                    <a:pt x="1191755" y="343458"/>
                    <a:pt x="1192482" y="343511"/>
                  </a:cubicBezTo>
                  <a:cubicBezTo>
                    <a:pt x="1193194" y="343563"/>
                    <a:pt x="1202554" y="353316"/>
                    <a:pt x="1202554" y="353316"/>
                  </a:cubicBezTo>
                  <a:lnTo>
                    <a:pt x="1209377" y="411466"/>
                  </a:lnTo>
                  <a:lnTo>
                    <a:pt x="1246656" y="445068"/>
                  </a:lnTo>
                  <a:lnTo>
                    <a:pt x="1161195" y="503361"/>
                  </a:lnTo>
                  <a:lnTo>
                    <a:pt x="1195036" y="597059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10E06AF5-36AB-4536-A496-0ADE9FFF714A}"/>
                </a:ext>
              </a:extLst>
            </p:cNvPr>
            <p:cNvSpPr/>
            <p:nvPr/>
          </p:nvSpPr>
          <p:spPr>
            <a:xfrm>
              <a:off x="8336926" y="1442307"/>
              <a:ext cx="1865699" cy="1136063"/>
            </a:xfrm>
            <a:custGeom>
              <a:avLst/>
              <a:gdLst>
                <a:gd name="connsiteX0" fmla="*/ 1768403 w 1865699"/>
                <a:gd name="connsiteY0" fmla="*/ 311159 h 1136063"/>
                <a:gd name="connsiteX1" fmla="*/ 1759969 w 1865699"/>
                <a:gd name="connsiteY1" fmla="*/ 241652 h 1136063"/>
                <a:gd name="connsiteX2" fmla="*/ 1705281 w 1865699"/>
                <a:gd name="connsiteY2" fmla="*/ 183260 h 1136063"/>
                <a:gd name="connsiteX3" fmla="*/ 1733566 w 1865699"/>
                <a:gd name="connsiteY3" fmla="*/ 148757 h 1136063"/>
                <a:gd name="connsiteX4" fmla="*/ 1847831 w 1865699"/>
                <a:gd name="connsiteY4" fmla="*/ 95982 h 1136063"/>
                <a:gd name="connsiteX5" fmla="*/ 1835105 w 1865699"/>
                <a:gd name="connsiteY5" fmla="*/ 27738 h 1136063"/>
                <a:gd name="connsiteX6" fmla="*/ 479521 w 1865699"/>
                <a:gd name="connsiteY6" fmla="*/ 9239 h 1136063"/>
                <a:gd name="connsiteX7" fmla="*/ 463417 w 1865699"/>
                <a:gd name="connsiteY7" fmla="*/ 4519 h 1136063"/>
                <a:gd name="connsiteX8" fmla="*/ 445076 w 1865699"/>
                <a:gd name="connsiteY8" fmla="*/ 687 h 1136063"/>
                <a:gd name="connsiteX9" fmla="*/ 440110 w 1865699"/>
                <a:gd name="connsiteY9" fmla="*/ 3030 h 1136063"/>
                <a:gd name="connsiteX10" fmla="*/ 437072 w 1865699"/>
                <a:gd name="connsiteY10" fmla="*/ 8591 h 1136063"/>
                <a:gd name="connsiteX11" fmla="*/ 426599 w 1865699"/>
                <a:gd name="connsiteY11" fmla="*/ 16112 h 1136063"/>
                <a:gd name="connsiteX12" fmla="*/ 416090 w 1865699"/>
                <a:gd name="connsiteY12" fmla="*/ 15877 h 1136063"/>
                <a:gd name="connsiteX13" fmla="*/ 408345 w 1865699"/>
                <a:gd name="connsiteY13" fmla="*/ 22019 h 1136063"/>
                <a:gd name="connsiteX14" fmla="*/ 389812 w 1865699"/>
                <a:gd name="connsiteY14" fmla="*/ 28104 h 1136063"/>
                <a:gd name="connsiteX15" fmla="*/ 387544 w 1865699"/>
                <a:gd name="connsiteY15" fmla="*/ 39436 h 1136063"/>
                <a:gd name="connsiteX16" fmla="*/ 381670 w 1865699"/>
                <a:gd name="connsiteY16" fmla="*/ 49663 h 1136063"/>
                <a:gd name="connsiteX17" fmla="*/ 370864 w 1865699"/>
                <a:gd name="connsiteY17" fmla="*/ 52567 h 1136063"/>
                <a:gd name="connsiteX18" fmla="*/ 362285 w 1865699"/>
                <a:gd name="connsiteY18" fmla="*/ 62070 h 1136063"/>
                <a:gd name="connsiteX19" fmla="*/ 346667 w 1865699"/>
                <a:gd name="connsiteY19" fmla="*/ 82427 h 1136063"/>
                <a:gd name="connsiteX20" fmla="*/ 336741 w 1865699"/>
                <a:gd name="connsiteY20" fmla="*/ 92357 h 1136063"/>
                <a:gd name="connsiteX21" fmla="*/ 333076 w 1865699"/>
                <a:gd name="connsiteY21" fmla="*/ 103861 h 1136063"/>
                <a:gd name="connsiteX22" fmla="*/ 318682 w 1865699"/>
                <a:gd name="connsiteY22" fmla="*/ 120958 h 1136063"/>
                <a:gd name="connsiteX23" fmla="*/ 305790 w 1865699"/>
                <a:gd name="connsiteY23" fmla="*/ 124622 h 1136063"/>
                <a:gd name="connsiteX24" fmla="*/ 279990 w 1865699"/>
                <a:gd name="connsiteY24" fmla="*/ 124724 h 1136063"/>
                <a:gd name="connsiteX25" fmla="*/ 264769 w 1865699"/>
                <a:gd name="connsiteY25" fmla="*/ 134137 h 1136063"/>
                <a:gd name="connsiteX26" fmla="*/ 260474 w 1865699"/>
                <a:gd name="connsiteY26" fmla="*/ 141579 h 1136063"/>
                <a:gd name="connsiteX27" fmla="*/ 249085 w 1865699"/>
                <a:gd name="connsiteY27" fmla="*/ 149951 h 1136063"/>
                <a:gd name="connsiteX28" fmla="*/ 240874 w 1865699"/>
                <a:gd name="connsiteY28" fmla="*/ 157973 h 1136063"/>
                <a:gd name="connsiteX29" fmla="*/ 230685 w 1865699"/>
                <a:gd name="connsiteY29" fmla="*/ 167814 h 1136063"/>
                <a:gd name="connsiteX30" fmla="*/ 214608 w 1865699"/>
                <a:gd name="connsiteY30" fmla="*/ 182692 h 1136063"/>
                <a:gd name="connsiteX31" fmla="*/ 206920 w 1865699"/>
                <a:gd name="connsiteY31" fmla="*/ 188900 h 1136063"/>
                <a:gd name="connsiteX32" fmla="*/ 200805 w 1865699"/>
                <a:gd name="connsiteY32" fmla="*/ 196147 h 1136063"/>
                <a:gd name="connsiteX33" fmla="*/ 196449 w 1865699"/>
                <a:gd name="connsiteY33" fmla="*/ 198201 h 1136063"/>
                <a:gd name="connsiteX34" fmla="*/ 193588 w 1865699"/>
                <a:gd name="connsiteY34" fmla="*/ 202266 h 1136063"/>
                <a:gd name="connsiteX35" fmla="*/ 189518 w 1865699"/>
                <a:gd name="connsiteY35" fmla="*/ 210254 h 1136063"/>
                <a:gd name="connsiteX36" fmla="*/ 186091 w 1865699"/>
                <a:gd name="connsiteY36" fmla="*/ 229396 h 1136063"/>
                <a:gd name="connsiteX37" fmla="*/ 178720 w 1865699"/>
                <a:gd name="connsiteY37" fmla="*/ 236687 h 1136063"/>
                <a:gd name="connsiteX38" fmla="*/ 167274 w 1865699"/>
                <a:gd name="connsiteY38" fmla="*/ 233952 h 1136063"/>
                <a:gd name="connsiteX39" fmla="*/ 172713 w 1865699"/>
                <a:gd name="connsiteY39" fmla="*/ 227905 h 1136063"/>
                <a:gd name="connsiteX40" fmla="*/ 174520 w 1865699"/>
                <a:gd name="connsiteY40" fmla="*/ 224741 h 1136063"/>
                <a:gd name="connsiteX41" fmla="*/ 177002 w 1865699"/>
                <a:gd name="connsiteY41" fmla="*/ 224068 h 1136063"/>
                <a:gd name="connsiteX42" fmla="*/ 172884 w 1865699"/>
                <a:gd name="connsiteY42" fmla="*/ 211935 h 1136063"/>
                <a:gd name="connsiteX43" fmla="*/ 162738 w 1865699"/>
                <a:gd name="connsiteY43" fmla="*/ 200424 h 1136063"/>
                <a:gd name="connsiteX44" fmla="*/ 124810 w 1865699"/>
                <a:gd name="connsiteY44" fmla="*/ 205558 h 1136063"/>
                <a:gd name="connsiteX45" fmla="*/ 117021 w 1865699"/>
                <a:gd name="connsiteY45" fmla="*/ 212288 h 1136063"/>
                <a:gd name="connsiteX46" fmla="*/ 105729 w 1865699"/>
                <a:gd name="connsiteY46" fmla="*/ 216534 h 1136063"/>
                <a:gd name="connsiteX47" fmla="*/ 98447 w 1865699"/>
                <a:gd name="connsiteY47" fmla="*/ 215345 h 1136063"/>
                <a:gd name="connsiteX48" fmla="*/ 86351 w 1865699"/>
                <a:gd name="connsiteY48" fmla="*/ 319380 h 1136063"/>
                <a:gd name="connsiteX49" fmla="*/ 109404 w 1865699"/>
                <a:gd name="connsiteY49" fmla="*/ 396845 h 1136063"/>
                <a:gd name="connsiteX50" fmla="*/ 145779 w 1865699"/>
                <a:gd name="connsiteY50" fmla="*/ 399485 h 1136063"/>
                <a:gd name="connsiteX51" fmla="*/ 157087 w 1865699"/>
                <a:gd name="connsiteY51" fmla="*/ 442982 h 1136063"/>
                <a:gd name="connsiteX52" fmla="*/ 184965 w 1865699"/>
                <a:gd name="connsiteY52" fmla="*/ 482008 h 1136063"/>
                <a:gd name="connsiteX53" fmla="*/ 209231 w 1865699"/>
                <a:gd name="connsiteY53" fmla="*/ 445049 h 1136063"/>
                <a:gd name="connsiteX54" fmla="*/ 260728 w 1865699"/>
                <a:gd name="connsiteY54" fmla="*/ 455890 h 1136063"/>
                <a:gd name="connsiteX55" fmla="*/ 271106 w 1865699"/>
                <a:gd name="connsiteY55" fmla="*/ 465194 h 1136063"/>
                <a:gd name="connsiteX56" fmla="*/ 213007 w 1865699"/>
                <a:gd name="connsiteY56" fmla="*/ 578709 h 1136063"/>
                <a:gd name="connsiteX57" fmla="*/ 145032 w 1865699"/>
                <a:gd name="connsiteY57" fmla="*/ 568122 h 1136063"/>
                <a:gd name="connsiteX58" fmla="*/ 122171 w 1865699"/>
                <a:gd name="connsiteY58" fmla="*/ 603011 h 1136063"/>
                <a:gd name="connsiteX59" fmla="*/ 136898 w 1865699"/>
                <a:gd name="connsiteY59" fmla="*/ 644052 h 1136063"/>
                <a:gd name="connsiteX60" fmla="*/ 84130 w 1865699"/>
                <a:gd name="connsiteY60" fmla="*/ 680453 h 1136063"/>
                <a:gd name="connsiteX61" fmla="*/ 53744 w 1865699"/>
                <a:gd name="connsiteY61" fmla="*/ 741099 h 1136063"/>
                <a:gd name="connsiteX62" fmla="*/ 0 w 1865699"/>
                <a:gd name="connsiteY62" fmla="*/ 760133 h 1136063"/>
                <a:gd name="connsiteX63" fmla="*/ 14154 w 1865699"/>
                <a:gd name="connsiteY63" fmla="*/ 762737 h 1136063"/>
                <a:gd name="connsiteX64" fmla="*/ 61412 w 1865699"/>
                <a:gd name="connsiteY64" fmla="*/ 753144 h 1136063"/>
                <a:gd name="connsiteX65" fmla="*/ 96976 w 1865699"/>
                <a:gd name="connsiteY65" fmla="*/ 774333 h 1136063"/>
                <a:gd name="connsiteX66" fmla="*/ 90825 w 1865699"/>
                <a:gd name="connsiteY66" fmla="*/ 859014 h 1136063"/>
                <a:gd name="connsiteX67" fmla="*/ 123934 w 1865699"/>
                <a:gd name="connsiteY67" fmla="*/ 930120 h 1136063"/>
                <a:gd name="connsiteX68" fmla="*/ 191476 w 1865699"/>
                <a:gd name="connsiteY68" fmla="*/ 925692 h 1136063"/>
                <a:gd name="connsiteX69" fmla="*/ 253011 w 1865699"/>
                <a:gd name="connsiteY69" fmla="*/ 984125 h 1136063"/>
                <a:gd name="connsiteX70" fmla="*/ 310566 w 1865699"/>
                <a:gd name="connsiteY70" fmla="*/ 972320 h 1136063"/>
                <a:gd name="connsiteX71" fmla="*/ 320635 w 1865699"/>
                <a:gd name="connsiteY71" fmla="*/ 982125 h 1136063"/>
                <a:gd name="connsiteX72" fmla="*/ 327458 w 1865699"/>
                <a:gd name="connsiteY72" fmla="*/ 1040274 h 1136063"/>
                <a:gd name="connsiteX73" fmla="*/ 364740 w 1865699"/>
                <a:gd name="connsiteY73" fmla="*/ 1073879 h 1136063"/>
                <a:gd name="connsiteX74" fmla="*/ 361317 w 1865699"/>
                <a:gd name="connsiteY74" fmla="*/ 1120960 h 1136063"/>
                <a:gd name="connsiteX75" fmla="*/ 413206 w 1865699"/>
                <a:gd name="connsiteY75" fmla="*/ 1132816 h 1136063"/>
                <a:gd name="connsiteX76" fmla="*/ 415261 w 1865699"/>
                <a:gd name="connsiteY76" fmla="*/ 1104560 h 1136063"/>
                <a:gd name="connsiteX77" fmla="*/ 436848 w 1865699"/>
                <a:gd name="connsiteY77" fmla="*/ 1098239 h 1136063"/>
                <a:gd name="connsiteX78" fmla="*/ 447413 w 1865699"/>
                <a:gd name="connsiteY78" fmla="*/ 1091379 h 1136063"/>
                <a:gd name="connsiteX79" fmla="*/ 506386 w 1865699"/>
                <a:gd name="connsiteY79" fmla="*/ 1134182 h 1136063"/>
                <a:gd name="connsiteX80" fmla="*/ 555026 w 1865699"/>
                <a:gd name="connsiteY80" fmla="*/ 1116606 h 1136063"/>
                <a:gd name="connsiteX81" fmla="*/ 641523 w 1865699"/>
                <a:gd name="connsiteY81" fmla="*/ 1131757 h 1136063"/>
                <a:gd name="connsiteX82" fmla="*/ 691093 w 1865699"/>
                <a:gd name="connsiteY82" fmla="*/ 1132138 h 1136063"/>
                <a:gd name="connsiteX83" fmla="*/ 693391 w 1865699"/>
                <a:gd name="connsiteY83" fmla="*/ 1067098 h 1136063"/>
                <a:gd name="connsiteX84" fmla="*/ 716769 w 1865699"/>
                <a:gd name="connsiteY84" fmla="*/ 1048677 h 1136063"/>
                <a:gd name="connsiteX85" fmla="*/ 779066 w 1865699"/>
                <a:gd name="connsiteY85" fmla="*/ 1056610 h 1136063"/>
                <a:gd name="connsiteX86" fmla="*/ 826312 w 1865699"/>
                <a:gd name="connsiteY86" fmla="*/ 1017377 h 1136063"/>
                <a:gd name="connsiteX87" fmla="*/ 849094 w 1865699"/>
                <a:gd name="connsiteY87" fmla="*/ 994247 h 1136063"/>
                <a:gd name="connsiteX88" fmla="*/ 921839 w 1865699"/>
                <a:gd name="connsiteY88" fmla="*/ 992697 h 1136063"/>
                <a:gd name="connsiteX89" fmla="*/ 943605 w 1865699"/>
                <a:gd name="connsiteY89" fmla="*/ 973632 h 1136063"/>
                <a:gd name="connsiteX90" fmla="*/ 962916 w 1865699"/>
                <a:gd name="connsiteY90" fmla="*/ 940454 h 1136063"/>
                <a:gd name="connsiteX91" fmla="*/ 1019301 w 1865699"/>
                <a:gd name="connsiteY91" fmla="*/ 968345 h 1136063"/>
                <a:gd name="connsiteX92" fmla="*/ 1103681 w 1865699"/>
                <a:gd name="connsiteY92" fmla="*/ 887894 h 1136063"/>
                <a:gd name="connsiteX93" fmla="*/ 1156964 w 1865699"/>
                <a:gd name="connsiteY93" fmla="*/ 890511 h 1136063"/>
                <a:gd name="connsiteX94" fmla="*/ 1234204 w 1865699"/>
                <a:gd name="connsiteY94" fmla="*/ 847598 h 1136063"/>
                <a:gd name="connsiteX95" fmla="*/ 1291275 w 1865699"/>
                <a:gd name="connsiteY95" fmla="*/ 831820 h 1136063"/>
                <a:gd name="connsiteX96" fmla="*/ 1291278 w 1865699"/>
                <a:gd name="connsiteY96" fmla="*/ 831756 h 1136063"/>
                <a:gd name="connsiteX97" fmla="*/ 1296263 w 1865699"/>
                <a:gd name="connsiteY97" fmla="*/ 828303 h 1136063"/>
                <a:gd name="connsiteX98" fmla="*/ 1326639 w 1865699"/>
                <a:gd name="connsiteY98" fmla="*/ 808421 h 1136063"/>
                <a:gd name="connsiteX99" fmla="*/ 1400687 w 1865699"/>
                <a:gd name="connsiteY99" fmla="*/ 846672 h 1136063"/>
                <a:gd name="connsiteX100" fmla="*/ 1425345 w 1865699"/>
                <a:gd name="connsiteY100" fmla="*/ 847741 h 1136063"/>
                <a:gd name="connsiteX101" fmla="*/ 1442747 w 1865699"/>
                <a:gd name="connsiteY101" fmla="*/ 814617 h 1136063"/>
                <a:gd name="connsiteX102" fmla="*/ 1545735 w 1865699"/>
                <a:gd name="connsiteY102" fmla="*/ 775016 h 1136063"/>
                <a:gd name="connsiteX103" fmla="*/ 1664604 w 1865699"/>
                <a:gd name="connsiteY103" fmla="*/ 659070 h 1136063"/>
                <a:gd name="connsiteX104" fmla="*/ 1693288 w 1865699"/>
                <a:gd name="connsiteY104" fmla="*/ 656226 h 1136063"/>
                <a:gd name="connsiteX105" fmla="*/ 1711860 w 1865699"/>
                <a:gd name="connsiteY105" fmla="*/ 633048 h 1136063"/>
                <a:gd name="connsiteX106" fmla="*/ 1820696 w 1865699"/>
                <a:gd name="connsiteY106" fmla="*/ 570813 h 1136063"/>
                <a:gd name="connsiteX107" fmla="*/ 1865699 w 1865699"/>
                <a:gd name="connsiteY107" fmla="*/ 451215 h 1136063"/>
                <a:gd name="connsiteX108" fmla="*/ 1768404 w 1865699"/>
                <a:gd name="connsiteY108" fmla="*/ 311159 h 1136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865699" h="1136063">
                  <a:moveTo>
                    <a:pt x="1768403" y="311159"/>
                  </a:moveTo>
                  <a:cubicBezTo>
                    <a:pt x="1767366" y="284663"/>
                    <a:pt x="1759969" y="241652"/>
                    <a:pt x="1759969" y="241652"/>
                  </a:cubicBezTo>
                  <a:cubicBezTo>
                    <a:pt x="1759972" y="241647"/>
                    <a:pt x="1703323" y="200270"/>
                    <a:pt x="1705281" y="183260"/>
                  </a:cubicBezTo>
                  <a:cubicBezTo>
                    <a:pt x="1707298" y="166241"/>
                    <a:pt x="1716312" y="153619"/>
                    <a:pt x="1733566" y="148757"/>
                  </a:cubicBezTo>
                  <a:cubicBezTo>
                    <a:pt x="1750888" y="143904"/>
                    <a:pt x="1841634" y="114397"/>
                    <a:pt x="1847831" y="95982"/>
                  </a:cubicBezTo>
                  <a:cubicBezTo>
                    <a:pt x="1854106" y="77564"/>
                    <a:pt x="1859535" y="79741"/>
                    <a:pt x="1835105" y="27738"/>
                  </a:cubicBezTo>
                  <a:cubicBezTo>
                    <a:pt x="1835107" y="27738"/>
                    <a:pt x="1255480" y="200045"/>
                    <a:pt x="479521" y="9239"/>
                  </a:cubicBezTo>
                  <a:cubicBezTo>
                    <a:pt x="474154" y="7924"/>
                    <a:pt x="468792" y="5632"/>
                    <a:pt x="463417" y="4519"/>
                  </a:cubicBezTo>
                  <a:cubicBezTo>
                    <a:pt x="457267" y="3278"/>
                    <a:pt x="451206" y="2452"/>
                    <a:pt x="445076" y="687"/>
                  </a:cubicBezTo>
                  <a:cubicBezTo>
                    <a:pt x="441672" y="-346"/>
                    <a:pt x="441764" y="-664"/>
                    <a:pt x="440110" y="3030"/>
                  </a:cubicBezTo>
                  <a:cubicBezTo>
                    <a:pt x="439245" y="5003"/>
                    <a:pt x="438257" y="6701"/>
                    <a:pt x="437072" y="8591"/>
                  </a:cubicBezTo>
                  <a:cubicBezTo>
                    <a:pt x="434482" y="12672"/>
                    <a:pt x="431490" y="14889"/>
                    <a:pt x="426599" y="16112"/>
                  </a:cubicBezTo>
                  <a:cubicBezTo>
                    <a:pt x="423123" y="16979"/>
                    <a:pt x="419550" y="15337"/>
                    <a:pt x="416090" y="15877"/>
                  </a:cubicBezTo>
                  <a:cubicBezTo>
                    <a:pt x="412903" y="16368"/>
                    <a:pt x="410856" y="20098"/>
                    <a:pt x="408345" y="22019"/>
                  </a:cubicBezTo>
                  <a:cubicBezTo>
                    <a:pt x="402054" y="27086"/>
                    <a:pt x="394644" y="18657"/>
                    <a:pt x="389812" y="28104"/>
                  </a:cubicBezTo>
                  <a:cubicBezTo>
                    <a:pt x="388207" y="31199"/>
                    <a:pt x="388524" y="35896"/>
                    <a:pt x="387544" y="39436"/>
                  </a:cubicBezTo>
                  <a:cubicBezTo>
                    <a:pt x="386241" y="43821"/>
                    <a:pt x="385532" y="47123"/>
                    <a:pt x="381670" y="49663"/>
                  </a:cubicBezTo>
                  <a:cubicBezTo>
                    <a:pt x="378015" y="52091"/>
                    <a:pt x="374596" y="51060"/>
                    <a:pt x="370864" y="52567"/>
                  </a:cubicBezTo>
                  <a:cubicBezTo>
                    <a:pt x="367086" y="53997"/>
                    <a:pt x="364440" y="58737"/>
                    <a:pt x="362285" y="62070"/>
                  </a:cubicBezTo>
                  <a:cubicBezTo>
                    <a:pt x="357619" y="69291"/>
                    <a:pt x="352597" y="76021"/>
                    <a:pt x="346667" y="82427"/>
                  </a:cubicBezTo>
                  <a:cubicBezTo>
                    <a:pt x="343526" y="85880"/>
                    <a:pt x="339505" y="88743"/>
                    <a:pt x="336741" y="92357"/>
                  </a:cubicBezTo>
                  <a:cubicBezTo>
                    <a:pt x="334118" y="95839"/>
                    <a:pt x="333572" y="99686"/>
                    <a:pt x="333076" y="103861"/>
                  </a:cubicBezTo>
                  <a:cubicBezTo>
                    <a:pt x="331796" y="113359"/>
                    <a:pt x="328013" y="118216"/>
                    <a:pt x="318682" y="120958"/>
                  </a:cubicBezTo>
                  <a:cubicBezTo>
                    <a:pt x="314377" y="122222"/>
                    <a:pt x="310338" y="124425"/>
                    <a:pt x="305790" y="124622"/>
                  </a:cubicBezTo>
                  <a:cubicBezTo>
                    <a:pt x="297200" y="125054"/>
                    <a:pt x="288685" y="124570"/>
                    <a:pt x="279990" y="124724"/>
                  </a:cubicBezTo>
                  <a:cubicBezTo>
                    <a:pt x="275191" y="124770"/>
                    <a:pt x="267996" y="130487"/>
                    <a:pt x="264769" y="134137"/>
                  </a:cubicBezTo>
                  <a:cubicBezTo>
                    <a:pt x="262837" y="136355"/>
                    <a:pt x="262166" y="139271"/>
                    <a:pt x="260474" y="141579"/>
                  </a:cubicBezTo>
                  <a:cubicBezTo>
                    <a:pt x="257853" y="145142"/>
                    <a:pt x="252614" y="147583"/>
                    <a:pt x="249085" y="149951"/>
                  </a:cubicBezTo>
                  <a:cubicBezTo>
                    <a:pt x="245773" y="152087"/>
                    <a:pt x="243518" y="155080"/>
                    <a:pt x="240874" y="157973"/>
                  </a:cubicBezTo>
                  <a:cubicBezTo>
                    <a:pt x="237797" y="161429"/>
                    <a:pt x="234083" y="164581"/>
                    <a:pt x="230685" y="167814"/>
                  </a:cubicBezTo>
                  <a:cubicBezTo>
                    <a:pt x="225315" y="172956"/>
                    <a:pt x="220398" y="178108"/>
                    <a:pt x="214608" y="182692"/>
                  </a:cubicBezTo>
                  <a:cubicBezTo>
                    <a:pt x="212090" y="184743"/>
                    <a:pt x="209569" y="186795"/>
                    <a:pt x="206920" y="188900"/>
                  </a:cubicBezTo>
                  <a:cubicBezTo>
                    <a:pt x="204135" y="191074"/>
                    <a:pt x="203206" y="193898"/>
                    <a:pt x="200805" y="196147"/>
                  </a:cubicBezTo>
                  <a:cubicBezTo>
                    <a:pt x="199531" y="197436"/>
                    <a:pt x="197834" y="197252"/>
                    <a:pt x="196449" y="198201"/>
                  </a:cubicBezTo>
                  <a:cubicBezTo>
                    <a:pt x="195195" y="199096"/>
                    <a:pt x="194468" y="200948"/>
                    <a:pt x="193588" y="202266"/>
                  </a:cubicBezTo>
                  <a:cubicBezTo>
                    <a:pt x="191944" y="204906"/>
                    <a:pt x="190657" y="207315"/>
                    <a:pt x="189518" y="210254"/>
                  </a:cubicBezTo>
                  <a:cubicBezTo>
                    <a:pt x="187217" y="216593"/>
                    <a:pt x="187862" y="223086"/>
                    <a:pt x="186091" y="229396"/>
                  </a:cubicBezTo>
                  <a:cubicBezTo>
                    <a:pt x="185011" y="233395"/>
                    <a:pt x="182451" y="235185"/>
                    <a:pt x="178720" y="236687"/>
                  </a:cubicBezTo>
                  <a:cubicBezTo>
                    <a:pt x="175400" y="238019"/>
                    <a:pt x="169052" y="238477"/>
                    <a:pt x="167274" y="233952"/>
                  </a:cubicBezTo>
                  <a:cubicBezTo>
                    <a:pt x="165531" y="229946"/>
                    <a:pt x="170816" y="229609"/>
                    <a:pt x="172713" y="227905"/>
                  </a:cubicBezTo>
                  <a:cubicBezTo>
                    <a:pt x="173634" y="227112"/>
                    <a:pt x="173549" y="225465"/>
                    <a:pt x="174520" y="224741"/>
                  </a:cubicBezTo>
                  <a:cubicBezTo>
                    <a:pt x="175019" y="224319"/>
                    <a:pt x="176856" y="224249"/>
                    <a:pt x="177002" y="224068"/>
                  </a:cubicBezTo>
                  <a:cubicBezTo>
                    <a:pt x="178794" y="222029"/>
                    <a:pt x="173690" y="214434"/>
                    <a:pt x="172884" y="211935"/>
                  </a:cubicBezTo>
                  <a:cubicBezTo>
                    <a:pt x="171144" y="206944"/>
                    <a:pt x="167005" y="203299"/>
                    <a:pt x="162738" y="200424"/>
                  </a:cubicBezTo>
                  <a:cubicBezTo>
                    <a:pt x="151338" y="192627"/>
                    <a:pt x="135290" y="198892"/>
                    <a:pt x="124810" y="205558"/>
                  </a:cubicBezTo>
                  <a:cubicBezTo>
                    <a:pt x="121843" y="207446"/>
                    <a:pt x="120044" y="210472"/>
                    <a:pt x="117021" y="212288"/>
                  </a:cubicBezTo>
                  <a:cubicBezTo>
                    <a:pt x="113863" y="214163"/>
                    <a:pt x="109445" y="216010"/>
                    <a:pt x="105729" y="216534"/>
                  </a:cubicBezTo>
                  <a:cubicBezTo>
                    <a:pt x="102811" y="216911"/>
                    <a:pt x="100541" y="216353"/>
                    <a:pt x="98447" y="215345"/>
                  </a:cubicBezTo>
                  <a:lnTo>
                    <a:pt x="86351" y="319380"/>
                  </a:lnTo>
                  <a:cubicBezTo>
                    <a:pt x="86351" y="319380"/>
                    <a:pt x="108677" y="396794"/>
                    <a:pt x="109404" y="396845"/>
                  </a:cubicBezTo>
                  <a:cubicBezTo>
                    <a:pt x="110126" y="396894"/>
                    <a:pt x="145779" y="399485"/>
                    <a:pt x="145779" y="399485"/>
                  </a:cubicBezTo>
                  <a:lnTo>
                    <a:pt x="157087" y="442982"/>
                  </a:lnTo>
                  <a:lnTo>
                    <a:pt x="184965" y="482008"/>
                  </a:lnTo>
                  <a:lnTo>
                    <a:pt x="209231" y="445049"/>
                  </a:lnTo>
                  <a:lnTo>
                    <a:pt x="260728" y="455890"/>
                  </a:lnTo>
                  <a:lnTo>
                    <a:pt x="271106" y="465194"/>
                  </a:lnTo>
                  <a:lnTo>
                    <a:pt x="213007" y="578709"/>
                  </a:lnTo>
                  <a:lnTo>
                    <a:pt x="145032" y="568122"/>
                  </a:lnTo>
                  <a:lnTo>
                    <a:pt x="122171" y="603011"/>
                  </a:lnTo>
                  <a:lnTo>
                    <a:pt x="136898" y="644052"/>
                  </a:lnTo>
                  <a:lnTo>
                    <a:pt x="84130" y="680453"/>
                  </a:lnTo>
                  <a:lnTo>
                    <a:pt x="53744" y="741099"/>
                  </a:lnTo>
                  <a:lnTo>
                    <a:pt x="0" y="760133"/>
                  </a:lnTo>
                  <a:lnTo>
                    <a:pt x="14154" y="762737"/>
                  </a:lnTo>
                  <a:lnTo>
                    <a:pt x="61412" y="753144"/>
                  </a:lnTo>
                  <a:lnTo>
                    <a:pt x="96976" y="774333"/>
                  </a:lnTo>
                  <a:lnTo>
                    <a:pt x="90825" y="859014"/>
                  </a:lnTo>
                  <a:lnTo>
                    <a:pt x="123934" y="930120"/>
                  </a:lnTo>
                  <a:lnTo>
                    <a:pt x="191476" y="925692"/>
                  </a:lnTo>
                  <a:lnTo>
                    <a:pt x="253011" y="984125"/>
                  </a:lnTo>
                  <a:cubicBezTo>
                    <a:pt x="253011" y="984125"/>
                    <a:pt x="309839" y="972268"/>
                    <a:pt x="310566" y="972320"/>
                  </a:cubicBezTo>
                  <a:cubicBezTo>
                    <a:pt x="311275" y="972371"/>
                    <a:pt x="320635" y="982125"/>
                    <a:pt x="320635" y="982125"/>
                  </a:cubicBezTo>
                  <a:lnTo>
                    <a:pt x="327458" y="1040274"/>
                  </a:lnTo>
                  <a:lnTo>
                    <a:pt x="364740" y="1073879"/>
                  </a:lnTo>
                  <a:lnTo>
                    <a:pt x="361317" y="1120960"/>
                  </a:lnTo>
                  <a:cubicBezTo>
                    <a:pt x="361317" y="1120960"/>
                    <a:pt x="411900" y="1144483"/>
                    <a:pt x="413206" y="1132816"/>
                  </a:cubicBezTo>
                  <a:cubicBezTo>
                    <a:pt x="414585" y="1121144"/>
                    <a:pt x="408609" y="1108482"/>
                    <a:pt x="415261" y="1104560"/>
                  </a:cubicBezTo>
                  <a:cubicBezTo>
                    <a:pt x="421939" y="1100575"/>
                    <a:pt x="432138" y="1102304"/>
                    <a:pt x="436848" y="1098239"/>
                  </a:cubicBezTo>
                  <a:cubicBezTo>
                    <a:pt x="441542" y="1094174"/>
                    <a:pt x="447413" y="1091379"/>
                    <a:pt x="447413" y="1091379"/>
                  </a:cubicBezTo>
                  <a:lnTo>
                    <a:pt x="506386" y="1134182"/>
                  </a:lnTo>
                  <a:cubicBezTo>
                    <a:pt x="506386" y="1134182"/>
                    <a:pt x="542137" y="1111996"/>
                    <a:pt x="555026" y="1116606"/>
                  </a:cubicBezTo>
                  <a:cubicBezTo>
                    <a:pt x="567977" y="1121236"/>
                    <a:pt x="635040" y="1133267"/>
                    <a:pt x="641523" y="1131757"/>
                  </a:cubicBezTo>
                  <a:cubicBezTo>
                    <a:pt x="648024" y="1130263"/>
                    <a:pt x="691093" y="1132138"/>
                    <a:pt x="691093" y="1132138"/>
                  </a:cubicBezTo>
                  <a:cubicBezTo>
                    <a:pt x="691095" y="1132133"/>
                    <a:pt x="683714" y="1075462"/>
                    <a:pt x="693391" y="1067098"/>
                  </a:cubicBezTo>
                  <a:cubicBezTo>
                    <a:pt x="703079" y="1058725"/>
                    <a:pt x="716040" y="1048624"/>
                    <a:pt x="716769" y="1048677"/>
                  </a:cubicBezTo>
                  <a:cubicBezTo>
                    <a:pt x="717545" y="1048734"/>
                    <a:pt x="779066" y="1056610"/>
                    <a:pt x="779066" y="1056610"/>
                  </a:cubicBezTo>
                  <a:cubicBezTo>
                    <a:pt x="779069" y="1056607"/>
                    <a:pt x="814188" y="1032206"/>
                    <a:pt x="826312" y="1017377"/>
                  </a:cubicBezTo>
                  <a:cubicBezTo>
                    <a:pt x="838436" y="1002558"/>
                    <a:pt x="841904" y="994713"/>
                    <a:pt x="849094" y="994247"/>
                  </a:cubicBezTo>
                  <a:cubicBezTo>
                    <a:pt x="856237" y="993779"/>
                    <a:pt x="913306" y="998645"/>
                    <a:pt x="921839" y="992697"/>
                  </a:cubicBezTo>
                  <a:cubicBezTo>
                    <a:pt x="930362" y="986673"/>
                    <a:pt x="944616" y="986985"/>
                    <a:pt x="943605" y="973632"/>
                  </a:cubicBezTo>
                  <a:cubicBezTo>
                    <a:pt x="942599" y="960343"/>
                    <a:pt x="943996" y="941056"/>
                    <a:pt x="962916" y="940454"/>
                  </a:cubicBezTo>
                  <a:cubicBezTo>
                    <a:pt x="981851" y="939856"/>
                    <a:pt x="1019301" y="968345"/>
                    <a:pt x="1019301" y="968345"/>
                  </a:cubicBezTo>
                  <a:cubicBezTo>
                    <a:pt x="1019301" y="968345"/>
                    <a:pt x="1102243" y="887792"/>
                    <a:pt x="1103681" y="887894"/>
                  </a:cubicBezTo>
                  <a:cubicBezTo>
                    <a:pt x="1105138" y="887999"/>
                    <a:pt x="1156964" y="890511"/>
                    <a:pt x="1156964" y="890511"/>
                  </a:cubicBezTo>
                  <a:cubicBezTo>
                    <a:pt x="1156970" y="890511"/>
                    <a:pt x="1199636" y="857318"/>
                    <a:pt x="1234204" y="847598"/>
                  </a:cubicBezTo>
                  <a:cubicBezTo>
                    <a:pt x="1261818" y="839804"/>
                    <a:pt x="1281941" y="836143"/>
                    <a:pt x="1291275" y="831820"/>
                  </a:cubicBezTo>
                  <a:cubicBezTo>
                    <a:pt x="1291278" y="831756"/>
                    <a:pt x="1291278" y="831756"/>
                    <a:pt x="1291278" y="831756"/>
                  </a:cubicBezTo>
                  <a:cubicBezTo>
                    <a:pt x="1293653" y="830676"/>
                    <a:pt x="1295301" y="829548"/>
                    <a:pt x="1296263" y="828303"/>
                  </a:cubicBezTo>
                  <a:cubicBezTo>
                    <a:pt x="1300860" y="822002"/>
                    <a:pt x="1320460" y="805741"/>
                    <a:pt x="1326639" y="808421"/>
                  </a:cubicBezTo>
                  <a:cubicBezTo>
                    <a:pt x="1332833" y="811046"/>
                    <a:pt x="1400687" y="846672"/>
                    <a:pt x="1400687" y="846672"/>
                  </a:cubicBezTo>
                  <a:cubicBezTo>
                    <a:pt x="1400687" y="846669"/>
                    <a:pt x="1426338" y="847541"/>
                    <a:pt x="1425345" y="847741"/>
                  </a:cubicBezTo>
                  <a:cubicBezTo>
                    <a:pt x="1424406" y="847859"/>
                    <a:pt x="1431094" y="819429"/>
                    <a:pt x="1442747" y="814617"/>
                  </a:cubicBezTo>
                  <a:cubicBezTo>
                    <a:pt x="1454403" y="809872"/>
                    <a:pt x="1532031" y="788024"/>
                    <a:pt x="1545735" y="775016"/>
                  </a:cubicBezTo>
                  <a:cubicBezTo>
                    <a:pt x="1559436" y="762008"/>
                    <a:pt x="1664604" y="659070"/>
                    <a:pt x="1664604" y="659070"/>
                  </a:cubicBezTo>
                  <a:lnTo>
                    <a:pt x="1693288" y="656226"/>
                  </a:lnTo>
                  <a:cubicBezTo>
                    <a:pt x="1693288" y="656226"/>
                    <a:pt x="1711115" y="633459"/>
                    <a:pt x="1711860" y="633048"/>
                  </a:cubicBezTo>
                  <a:cubicBezTo>
                    <a:pt x="1712684" y="632649"/>
                    <a:pt x="1820696" y="570813"/>
                    <a:pt x="1820696" y="570813"/>
                  </a:cubicBezTo>
                  <a:lnTo>
                    <a:pt x="1865699" y="451215"/>
                  </a:lnTo>
                  <a:cubicBezTo>
                    <a:pt x="1865699" y="451215"/>
                    <a:pt x="1769440" y="337730"/>
                    <a:pt x="1768404" y="311159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CFD09E3B-346D-40FB-A148-386FCE467105}"/>
                </a:ext>
              </a:extLst>
            </p:cNvPr>
            <p:cNvSpPr/>
            <p:nvPr/>
          </p:nvSpPr>
          <p:spPr>
            <a:xfrm>
              <a:off x="9628196" y="1437038"/>
              <a:ext cx="1200654" cy="1805256"/>
            </a:xfrm>
            <a:custGeom>
              <a:avLst/>
              <a:gdLst>
                <a:gd name="connsiteX0" fmla="*/ 1200655 w 1200654"/>
                <a:gd name="connsiteY0" fmla="*/ 1233384 h 1805256"/>
                <a:gd name="connsiteX1" fmla="*/ 1178420 w 1200654"/>
                <a:gd name="connsiteY1" fmla="*/ 1435298 h 1805256"/>
                <a:gd name="connsiteX2" fmla="*/ 980003 w 1200654"/>
                <a:gd name="connsiteY2" fmla="*/ 1516482 h 1805256"/>
                <a:gd name="connsiteX3" fmla="*/ 838323 w 1200654"/>
                <a:gd name="connsiteY3" fmla="*/ 1758163 h 1805256"/>
                <a:gd name="connsiteX4" fmla="*/ 843918 w 1200654"/>
                <a:gd name="connsiteY4" fmla="*/ 1805256 h 1805256"/>
                <a:gd name="connsiteX5" fmla="*/ 829588 w 1200654"/>
                <a:gd name="connsiteY5" fmla="*/ 1795009 h 1805256"/>
                <a:gd name="connsiteX6" fmla="*/ 806402 w 1200654"/>
                <a:gd name="connsiteY6" fmla="*/ 1790103 h 1805256"/>
                <a:gd name="connsiteX7" fmla="*/ 802056 w 1200654"/>
                <a:gd name="connsiteY7" fmla="*/ 1785708 h 1805256"/>
                <a:gd name="connsiteX8" fmla="*/ 781183 w 1200654"/>
                <a:gd name="connsiteY8" fmla="*/ 1772557 h 1805256"/>
                <a:gd name="connsiteX9" fmla="*/ 760574 w 1200654"/>
                <a:gd name="connsiteY9" fmla="*/ 1785526 h 1805256"/>
                <a:gd name="connsiteX10" fmla="*/ 744979 w 1200654"/>
                <a:gd name="connsiteY10" fmla="*/ 1753761 h 1805256"/>
                <a:gd name="connsiteX11" fmla="*/ 670190 w 1200654"/>
                <a:gd name="connsiteY11" fmla="*/ 1719406 h 1805256"/>
                <a:gd name="connsiteX12" fmla="*/ 600063 w 1200654"/>
                <a:gd name="connsiteY12" fmla="*/ 1711630 h 1805256"/>
                <a:gd name="connsiteX13" fmla="*/ 571269 w 1200654"/>
                <a:gd name="connsiteY13" fmla="*/ 1715912 h 1805256"/>
                <a:gd name="connsiteX14" fmla="*/ 529547 w 1200654"/>
                <a:gd name="connsiteY14" fmla="*/ 1692503 h 1805256"/>
                <a:gd name="connsiteX15" fmla="*/ 507197 w 1200654"/>
                <a:gd name="connsiteY15" fmla="*/ 1703173 h 1805256"/>
                <a:gd name="connsiteX16" fmla="*/ 506913 w 1200654"/>
                <a:gd name="connsiteY16" fmla="*/ 1676403 h 1805256"/>
                <a:gd name="connsiteX17" fmla="*/ 486238 w 1200654"/>
                <a:gd name="connsiteY17" fmla="*/ 1650382 h 1805256"/>
                <a:gd name="connsiteX18" fmla="*/ 481009 w 1200654"/>
                <a:gd name="connsiteY18" fmla="*/ 1600242 h 1805256"/>
                <a:gd name="connsiteX19" fmla="*/ 421376 w 1200654"/>
                <a:gd name="connsiteY19" fmla="*/ 1532866 h 1805256"/>
                <a:gd name="connsiteX20" fmla="*/ 451936 w 1200654"/>
                <a:gd name="connsiteY20" fmla="*/ 1470788 h 1805256"/>
                <a:gd name="connsiteX21" fmla="*/ 446699 w 1200654"/>
                <a:gd name="connsiteY21" fmla="*/ 1424073 h 1805256"/>
                <a:gd name="connsiteX22" fmla="*/ 432241 w 1200654"/>
                <a:gd name="connsiteY22" fmla="*/ 1383313 h 1805256"/>
                <a:gd name="connsiteX23" fmla="*/ 397445 w 1200654"/>
                <a:gd name="connsiteY23" fmla="*/ 1393282 h 1805256"/>
                <a:gd name="connsiteX24" fmla="*/ 380962 w 1200654"/>
                <a:gd name="connsiteY24" fmla="*/ 1400173 h 1805256"/>
                <a:gd name="connsiteX25" fmla="*/ 347947 w 1200654"/>
                <a:gd name="connsiteY25" fmla="*/ 1381865 h 1805256"/>
                <a:gd name="connsiteX26" fmla="*/ 342114 w 1200654"/>
                <a:gd name="connsiteY26" fmla="*/ 1361063 h 1805256"/>
                <a:gd name="connsiteX27" fmla="*/ 371561 w 1200654"/>
                <a:gd name="connsiteY27" fmla="*/ 1330329 h 1805256"/>
                <a:gd name="connsiteX28" fmla="*/ 363816 w 1200654"/>
                <a:gd name="connsiteY28" fmla="*/ 1312082 h 1805256"/>
                <a:gd name="connsiteX29" fmla="*/ 318851 w 1200654"/>
                <a:gd name="connsiteY29" fmla="*/ 1316185 h 1805256"/>
                <a:gd name="connsiteX30" fmla="*/ 295214 w 1200654"/>
                <a:gd name="connsiteY30" fmla="*/ 1330902 h 1805256"/>
                <a:gd name="connsiteX31" fmla="*/ 255374 w 1200654"/>
                <a:gd name="connsiteY31" fmla="*/ 1328991 h 1805256"/>
                <a:gd name="connsiteX32" fmla="*/ 219577 w 1200654"/>
                <a:gd name="connsiteY32" fmla="*/ 1267572 h 1805256"/>
                <a:gd name="connsiteX33" fmla="*/ 205495 w 1200654"/>
                <a:gd name="connsiteY33" fmla="*/ 1235123 h 1805256"/>
                <a:gd name="connsiteX34" fmla="*/ 165744 w 1200654"/>
                <a:gd name="connsiteY34" fmla="*/ 1221921 h 1805256"/>
                <a:gd name="connsiteX35" fmla="*/ 168224 w 1200654"/>
                <a:gd name="connsiteY35" fmla="*/ 1187784 h 1805256"/>
                <a:gd name="connsiteX36" fmla="*/ 100518 w 1200654"/>
                <a:gd name="connsiteY36" fmla="*/ 1119365 h 1805256"/>
                <a:gd name="connsiteX37" fmla="*/ 65988 w 1200654"/>
                <a:gd name="connsiteY37" fmla="*/ 1094769 h 1805256"/>
                <a:gd name="connsiteX38" fmla="*/ 59482 w 1200654"/>
                <a:gd name="connsiteY38" fmla="*/ 1069253 h 1805256"/>
                <a:gd name="connsiteX39" fmla="*/ 43680 w 1200654"/>
                <a:gd name="connsiteY39" fmla="*/ 1013416 h 1805256"/>
                <a:gd name="connsiteX40" fmla="*/ 2918 w 1200654"/>
                <a:gd name="connsiteY40" fmla="*/ 949905 h 1805256"/>
                <a:gd name="connsiteX41" fmla="*/ 20737 w 1200654"/>
                <a:gd name="connsiteY41" fmla="*/ 893815 h 1805256"/>
                <a:gd name="connsiteX42" fmla="*/ 0 w 1200654"/>
                <a:gd name="connsiteY42" fmla="*/ 837088 h 1805256"/>
                <a:gd name="connsiteX43" fmla="*/ 5 w 1200654"/>
                <a:gd name="connsiteY43" fmla="*/ 837024 h 1805256"/>
                <a:gd name="connsiteX44" fmla="*/ 4988 w 1200654"/>
                <a:gd name="connsiteY44" fmla="*/ 833570 h 1805256"/>
                <a:gd name="connsiteX45" fmla="*/ 35367 w 1200654"/>
                <a:gd name="connsiteY45" fmla="*/ 813687 h 1805256"/>
                <a:gd name="connsiteX46" fmla="*/ 109412 w 1200654"/>
                <a:gd name="connsiteY46" fmla="*/ 851940 h 1805256"/>
                <a:gd name="connsiteX47" fmla="*/ 134073 w 1200654"/>
                <a:gd name="connsiteY47" fmla="*/ 853006 h 1805256"/>
                <a:gd name="connsiteX48" fmla="*/ 151475 w 1200654"/>
                <a:gd name="connsiteY48" fmla="*/ 819882 h 1805256"/>
                <a:gd name="connsiteX49" fmla="*/ 254460 w 1200654"/>
                <a:gd name="connsiteY49" fmla="*/ 780281 h 1805256"/>
                <a:gd name="connsiteX50" fmla="*/ 373329 w 1200654"/>
                <a:gd name="connsiteY50" fmla="*/ 664338 h 1805256"/>
                <a:gd name="connsiteX51" fmla="*/ 402013 w 1200654"/>
                <a:gd name="connsiteY51" fmla="*/ 661494 h 1805256"/>
                <a:gd name="connsiteX52" fmla="*/ 420585 w 1200654"/>
                <a:gd name="connsiteY52" fmla="*/ 638313 h 1805256"/>
                <a:gd name="connsiteX53" fmla="*/ 529423 w 1200654"/>
                <a:gd name="connsiteY53" fmla="*/ 576081 h 1805256"/>
                <a:gd name="connsiteX54" fmla="*/ 574424 w 1200654"/>
                <a:gd name="connsiteY54" fmla="*/ 456482 h 1805256"/>
                <a:gd name="connsiteX55" fmla="*/ 477126 w 1200654"/>
                <a:gd name="connsiteY55" fmla="*/ 316427 h 1805256"/>
                <a:gd name="connsiteX56" fmla="*/ 468698 w 1200654"/>
                <a:gd name="connsiteY56" fmla="*/ 246920 h 1805256"/>
                <a:gd name="connsiteX57" fmla="*/ 414007 w 1200654"/>
                <a:gd name="connsiteY57" fmla="*/ 188528 h 1805256"/>
                <a:gd name="connsiteX58" fmla="*/ 442292 w 1200654"/>
                <a:gd name="connsiteY58" fmla="*/ 154025 h 1805256"/>
                <a:gd name="connsiteX59" fmla="*/ 556559 w 1200654"/>
                <a:gd name="connsiteY59" fmla="*/ 101250 h 1805256"/>
                <a:gd name="connsiteX60" fmla="*/ 543831 w 1200654"/>
                <a:gd name="connsiteY60" fmla="*/ 33006 h 1805256"/>
                <a:gd name="connsiteX61" fmla="*/ 567211 w 1200654"/>
                <a:gd name="connsiteY61" fmla="*/ 0 h 1805256"/>
                <a:gd name="connsiteX62" fmla="*/ 593828 w 1200654"/>
                <a:gd name="connsiteY62" fmla="*/ 7526 h 1805256"/>
                <a:gd name="connsiteX63" fmla="*/ 601869 w 1200654"/>
                <a:gd name="connsiteY63" fmla="*/ 31633 h 1805256"/>
                <a:gd name="connsiteX64" fmla="*/ 629599 w 1200654"/>
                <a:gd name="connsiteY64" fmla="*/ 15696 h 1805256"/>
                <a:gd name="connsiteX65" fmla="*/ 640827 w 1200654"/>
                <a:gd name="connsiteY65" fmla="*/ 45901 h 1805256"/>
                <a:gd name="connsiteX66" fmla="*/ 664779 w 1200654"/>
                <a:gd name="connsiteY66" fmla="*/ 50273 h 1805256"/>
                <a:gd name="connsiteX67" fmla="*/ 653077 w 1200654"/>
                <a:gd name="connsiteY67" fmla="*/ 80182 h 1805256"/>
                <a:gd name="connsiteX68" fmla="*/ 679129 w 1200654"/>
                <a:gd name="connsiteY68" fmla="*/ 90946 h 1805256"/>
                <a:gd name="connsiteX69" fmla="*/ 692641 w 1200654"/>
                <a:gd name="connsiteY69" fmla="*/ 71617 h 1805256"/>
                <a:gd name="connsiteX70" fmla="*/ 705912 w 1200654"/>
                <a:gd name="connsiteY70" fmla="*/ 73569 h 1805256"/>
                <a:gd name="connsiteX71" fmla="*/ 721328 w 1200654"/>
                <a:gd name="connsiteY71" fmla="*/ 95921 h 1805256"/>
                <a:gd name="connsiteX72" fmla="*/ 733697 w 1200654"/>
                <a:gd name="connsiteY72" fmla="*/ 97469 h 1805256"/>
                <a:gd name="connsiteX73" fmla="*/ 742755 w 1200654"/>
                <a:gd name="connsiteY73" fmla="*/ 116805 h 1805256"/>
                <a:gd name="connsiteX74" fmla="*/ 837993 w 1200654"/>
                <a:gd name="connsiteY74" fmla="*/ 135878 h 1805256"/>
                <a:gd name="connsiteX75" fmla="*/ 878863 w 1200654"/>
                <a:gd name="connsiteY75" fmla="*/ 189914 h 1805256"/>
                <a:gd name="connsiteX76" fmla="*/ 890127 w 1200654"/>
                <a:gd name="connsiteY76" fmla="*/ 197826 h 1805256"/>
                <a:gd name="connsiteX77" fmla="*/ 916825 w 1200654"/>
                <a:gd name="connsiteY77" fmla="*/ 272142 h 1805256"/>
                <a:gd name="connsiteX78" fmla="*/ 905637 w 1200654"/>
                <a:gd name="connsiteY78" fmla="*/ 326618 h 1805256"/>
                <a:gd name="connsiteX79" fmla="*/ 913759 w 1200654"/>
                <a:gd name="connsiteY79" fmla="*/ 350482 h 1805256"/>
                <a:gd name="connsiteX80" fmla="*/ 953284 w 1200654"/>
                <a:gd name="connsiteY80" fmla="*/ 450248 h 1805256"/>
                <a:gd name="connsiteX81" fmla="*/ 957213 w 1200654"/>
                <a:gd name="connsiteY81" fmla="*/ 508446 h 1805256"/>
                <a:gd name="connsiteX82" fmla="*/ 974070 w 1200654"/>
                <a:gd name="connsiteY82" fmla="*/ 529918 h 1805256"/>
                <a:gd name="connsiteX83" fmla="*/ 1098529 w 1200654"/>
                <a:gd name="connsiteY83" fmla="*/ 953294 h 1805256"/>
                <a:gd name="connsiteX84" fmla="*/ 1137436 w 1200654"/>
                <a:gd name="connsiteY84" fmla="*/ 962950 h 1805256"/>
                <a:gd name="connsiteX85" fmla="*/ 1134024 w 1200654"/>
                <a:gd name="connsiteY85" fmla="*/ 990843 h 1805256"/>
                <a:gd name="connsiteX86" fmla="*/ 1154008 w 1200654"/>
                <a:gd name="connsiteY86" fmla="*/ 1010047 h 1805256"/>
                <a:gd name="connsiteX87" fmla="*/ 1148603 w 1200654"/>
                <a:gd name="connsiteY87" fmla="*/ 1079004 h 1805256"/>
                <a:gd name="connsiteX88" fmla="*/ 1192597 w 1200654"/>
                <a:gd name="connsiteY88" fmla="*/ 1146024 h 1805256"/>
                <a:gd name="connsiteX89" fmla="*/ 1200655 w 1200654"/>
                <a:gd name="connsiteY89" fmla="*/ 1233384 h 180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200654" h="1805256">
                  <a:moveTo>
                    <a:pt x="1200655" y="1233384"/>
                  </a:moveTo>
                  <a:cubicBezTo>
                    <a:pt x="1200655" y="1233384"/>
                    <a:pt x="1178541" y="1433666"/>
                    <a:pt x="1178420" y="1435298"/>
                  </a:cubicBezTo>
                  <a:cubicBezTo>
                    <a:pt x="1178303" y="1436927"/>
                    <a:pt x="980003" y="1516482"/>
                    <a:pt x="980003" y="1516482"/>
                  </a:cubicBezTo>
                  <a:lnTo>
                    <a:pt x="838323" y="1758163"/>
                  </a:lnTo>
                  <a:cubicBezTo>
                    <a:pt x="838323" y="1758163"/>
                    <a:pt x="841664" y="1782802"/>
                    <a:pt x="843918" y="1805256"/>
                  </a:cubicBezTo>
                  <a:cubicBezTo>
                    <a:pt x="843076" y="1804128"/>
                    <a:pt x="836109" y="1794953"/>
                    <a:pt x="829588" y="1795009"/>
                  </a:cubicBezTo>
                  <a:cubicBezTo>
                    <a:pt x="822762" y="1794971"/>
                    <a:pt x="813038" y="1796506"/>
                    <a:pt x="806402" y="1790103"/>
                  </a:cubicBezTo>
                  <a:cubicBezTo>
                    <a:pt x="805186" y="1788964"/>
                    <a:pt x="803704" y="1787414"/>
                    <a:pt x="802056" y="1785708"/>
                  </a:cubicBezTo>
                  <a:cubicBezTo>
                    <a:pt x="794905" y="1778349"/>
                    <a:pt x="784853" y="1768027"/>
                    <a:pt x="781183" y="1772557"/>
                  </a:cubicBezTo>
                  <a:cubicBezTo>
                    <a:pt x="776566" y="1778136"/>
                    <a:pt x="763310" y="1795787"/>
                    <a:pt x="760574" y="1785526"/>
                  </a:cubicBezTo>
                  <a:cubicBezTo>
                    <a:pt x="757892" y="1775271"/>
                    <a:pt x="755988" y="1760680"/>
                    <a:pt x="744979" y="1753761"/>
                  </a:cubicBezTo>
                  <a:cubicBezTo>
                    <a:pt x="733979" y="1746846"/>
                    <a:pt x="703811" y="1723036"/>
                    <a:pt x="670190" y="1719406"/>
                  </a:cubicBezTo>
                  <a:cubicBezTo>
                    <a:pt x="636596" y="1715715"/>
                    <a:pt x="611045" y="1708747"/>
                    <a:pt x="600063" y="1711630"/>
                  </a:cubicBezTo>
                  <a:cubicBezTo>
                    <a:pt x="589059" y="1714502"/>
                    <a:pt x="584329" y="1722517"/>
                    <a:pt x="571269" y="1715912"/>
                  </a:cubicBezTo>
                  <a:cubicBezTo>
                    <a:pt x="558246" y="1709315"/>
                    <a:pt x="538466" y="1688490"/>
                    <a:pt x="529547" y="1692503"/>
                  </a:cubicBezTo>
                  <a:cubicBezTo>
                    <a:pt x="520645" y="1696525"/>
                    <a:pt x="507591" y="1714252"/>
                    <a:pt x="507197" y="1703173"/>
                  </a:cubicBezTo>
                  <a:cubicBezTo>
                    <a:pt x="506752" y="1692107"/>
                    <a:pt x="515157" y="1685082"/>
                    <a:pt x="506913" y="1676403"/>
                  </a:cubicBezTo>
                  <a:cubicBezTo>
                    <a:pt x="498731" y="1667721"/>
                    <a:pt x="482457" y="1661871"/>
                    <a:pt x="486238" y="1650382"/>
                  </a:cubicBezTo>
                  <a:cubicBezTo>
                    <a:pt x="490034" y="1638884"/>
                    <a:pt x="495360" y="1612519"/>
                    <a:pt x="481009" y="1600242"/>
                  </a:cubicBezTo>
                  <a:cubicBezTo>
                    <a:pt x="466709" y="1587892"/>
                    <a:pt x="421376" y="1532866"/>
                    <a:pt x="421376" y="1532866"/>
                  </a:cubicBezTo>
                  <a:cubicBezTo>
                    <a:pt x="421378" y="1532864"/>
                    <a:pt x="455639" y="1486773"/>
                    <a:pt x="451936" y="1470788"/>
                  </a:cubicBezTo>
                  <a:cubicBezTo>
                    <a:pt x="448171" y="1454810"/>
                    <a:pt x="446632" y="1432420"/>
                    <a:pt x="446699" y="1424073"/>
                  </a:cubicBezTo>
                  <a:cubicBezTo>
                    <a:pt x="446847" y="1415728"/>
                    <a:pt x="447413" y="1384416"/>
                    <a:pt x="432241" y="1383313"/>
                  </a:cubicBezTo>
                  <a:cubicBezTo>
                    <a:pt x="417127" y="1382216"/>
                    <a:pt x="400726" y="1385168"/>
                    <a:pt x="397445" y="1393282"/>
                  </a:cubicBezTo>
                  <a:cubicBezTo>
                    <a:pt x="394168" y="1401386"/>
                    <a:pt x="391709" y="1404169"/>
                    <a:pt x="380962" y="1400173"/>
                  </a:cubicBezTo>
                  <a:cubicBezTo>
                    <a:pt x="370197" y="1396226"/>
                    <a:pt x="352649" y="1395157"/>
                    <a:pt x="347947" y="1381865"/>
                  </a:cubicBezTo>
                  <a:cubicBezTo>
                    <a:pt x="343268" y="1368510"/>
                    <a:pt x="341300" y="1362191"/>
                    <a:pt x="342114" y="1361063"/>
                  </a:cubicBezTo>
                  <a:cubicBezTo>
                    <a:pt x="342902" y="1359876"/>
                    <a:pt x="372369" y="1342878"/>
                    <a:pt x="371561" y="1330329"/>
                  </a:cubicBezTo>
                  <a:cubicBezTo>
                    <a:pt x="370775" y="1317779"/>
                    <a:pt x="376969" y="1314026"/>
                    <a:pt x="363816" y="1312082"/>
                  </a:cubicBezTo>
                  <a:cubicBezTo>
                    <a:pt x="350734" y="1310146"/>
                    <a:pt x="325373" y="1307848"/>
                    <a:pt x="318851" y="1316185"/>
                  </a:cubicBezTo>
                  <a:cubicBezTo>
                    <a:pt x="312337" y="1324522"/>
                    <a:pt x="302317" y="1330960"/>
                    <a:pt x="295214" y="1330902"/>
                  </a:cubicBezTo>
                  <a:cubicBezTo>
                    <a:pt x="288117" y="1330914"/>
                    <a:pt x="263595" y="1340898"/>
                    <a:pt x="255374" y="1328991"/>
                  </a:cubicBezTo>
                  <a:cubicBezTo>
                    <a:pt x="247160" y="1317096"/>
                    <a:pt x="225241" y="1283885"/>
                    <a:pt x="219577" y="1267572"/>
                  </a:cubicBezTo>
                  <a:cubicBezTo>
                    <a:pt x="213864" y="1251175"/>
                    <a:pt x="213601" y="1238671"/>
                    <a:pt x="205495" y="1235123"/>
                  </a:cubicBezTo>
                  <a:cubicBezTo>
                    <a:pt x="197404" y="1231573"/>
                    <a:pt x="165744" y="1221921"/>
                    <a:pt x="165744" y="1221921"/>
                  </a:cubicBezTo>
                  <a:cubicBezTo>
                    <a:pt x="165746" y="1221921"/>
                    <a:pt x="167223" y="1186981"/>
                    <a:pt x="168224" y="1187784"/>
                  </a:cubicBezTo>
                  <a:cubicBezTo>
                    <a:pt x="168239" y="1187580"/>
                    <a:pt x="113548" y="1123729"/>
                    <a:pt x="100518" y="1119365"/>
                  </a:cubicBezTo>
                  <a:cubicBezTo>
                    <a:pt x="87342" y="1114990"/>
                    <a:pt x="66408" y="1105321"/>
                    <a:pt x="65988" y="1094769"/>
                  </a:cubicBezTo>
                  <a:cubicBezTo>
                    <a:pt x="65502" y="1084212"/>
                    <a:pt x="64629" y="1079950"/>
                    <a:pt x="59482" y="1069253"/>
                  </a:cubicBezTo>
                  <a:cubicBezTo>
                    <a:pt x="54412" y="1058634"/>
                    <a:pt x="51934" y="1024860"/>
                    <a:pt x="43680" y="1013416"/>
                  </a:cubicBezTo>
                  <a:cubicBezTo>
                    <a:pt x="35438" y="1002037"/>
                    <a:pt x="-5859" y="972807"/>
                    <a:pt x="2918" y="949905"/>
                  </a:cubicBezTo>
                  <a:cubicBezTo>
                    <a:pt x="11679" y="927013"/>
                    <a:pt x="23693" y="906523"/>
                    <a:pt x="20737" y="893815"/>
                  </a:cubicBezTo>
                  <a:cubicBezTo>
                    <a:pt x="17758" y="881367"/>
                    <a:pt x="822" y="839126"/>
                    <a:pt x="0" y="837088"/>
                  </a:cubicBezTo>
                  <a:cubicBezTo>
                    <a:pt x="5" y="837024"/>
                    <a:pt x="5" y="837024"/>
                    <a:pt x="5" y="837024"/>
                  </a:cubicBezTo>
                  <a:cubicBezTo>
                    <a:pt x="2380" y="835944"/>
                    <a:pt x="4029" y="834816"/>
                    <a:pt x="4988" y="833570"/>
                  </a:cubicBezTo>
                  <a:cubicBezTo>
                    <a:pt x="9585" y="827267"/>
                    <a:pt x="29188" y="811008"/>
                    <a:pt x="35367" y="813687"/>
                  </a:cubicBezTo>
                  <a:cubicBezTo>
                    <a:pt x="41558" y="816314"/>
                    <a:pt x="109412" y="851940"/>
                    <a:pt x="109412" y="851940"/>
                  </a:cubicBezTo>
                  <a:cubicBezTo>
                    <a:pt x="109412" y="851937"/>
                    <a:pt x="135066" y="852809"/>
                    <a:pt x="134073" y="853006"/>
                  </a:cubicBezTo>
                  <a:cubicBezTo>
                    <a:pt x="133131" y="853126"/>
                    <a:pt x="139821" y="824694"/>
                    <a:pt x="151475" y="819882"/>
                  </a:cubicBezTo>
                  <a:cubicBezTo>
                    <a:pt x="163130" y="815140"/>
                    <a:pt x="240756" y="793292"/>
                    <a:pt x="254460" y="780281"/>
                  </a:cubicBezTo>
                  <a:cubicBezTo>
                    <a:pt x="268161" y="767274"/>
                    <a:pt x="373329" y="664338"/>
                    <a:pt x="373329" y="664338"/>
                  </a:cubicBezTo>
                  <a:lnTo>
                    <a:pt x="402013" y="661494"/>
                  </a:lnTo>
                  <a:cubicBezTo>
                    <a:pt x="402013" y="661494"/>
                    <a:pt x="419843" y="638727"/>
                    <a:pt x="420585" y="638313"/>
                  </a:cubicBezTo>
                  <a:cubicBezTo>
                    <a:pt x="421411" y="637916"/>
                    <a:pt x="529423" y="576081"/>
                    <a:pt x="529423" y="576081"/>
                  </a:cubicBezTo>
                  <a:lnTo>
                    <a:pt x="574424" y="456482"/>
                  </a:lnTo>
                  <a:cubicBezTo>
                    <a:pt x="574424" y="456482"/>
                    <a:pt x="478165" y="342997"/>
                    <a:pt x="477126" y="316427"/>
                  </a:cubicBezTo>
                  <a:cubicBezTo>
                    <a:pt x="476094" y="289928"/>
                    <a:pt x="468698" y="246920"/>
                    <a:pt x="468698" y="246920"/>
                  </a:cubicBezTo>
                  <a:cubicBezTo>
                    <a:pt x="468698" y="246915"/>
                    <a:pt x="412049" y="205539"/>
                    <a:pt x="414007" y="188528"/>
                  </a:cubicBezTo>
                  <a:cubicBezTo>
                    <a:pt x="416024" y="171509"/>
                    <a:pt x="425038" y="158887"/>
                    <a:pt x="442292" y="154025"/>
                  </a:cubicBezTo>
                  <a:cubicBezTo>
                    <a:pt x="459617" y="149172"/>
                    <a:pt x="550360" y="119665"/>
                    <a:pt x="556559" y="101250"/>
                  </a:cubicBezTo>
                  <a:cubicBezTo>
                    <a:pt x="562835" y="82832"/>
                    <a:pt x="568261" y="85006"/>
                    <a:pt x="543831" y="33006"/>
                  </a:cubicBezTo>
                  <a:lnTo>
                    <a:pt x="567211" y="0"/>
                  </a:lnTo>
                  <a:lnTo>
                    <a:pt x="593828" y="7526"/>
                  </a:lnTo>
                  <a:lnTo>
                    <a:pt x="601869" y="31633"/>
                  </a:lnTo>
                  <a:lnTo>
                    <a:pt x="629599" y="15696"/>
                  </a:lnTo>
                  <a:lnTo>
                    <a:pt x="640827" y="45901"/>
                  </a:lnTo>
                  <a:lnTo>
                    <a:pt x="664779" y="50273"/>
                  </a:lnTo>
                  <a:lnTo>
                    <a:pt x="653077" y="80182"/>
                  </a:lnTo>
                  <a:lnTo>
                    <a:pt x="679129" y="90946"/>
                  </a:lnTo>
                  <a:lnTo>
                    <a:pt x="692641" y="71617"/>
                  </a:lnTo>
                  <a:lnTo>
                    <a:pt x="705912" y="73569"/>
                  </a:lnTo>
                  <a:lnTo>
                    <a:pt x="721328" y="95921"/>
                  </a:lnTo>
                  <a:lnTo>
                    <a:pt x="733697" y="97469"/>
                  </a:lnTo>
                  <a:cubicBezTo>
                    <a:pt x="733697" y="97469"/>
                    <a:pt x="742822" y="115887"/>
                    <a:pt x="742755" y="116805"/>
                  </a:cubicBezTo>
                  <a:cubicBezTo>
                    <a:pt x="742681" y="117841"/>
                    <a:pt x="837993" y="135878"/>
                    <a:pt x="837993" y="135878"/>
                  </a:cubicBezTo>
                  <a:lnTo>
                    <a:pt x="878863" y="189914"/>
                  </a:lnTo>
                  <a:lnTo>
                    <a:pt x="890127" y="197826"/>
                  </a:lnTo>
                  <a:lnTo>
                    <a:pt x="916825" y="272142"/>
                  </a:lnTo>
                  <a:lnTo>
                    <a:pt x="905637" y="326618"/>
                  </a:lnTo>
                  <a:lnTo>
                    <a:pt x="913759" y="350482"/>
                  </a:lnTo>
                  <a:lnTo>
                    <a:pt x="953284" y="450248"/>
                  </a:lnTo>
                  <a:lnTo>
                    <a:pt x="957213" y="508446"/>
                  </a:lnTo>
                  <a:lnTo>
                    <a:pt x="974070" y="529918"/>
                  </a:lnTo>
                  <a:lnTo>
                    <a:pt x="1098529" y="953294"/>
                  </a:lnTo>
                  <a:lnTo>
                    <a:pt x="1137436" y="962950"/>
                  </a:lnTo>
                  <a:cubicBezTo>
                    <a:pt x="1137436" y="962950"/>
                    <a:pt x="1134484" y="989961"/>
                    <a:pt x="1134024" y="990843"/>
                  </a:cubicBezTo>
                  <a:cubicBezTo>
                    <a:pt x="1133945" y="992015"/>
                    <a:pt x="1154008" y="1010047"/>
                    <a:pt x="1154008" y="1010047"/>
                  </a:cubicBezTo>
                  <a:lnTo>
                    <a:pt x="1148603" y="1079004"/>
                  </a:lnTo>
                  <a:lnTo>
                    <a:pt x="1192597" y="1146024"/>
                  </a:lnTo>
                  <a:lnTo>
                    <a:pt x="1200655" y="1233384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54C86B2B-5A4B-4582-9D95-7F1885ED92A1}"/>
                </a:ext>
              </a:extLst>
            </p:cNvPr>
            <p:cNvSpPr/>
            <p:nvPr/>
          </p:nvSpPr>
          <p:spPr>
            <a:xfrm>
              <a:off x="9694013" y="3222755"/>
              <a:ext cx="1365507" cy="1642166"/>
            </a:xfrm>
            <a:custGeom>
              <a:avLst/>
              <a:gdLst>
                <a:gd name="connsiteX0" fmla="*/ 1269763 w 1365507"/>
                <a:gd name="connsiteY0" fmla="*/ 1227327 h 1642166"/>
                <a:gd name="connsiteX1" fmla="*/ 1334651 w 1365507"/>
                <a:gd name="connsiteY1" fmla="*/ 1294554 h 1642166"/>
                <a:gd name="connsiteX2" fmla="*/ 1334236 w 1365507"/>
                <a:gd name="connsiteY2" fmla="*/ 1317717 h 1642166"/>
                <a:gd name="connsiteX3" fmla="*/ 1347681 w 1365507"/>
                <a:gd name="connsiteY3" fmla="*/ 1327190 h 1642166"/>
                <a:gd name="connsiteX4" fmla="*/ 1307467 w 1365507"/>
                <a:gd name="connsiteY4" fmla="*/ 1461390 h 1642166"/>
                <a:gd name="connsiteX5" fmla="*/ 1237184 w 1365507"/>
                <a:gd name="connsiteY5" fmla="*/ 1490986 h 1642166"/>
                <a:gd name="connsiteX6" fmla="*/ 1174806 w 1365507"/>
                <a:gd name="connsiteY6" fmla="*/ 1498573 h 1642166"/>
                <a:gd name="connsiteX7" fmla="*/ 1130850 w 1365507"/>
                <a:gd name="connsiteY7" fmla="*/ 1588389 h 1642166"/>
                <a:gd name="connsiteX8" fmla="*/ 1102230 w 1365507"/>
                <a:gd name="connsiteY8" fmla="*/ 1621943 h 1642166"/>
                <a:gd name="connsiteX9" fmla="*/ 985713 w 1365507"/>
                <a:gd name="connsiteY9" fmla="*/ 1565310 h 1642166"/>
                <a:gd name="connsiteX10" fmla="*/ 924544 w 1365507"/>
                <a:gd name="connsiteY10" fmla="*/ 1529119 h 1642166"/>
                <a:gd name="connsiteX11" fmla="*/ 884729 w 1365507"/>
                <a:gd name="connsiteY11" fmla="*/ 1559301 h 1642166"/>
                <a:gd name="connsiteX12" fmla="*/ 822972 w 1365507"/>
                <a:gd name="connsiteY12" fmla="*/ 1539095 h 1642166"/>
                <a:gd name="connsiteX13" fmla="*/ 738683 w 1365507"/>
                <a:gd name="connsiteY13" fmla="*/ 1642166 h 1642166"/>
                <a:gd name="connsiteX14" fmla="*/ 667766 w 1365507"/>
                <a:gd name="connsiteY14" fmla="*/ 1631504 h 1642166"/>
                <a:gd name="connsiteX15" fmla="*/ 634623 w 1365507"/>
                <a:gd name="connsiteY15" fmla="*/ 1632059 h 1642166"/>
                <a:gd name="connsiteX16" fmla="*/ 581957 w 1365507"/>
                <a:gd name="connsiteY16" fmla="*/ 1587680 h 1642166"/>
                <a:gd name="connsiteX17" fmla="*/ 473179 w 1365507"/>
                <a:gd name="connsiteY17" fmla="*/ 1602663 h 1642166"/>
                <a:gd name="connsiteX18" fmla="*/ 443269 w 1365507"/>
                <a:gd name="connsiteY18" fmla="*/ 1555382 h 1642166"/>
                <a:gd name="connsiteX19" fmla="*/ 474382 w 1365507"/>
                <a:gd name="connsiteY19" fmla="*/ 1523604 h 1642166"/>
                <a:gd name="connsiteX20" fmla="*/ 531417 w 1365507"/>
                <a:gd name="connsiteY20" fmla="*/ 1504529 h 1642166"/>
                <a:gd name="connsiteX21" fmla="*/ 530903 w 1365507"/>
                <a:gd name="connsiteY21" fmla="*/ 1484578 h 1642166"/>
                <a:gd name="connsiteX22" fmla="*/ 515772 w 1365507"/>
                <a:gd name="connsiteY22" fmla="*/ 1458292 h 1642166"/>
                <a:gd name="connsiteX23" fmla="*/ 514126 w 1365507"/>
                <a:gd name="connsiteY23" fmla="*/ 1403880 h 1642166"/>
                <a:gd name="connsiteX24" fmla="*/ 416738 w 1365507"/>
                <a:gd name="connsiteY24" fmla="*/ 1352973 h 1642166"/>
                <a:gd name="connsiteX25" fmla="*/ 360885 w 1365507"/>
                <a:gd name="connsiteY25" fmla="*/ 1369229 h 1642166"/>
                <a:gd name="connsiteX26" fmla="*/ 315770 w 1365507"/>
                <a:gd name="connsiteY26" fmla="*/ 1328669 h 1642166"/>
                <a:gd name="connsiteX27" fmla="*/ 347520 w 1365507"/>
                <a:gd name="connsiteY27" fmla="*/ 1265511 h 1642166"/>
                <a:gd name="connsiteX28" fmla="*/ 294089 w 1365507"/>
                <a:gd name="connsiteY28" fmla="*/ 1221464 h 1642166"/>
                <a:gd name="connsiteX29" fmla="*/ 210340 w 1365507"/>
                <a:gd name="connsiteY29" fmla="*/ 1262461 h 1642166"/>
                <a:gd name="connsiteX30" fmla="*/ 170855 w 1365507"/>
                <a:gd name="connsiteY30" fmla="*/ 1252690 h 1642166"/>
                <a:gd name="connsiteX31" fmla="*/ 157323 w 1365507"/>
                <a:gd name="connsiteY31" fmla="*/ 1226201 h 1642166"/>
                <a:gd name="connsiteX32" fmla="*/ 113784 w 1365507"/>
                <a:gd name="connsiteY32" fmla="*/ 1055015 h 1642166"/>
                <a:gd name="connsiteX33" fmla="*/ 113098 w 1365507"/>
                <a:gd name="connsiteY33" fmla="*/ 997574 h 1642166"/>
                <a:gd name="connsiteX34" fmla="*/ 113270 w 1365507"/>
                <a:gd name="connsiteY34" fmla="*/ 948009 h 1642166"/>
                <a:gd name="connsiteX35" fmla="*/ 116390 w 1365507"/>
                <a:gd name="connsiteY35" fmla="*/ 905063 h 1642166"/>
                <a:gd name="connsiteX36" fmla="*/ 135975 w 1365507"/>
                <a:gd name="connsiteY36" fmla="*/ 844690 h 1642166"/>
                <a:gd name="connsiteX37" fmla="*/ 125453 w 1365507"/>
                <a:gd name="connsiteY37" fmla="*/ 800270 h 1642166"/>
                <a:gd name="connsiteX38" fmla="*/ 111299 w 1365507"/>
                <a:gd name="connsiteY38" fmla="*/ 751654 h 1642166"/>
                <a:gd name="connsiteX39" fmla="*/ 140269 w 1365507"/>
                <a:gd name="connsiteY39" fmla="*/ 731213 h 1642166"/>
                <a:gd name="connsiteX40" fmla="*/ 133774 w 1365507"/>
                <a:gd name="connsiteY40" fmla="*/ 694779 h 1642166"/>
                <a:gd name="connsiteX41" fmla="*/ 129120 w 1365507"/>
                <a:gd name="connsiteY41" fmla="*/ 650264 h 1642166"/>
                <a:gd name="connsiteX42" fmla="*/ 126123 w 1365507"/>
                <a:gd name="connsiteY42" fmla="*/ 629137 h 1642166"/>
                <a:gd name="connsiteX43" fmla="*/ 59045 w 1365507"/>
                <a:gd name="connsiteY43" fmla="*/ 638013 h 1642166"/>
                <a:gd name="connsiteX44" fmla="*/ 77 w 1365507"/>
                <a:gd name="connsiteY44" fmla="*/ 585013 h 1642166"/>
                <a:gd name="connsiteX45" fmla="*/ 22718 w 1365507"/>
                <a:gd name="connsiteY45" fmla="*/ 565687 h 1642166"/>
                <a:gd name="connsiteX46" fmla="*/ 74312 w 1365507"/>
                <a:gd name="connsiteY46" fmla="*/ 589743 h 1642166"/>
                <a:gd name="connsiteX47" fmla="*/ 117674 w 1365507"/>
                <a:gd name="connsiteY47" fmla="*/ 569619 h 1642166"/>
                <a:gd name="connsiteX48" fmla="*/ 155583 w 1365507"/>
                <a:gd name="connsiteY48" fmla="*/ 520441 h 1642166"/>
                <a:gd name="connsiteX49" fmla="*/ 148915 w 1365507"/>
                <a:gd name="connsiteY49" fmla="*/ 504583 h 1642166"/>
                <a:gd name="connsiteX50" fmla="*/ 135542 w 1365507"/>
                <a:gd name="connsiteY50" fmla="*/ 472176 h 1642166"/>
                <a:gd name="connsiteX51" fmla="*/ 164659 w 1365507"/>
                <a:gd name="connsiteY51" fmla="*/ 454377 h 1642166"/>
                <a:gd name="connsiteX52" fmla="*/ 126801 w 1365507"/>
                <a:gd name="connsiteY52" fmla="*/ 407787 h 1642166"/>
                <a:gd name="connsiteX53" fmla="*/ 136156 w 1365507"/>
                <a:gd name="connsiteY53" fmla="*/ 297308 h 1642166"/>
                <a:gd name="connsiteX54" fmla="*/ 223434 w 1365507"/>
                <a:gd name="connsiteY54" fmla="*/ 252959 h 1642166"/>
                <a:gd name="connsiteX55" fmla="*/ 382068 w 1365507"/>
                <a:gd name="connsiteY55" fmla="*/ 263150 h 1642166"/>
                <a:gd name="connsiteX56" fmla="*/ 448435 w 1365507"/>
                <a:gd name="connsiteY56" fmla="*/ 205190 h 1642166"/>
                <a:gd name="connsiteX57" fmla="*/ 502437 w 1365507"/>
                <a:gd name="connsiteY57" fmla="*/ 223179 h 1642166"/>
                <a:gd name="connsiteX58" fmla="*/ 525229 w 1365507"/>
                <a:gd name="connsiteY58" fmla="*/ 161064 h 1642166"/>
                <a:gd name="connsiteX59" fmla="*/ 554950 w 1365507"/>
                <a:gd name="connsiteY59" fmla="*/ 157634 h 1642166"/>
                <a:gd name="connsiteX60" fmla="*/ 628009 w 1365507"/>
                <a:gd name="connsiteY60" fmla="*/ 178646 h 1642166"/>
                <a:gd name="connsiteX61" fmla="*/ 653448 w 1365507"/>
                <a:gd name="connsiteY61" fmla="*/ 126521 h 1642166"/>
                <a:gd name="connsiteX62" fmla="*/ 717552 w 1365507"/>
                <a:gd name="connsiteY62" fmla="*/ 72336 h 1642166"/>
                <a:gd name="connsiteX63" fmla="*/ 736232 w 1365507"/>
                <a:gd name="connsiteY63" fmla="*/ 0 h 1642166"/>
                <a:gd name="connsiteX64" fmla="*/ 740577 w 1365507"/>
                <a:gd name="connsiteY64" fmla="*/ 4395 h 1642166"/>
                <a:gd name="connsiteX65" fmla="*/ 763764 w 1365507"/>
                <a:gd name="connsiteY65" fmla="*/ 9301 h 1642166"/>
                <a:gd name="connsiteX66" fmla="*/ 778094 w 1365507"/>
                <a:gd name="connsiteY66" fmla="*/ 19549 h 1642166"/>
                <a:gd name="connsiteX67" fmla="*/ 778163 w 1365507"/>
                <a:gd name="connsiteY67" fmla="*/ 19676 h 1642166"/>
                <a:gd name="connsiteX68" fmla="*/ 778373 w 1365507"/>
                <a:gd name="connsiteY68" fmla="*/ 21930 h 1642166"/>
                <a:gd name="connsiteX69" fmla="*/ 834264 w 1365507"/>
                <a:gd name="connsiteY69" fmla="*/ 54778 h 1642166"/>
                <a:gd name="connsiteX70" fmla="*/ 866690 w 1365507"/>
                <a:gd name="connsiteY70" fmla="*/ 72840 h 1642166"/>
                <a:gd name="connsiteX71" fmla="*/ 908118 w 1365507"/>
                <a:gd name="connsiteY71" fmla="*/ 74930 h 1642166"/>
                <a:gd name="connsiteX72" fmla="*/ 931928 w 1365507"/>
                <a:gd name="connsiteY72" fmla="*/ 113004 h 1642166"/>
                <a:gd name="connsiteX73" fmla="*/ 998792 w 1365507"/>
                <a:gd name="connsiteY73" fmla="*/ 143370 h 1642166"/>
                <a:gd name="connsiteX74" fmla="*/ 1006424 w 1365507"/>
                <a:gd name="connsiteY74" fmla="*/ 168434 h 1642166"/>
                <a:gd name="connsiteX75" fmla="*/ 1032241 w 1365507"/>
                <a:gd name="connsiteY75" fmla="*/ 210547 h 1642166"/>
                <a:gd name="connsiteX76" fmla="*/ 1025966 w 1365507"/>
                <a:gd name="connsiteY76" fmla="*/ 229087 h 1642166"/>
                <a:gd name="connsiteX77" fmla="*/ 1023580 w 1365507"/>
                <a:gd name="connsiteY77" fmla="*/ 252844 h 1642166"/>
                <a:gd name="connsiteX78" fmla="*/ 1022986 w 1365507"/>
                <a:gd name="connsiteY78" fmla="*/ 270093 h 1642166"/>
                <a:gd name="connsiteX79" fmla="*/ 1016119 w 1365507"/>
                <a:gd name="connsiteY79" fmla="*/ 283003 h 1642166"/>
                <a:gd name="connsiteX80" fmla="*/ 1008072 w 1365507"/>
                <a:gd name="connsiteY80" fmla="*/ 299840 h 1642166"/>
                <a:gd name="connsiteX81" fmla="*/ 1019544 w 1365507"/>
                <a:gd name="connsiteY81" fmla="*/ 326505 h 1642166"/>
                <a:gd name="connsiteX82" fmla="*/ 1001256 w 1365507"/>
                <a:gd name="connsiteY82" fmla="*/ 339247 h 1642166"/>
                <a:gd name="connsiteX83" fmla="*/ 1018551 w 1365507"/>
                <a:gd name="connsiteY83" fmla="*/ 362725 h 1642166"/>
                <a:gd name="connsiteX84" fmla="*/ 1019232 w 1365507"/>
                <a:gd name="connsiteY84" fmla="*/ 407927 h 1642166"/>
                <a:gd name="connsiteX85" fmla="*/ 984408 w 1365507"/>
                <a:gd name="connsiteY85" fmla="*/ 444387 h 1642166"/>
                <a:gd name="connsiteX86" fmla="*/ 985096 w 1365507"/>
                <a:gd name="connsiteY86" fmla="*/ 484666 h 1642166"/>
                <a:gd name="connsiteX87" fmla="*/ 984454 w 1365507"/>
                <a:gd name="connsiteY87" fmla="*/ 529782 h 1642166"/>
                <a:gd name="connsiteX88" fmla="*/ 1002349 w 1365507"/>
                <a:gd name="connsiteY88" fmla="*/ 563168 h 1642166"/>
                <a:gd name="connsiteX89" fmla="*/ 1000980 w 1365507"/>
                <a:gd name="connsiteY89" fmla="*/ 600072 h 1642166"/>
                <a:gd name="connsiteX90" fmla="*/ 1027990 w 1365507"/>
                <a:gd name="connsiteY90" fmla="*/ 602359 h 1642166"/>
                <a:gd name="connsiteX91" fmla="*/ 1033895 w 1365507"/>
                <a:gd name="connsiteY91" fmla="*/ 625008 h 1642166"/>
                <a:gd name="connsiteX92" fmla="*/ 1057084 w 1365507"/>
                <a:gd name="connsiteY92" fmla="*/ 643723 h 1642166"/>
                <a:gd name="connsiteX93" fmla="*/ 1054140 w 1365507"/>
                <a:gd name="connsiteY93" fmla="*/ 666054 h 1642166"/>
                <a:gd name="connsiteX94" fmla="*/ 1077053 w 1365507"/>
                <a:gd name="connsiteY94" fmla="*/ 692960 h 1642166"/>
                <a:gd name="connsiteX95" fmla="*/ 1060286 w 1365507"/>
                <a:gd name="connsiteY95" fmla="*/ 770629 h 1642166"/>
                <a:gd name="connsiteX96" fmla="*/ 1097876 w 1365507"/>
                <a:gd name="connsiteY96" fmla="*/ 825420 h 1642166"/>
                <a:gd name="connsiteX97" fmla="*/ 1106963 w 1365507"/>
                <a:gd name="connsiteY97" fmla="*/ 854218 h 1642166"/>
                <a:gd name="connsiteX98" fmla="*/ 1170258 w 1365507"/>
                <a:gd name="connsiteY98" fmla="*/ 906538 h 1642166"/>
                <a:gd name="connsiteX99" fmla="*/ 1181983 w 1365507"/>
                <a:gd name="connsiteY99" fmla="*/ 948001 h 1642166"/>
                <a:gd name="connsiteX100" fmla="*/ 1216198 w 1365507"/>
                <a:gd name="connsiteY100" fmla="*/ 999211 h 1642166"/>
                <a:gd name="connsiteX101" fmla="*/ 1223124 w 1365507"/>
                <a:gd name="connsiteY101" fmla="*/ 1021670 h 1642166"/>
                <a:gd name="connsiteX102" fmla="*/ 1249110 w 1365507"/>
                <a:gd name="connsiteY102" fmla="*/ 1060552 h 1642166"/>
                <a:gd name="connsiteX103" fmla="*/ 1269299 w 1365507"/>
                <a:gd name="connsiteY103" fmla="*/ 1089504 h 1642166"/>
                <a:gd name="connsiteX104" fmla="*/ 1337721 w 1365507"/>
                <a:gd name="connsiteY104" fmla="*/ 1130093 h 1642166"/>
                <a:gd name="connsiteX105" fmla="*/ 1365497 w 1365507"/>
                <a:gd name="connsiteY105" fmla="*/ 1153412 h 1642166"/>
                <a:gd name="connsiteX106" fmla="*/ 1282908 w 1365507"/>
                <a:gd name="connsiteY106" fmla="*/ 1172996 h 1642166"/>
                <a:gd name="connsiteX107" fmla="*/ 1269763 w 1365507"/>
                <a:gd name="connsiteY107" fmla="*/ 1227326 h 1642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65507" h="1642166">
                  <a:moveTo>
                    <a:pt x="1269763" y="1227327"/>
                  </a:moveTo>
                  <a:lnTo>
                    <a:pt x="1334651" y="1294554"/>
                  </a:lnTo>
                  <a:lnTo>
                    <a:pt x="1334236" y="1317717"/>
                  </a:lnTo>
                  <a:lnTo>
                    <a:pt x="1347681" y="1327190"/>
                  </a:lnTo>
                  <a:lnTo>
                    <a:pt x="1307467" y="1461390"/>
                  </a:lnTo>
                  <a:lnTo>
                    <a:pt x="1237184" y="1490986"/>
                  </a:lnTo>
                  <a:lnTo>
                    <a:pt x="1174806" y="1498573"/>
                  </a:lnTo>
                  <a:lnTo>
                    <a:pt x="1130850" y="1588389"/>
                  </a:lnTo>
                  <a:lnTo>
                    <a:pt x="1102230" y="1621943"/>
                  </a:lnTo>
                  <a:cubicBezTo>
                    <a:pt x="1026562" y="1605077"/>
                    <a:pt x="998838" y="1577566"/>
                    <a:pt x="985713" y="1565310"/>
                  </a:cubicBezTo>
                  <a:cubicBezTo>
                    <a:pt x="971610" y="1552190"/>
                    <a:pt x="924544" y="1529119"/>
                    <a:pt x="924544" y="1529119"/>
                  </a:cubicBezTo>
                  <a:lnTo>
                    <a:pt x="884729" y="1559301"/>
                  </a:lnTo>
                  <a:lnTo>
                    <a:pt x="822972" y="1539095"/>
                  </a:lnTo>
                  <a:lnTo>
                    <a:pt x="738683" y="1642166"/>
                  </a:lnTo>
                  <a:lnTo>
                    <a:pt x="667766" y="1631504"/>
                  </a:lnTo>
                  <a:lnTo>
                    <a:pt x="634623" y="1632059"/>
                  </a:lnTo>
                  <a:lnTo>
                    <a:pt x="581957" y="1587680"/>
                  </a:lnTo>
                  <a:lnTo>
                    <a:pt x="473179" y="1602663"/>
                  </a:lnTo>
                  <a:cubicBezTo>
                    <a:pt x="473179" y="1602663"/>
                    <a:pt x="449305" y="1562005"/>
                    <a:pt x="443269" y="1555382"/>
                  </a:cubicBezTo>
                  <a:cubicBezTo>
                    <a:pt x="437180" y="1548701"/>
                    <a:pt x="463103" y="1534284"/>
                    <a:pt x="474382" y="1523604"/>
                  </a:cubicBezTo>
                  <a:cubicBezTo>
                    <a:pt x="485626" y="1512975"/>
                    <a:pt x="514405" y="1503293"/>
                    <a:pt x="531417" y="1504529"/>
                  </a:cubicBezTo>
                  <a:cubicBezTo>
                    <a:pt x="548310" y="1505754"/>
                    <a:pt x="536363" y="1489838"/>
                    <a:pt x="530903" y="1484578"/>
                  </a:cubicBezTo>
                  <a:cubicBezTo>
                    <a:pt x="525365" y="1479250"/>
                    <a:pt x="526429" y="1469205"/>
                    <a:pt x="515772" y="1458292"/>
                  </a:cubicBezTo>
                  <a:cubicBezTo>
                    <a:pt x="505124" y="1447341"/>
                    <a:pt x="520330" y="1404665"/>
                    <a:pt x="514126" y="1403880"/>
                  </a:cubicBezTo>
                  <a:cubicBezTo>
                    <a:pt x="507945" y="1403105"/>
                    <a:pt x="435292" y="1362865"/>
                    <a:pt x="416738" y="1352973"/>
                  </a:cubicBezTo>
                  <a:cubicBezTo>
                    <a:pt x="398192" y="1343142"/>
                    <a:pt x="360885" y="1369229"/>
                    <a:pt x="360885" y="1369229"/>
                  </a:cubicBezTo>
                  <a:lnTo>
                    <a:pt x="315770" y="1328669"/>
                  </a:lnTo>
                  <a:lnTo>
                    <a:pt x="347520" y="1265511"/>
                  </a:lnTo>
                  <a:lnTo>
                    <a:pt x="294089" y="1221464"/>
                  </a:lnTo>
                  <a:cubicBezTo>
                    <a:pt x="294089" y="1221464"/>
                    <a:pt x="234939" y="1252470"/>
                    <a:pt x="210340" y="1262461"/>
                  </a:cubicBezTo>
                  <a:cubicBezTo>
                    <a:pt x="193939" y="1269095"/>
                    <a:pt x="181031" y="1265603"/>
                    <a:pt x="170855" y="1252690"/>
                  </a:cubicBezTo>
                  <a:cubicBezTo>
                    <a:pt x="165746" y="1246200"/>
                    <a:pt x="161249" y="1237331"/>
                    <a:pt x="157323" y="1226201"/>
                  </a:cubicBezTo>
                  <a:cubicBezTo>
                    <a:pt x="145662" y="1193003"/>
                    <a:pt x="113784" y="1055015"/>
                    <a:pt x="113784" y="1055015"/>
                  </a:cubicBezTo>
                  <a:cubicBezTo>
                    <a:pt x="113784" y="1055015"/>
                    <a:pt x="108153" y="1011410"/>
                    <a:pt x="113098" y="997574"/>
                  </a:cubicBezTo>
                  <a:cubicBezTo>
                    <a:pt x="117997" y="983666"/>
                    <a:pt x="114810" y="960429"/>
                    <a:pt x="113270" y="948009"/>
                  </a:cubicBezTo>
                  <a:cubicBezTo>
                    <a:pt x="111696" y="935605"/>
                    <a:pt x="109397" y="919799"/>
                    <a:pt x="116390" y="905063"/>
                  </a:cubicBezTo>
                  <a:cubicBezTo>
                    <a:pt x="123331" y="890379"/>
                    <a:pt x="133315" y="867569"/>
                    <a:pt x="135975" y="844690"/>
                  </a:cubicBezTo>
                  <a:cubicBezTo>
                    <a:pt x="138631" y="821814"/>
                    <a:pt x="149755" y="809850"/>
                    <a:pt x="125453" y="800270"/>
                  </a:cubicBezTo>
                  <a:cubicBezTo>
                    <a:pt x="101094" y="790685"/>
                    <a:pt x="98082" y="758062"/>
                    <a:pt x="111299" y="751654"/>
                  </a:cubicBezTo>
                  <a:cubicBezTo>
                    <a:pt x="124531" y="745241"/>
                    <a:pt x="141930" y="749014"/>
                    <a:pt x="140269" y="731213"/>
                  </a:cubicBezTo>
                  <a:cubicBezTo>
                    <a:pt x="138603" y="713399"/>
                    <a:pt x="133835" y="707538"/>
                    <a:pt x="133774" y="694779"/>
                  </a:cubicBezTo>
                  <a:cubicBezTo>
                    <a:pt x="133725" y="682030"/>
                    <a:pt x="127160" y="663532"/>
                    <a:pt x="129120" y="650264"/>
                  </a:cubicBezTo>
                  <a:cubicBezTo>
                    <a:pt x="131071" y="636987"/>
                    <a:pt x="134457" y="626456"/>
                    <a:pt x="126123" y="629137"/>
                  </a:cubicBezTo>
                  <a:cubicBezTo>
                    <a:pt x="117705" y="631815"/>
                    <a:pt x="73511" y="646227"/>
                    <a:pt x="59045" y="638013"/>
                  </a:cubicBezTo>
                  <a:cubicBezTo>
                    <a:pt x="44584" y="629730"/>
                    <a:pt x="-2152" y="593012"/>
                    <a:pt x="77" y="585013"/>
                  </a:cubicBezTo>
                  <a:cubicBezTo>
                    <a:pt x="2304" y="576981"/>
                    <a:pt x="13026" y="559794"/>
                    <a:pt x="22718" y="565687"/>
                  </a:cubicBezTo>
                  <a:cubicBezTo>
                    <a:pt x="32421" y="571668"/>
                    <a:pt x="59585" y="594204"/>
                    <a:pt x="74312" y="589743"/>
                  </a:cubicBezTo>
                  <a:cubicBezTo>
                    <a:pt x="89044" y="585239"/>
                    <a:pt x="111115" y="578690"/>
                    <a:pt x="117674" y="569619"/>
                  </a:cubicBezTo>
                  <a:cubicBezTo>
                    <a:pt x="124183" y="560635"/>
                    <a:pt x="145363" y="526209"/>
                    <a:pt x="155583" y="520441"/>
                  </a:cubicBezTo>
                  <a:cubicBezTo>
                    <a:pt x="165826" y="514608"/>
                    <a:pt x="157175" y="516619"/>
                    <a:pt x="148915" y="504583"/>
                  </a:cubicBezTo>
                  <a:cubicBezTo>
                    <a:pt x="140582" y="492538"/>
                    <a:pt x="121063" y="477714"/>
                    <a:pt x="135542" y="472176"/>
                  </a:cubicBezTo>
                  <a:cubicBezTo>
                    <a:pt x="150019" y="466722"/>
                    <a:pt x="164659" y="454377"/>
                    <a:pt x="164659" y="454377"/>
                  </a:cubicBezTo>
                  <a:lnTo>
                    <a:pt x="126801" y="407787"/>
                  </a:lnTo>
                  <a:lnTo>
                    <a:pt x="136156" y="297308"/>
                  </a:lnTo>
                  <a:lnTo>
                    <a:pt x="223434" y="252959"/>
                  </a:lnTo>
                  <a:lnTo>
                    <a:pt x="382068" y="263150"/>
                  </a:lnTo>
                  <a:lnTo>
                    <a:pt x="448435" y="205190"/>
                  </a:lnTo>
                  <a:lnTo>
                    <a:pt x="502437" y="223179"/>
                  </a:lnTo>
                  <a:cubicBezTo>
                    <a:pt x="502437" y="223179"/>
                    <a:pt x="512639" y="167974"/>
                    <a:pt x="525229" y="161064"/>
                  </a:cubicBezTo>
                  <a:cubicBezTo>
                    <a:pt x="537842" y="154091"/>
                    <a:pt x="545833" y="152702"/>
                    <a:pt x="554950" y="157634"/>
                  </a:cubicBezTo>
                  <a:cubicBezTo>
                    <a:pt x="564061" y="162566"/>
                    <a:pt x="613740" y="199496"/>
                    <a:pt x="628009" y="178646"/>
                  </a:cubicBezTo>
                  <a:cubicBezTo>
                    <a:pt x="642296" y="157726"/>
                    <a:pt x="638839" y="138219"/>
                    <a:pt x="653448" y="126521"/>
                  </a:cubicBezTo>
                  <a:cubicBezTo>
                    <a:pt x="668045" y="114830"/>
                    <a:pt x="711684" y="89864"/>
                    <a:pt x="717552" y="72336"/>
                  </a:cubicBezTo>
                  <a:cubicBezTo>
                    <a:pt x="723454" y="54752"/>
                    <a:pt x="736232" y="0"/>
                    <a:pt x="736232" y="0"/>
                  </a:cubicBezTo>
                  <a:cubicBezTo>
                    <a:pt x="737880" y="1701"/>
                    <a:pt x="739362" y="3256"/>
                    <a:pt x="740577" y="4395"/>
                  </a:cubicBezTo>
                  <a:cubicBezTo>
                    <a:pt x="747217" y="10795"/>
                    <a:pt x="756935" y="9265"/>
                    <a:pt x="763764" y="9301"/>
                  </a:cubicBezTo>
                  <a:cubicBezTo>
                    <a:pt x="770288" y="9245"/>
                    <a:pt x="777250" y="18423"/>
                    <a:pt x="778094" y="19549"/>
                  </a:cubicBezTo>
                  <a:cubicBezTo>
                    <a:pt x="778168" y="19607"/>
                    <a:pt x="778163" y="19676"/>
                    <a:pt x="778163" y="19676"/>
                  </a:cubicBezTo>
                  <a:cubicBezTo>
                    <a:pt x="778214" y="20472"/>
                    <a:pt x="778301" y="21201"/>
                    <a:pt x="778373" y="21930"/>
                  </a:cubicBezTo>
                  <a:cubicBezTo>
                    <a:pt x="780646" y="45029"/>
                    <a:pt x="818867" y="54975"/>
                    <a:pt x="834264" y="54778"/>
                  </a:cubicBezTo>
                  <a:cubicBezTo>
                    <a:pt x="849675" y="54645"/>
                    <a:pt x="853588" y="63150"/>
                    <a:pt x="866690" y="72840"/>
                  </a:cubicBezTo>
                  <a:cubicBezTo>
                    <a:pt x="879725" y="82719"/>
                    <a:pt x="890286" y="77578"/>
                    <a:pt x="908118" y="74930"/>
                  </a:cubicBezTo>
                  <a:cubicBezTo>
                    <a:pt x="926008" y="72280"/>
                    <a:pt x="928829" y="96745"/>
                    <a:pt x="931928" y="113004"/>
                  </a:cubicBezTo>
                  <a:cubicBezTo>
                    <a:pt x="934959" y="129206"/>
                    <a:pt x="989849" y="140421"/>
                    <a:pt x="998792" y="143370"/>
                  </a:cubicBezTo>
                  <a:cubicBezTo>
                    <a:pt x="1007701" y="146312"/>
                    <a:pt x="1008607" y="156567"/>
                    <a:pt x="1006424" y="168434"/>
                  </a:cubicBezTo>
                  <a:cubicBezTo>
                    <a:pt x="1004308" y="180380"/>
                    <a:pt x="1027739" y="204694"/>
                    <a:pt x="1032241" y="210547"/>
                  </a:cubicBezTo>
                  <a:cubicBezTo>
                    <a:pt x="1036677" y="216451"/>
                    <a:pt x="1031734" y="221285"/>
                    <a:pt x="1025966" y="229087"/>
                  </a:cubicBezTo>
                  <a:cubicBezTo>
                    <a:pt x="1020143" y="236876"/>
                    <a:pt x="1021697" y="247119"/>
                    <a:pt x="1023580" y="252844"/>
                  </a:cubicBezTo>
                  <a:cubicBezTo>
                    <a:pt x="1025410" y="258497"/>
                    <a:pt x="1027174" y="262239"/>
                    <a:pt x="1022986" y="270093"/>
                  </a:cubicBezTo>
                  <a:cubicBezTo>
                    <a:pt x="1018804" y="277997"/>
                    <a:pt x="1015694" y="275477"/>
                    <a:pt x="1016119" y="283003"/>
                  </a:cubicBezTo>
                  <a:cubicBezTo>
                    <a:pt x="1016565" y="290598"/>
                    <a:pt x="1014963" y="294427"/>
                    <a:pt x="1008072" y="299840"/>
                  </a:cubicBezTo>
                  <a:cubicBezTo>
                    <a:pt x="1001100" y="305181"/>
                    <a:pt x="1010018" y="317337"/>
                    <a:pt x="1019544" y="326505"/>
                  </a:cubicBezTo>
                  <a:cubicBezTo>
                    <a:pt x="1029006" y="335666"/>
                    <a:pt x="1011719" y="335735"/>
                    <a:pt x="1001256" y="339247"/>
                  </a:cubicBezTo>
                  <a:cubicBezTo>
                    <a:pt x="990814" y="342762"/>
                    <a:pt x="1007878" y="356752"/>
                    <a:pt x="1018551" y="362725"/>
                  </a:cubicBezTo>
                  <a:cubicBezTo>
                    <a:pt x="1029232" y="368756"/>
                    <a:pt x="1019022" y="392528"/>
                    <a:pt x="1019232" y="407927"/>
                  </a:cubicBezTo>
                  <a:cubicBezTo>
                    <a:pt x="1019352" y="423317"/>
                    <a:pt x="999838" y="431111"/>
                    <a:pt x="984408" y="444387"/>
                  </a:cubicBezTo>
                  <a:cubicBezTo>
                    <a:pt x="969041" y="457664"/>
                    <a:pt x="981408" y="472960"/>
                    <a:pt x="985096" y="484666"/>
                  </a:cubicBezTo>
                  <a:cubicBezTo>
                    <a:pt x="988853" y="496441"/>
                    <a:pt x="984190" y="510827"/>
                    <a:pt x="984454" y="529782"/>
                  </a:cubicBezTo>
                  <a:cubicBezTo>
                    <a:pt x="984720" y="548801"/>
                    <a:pt x="994876" y="552828"/>
                    <a:pt x="1002349" y="563168"/>
                  </a:cubicBezTo>
                  <a:cubicBezTo>
                    <a:pt x="1009749" y="573561"/>
                    <a:pt x="1001827" y="583105"/>
                    <a:pt x="1000980" y="600072"/>
                  </a:cubicBezTo>
                  <a:cubicBezTo>
                    <a:pt x="1000079" y="617034"/>
                    <a:pt x="1017814" y="607539"/>
                    <a:pt x="1027990" y="602359"/>
                  </a:cubicBezTo>
                  <a:cubicBezTo>
                    <a:pt x="1038159" y="597251"/>
                    <a:pt x="1037683" y="612860"/>
                    <a:pt x="1033895" y="625008"/>
                  </a:cubicBezTo>
                  <a:cubicBezTo>
                    <a:pt x="1030061" y="637151"/>
                    <a:pt x="1038376" y="639394"/>
                    <a:pt x="1057084" y="643723"/>
                  </a:cubicBezTo>
                  <a:cubicBezTo>
                    <a:pt x="1075716" y="648030"/>
                    <a:pt x="1061836" y="654259"/>
                    <a:pt x="1054140" y="666054"/>
                  </a:cubicBezTo>
                  <a:cubicBezTo>
                    <a:pt x="1046370" y="677919"/>
                    <a:pt x="1064969" y="679006"/>
                    <a:pt x="1077053" y="692960"/>
                  </a:cubicBezTo>
                  <a:cubicBezTo>
                    <a:pt x="1089115" y="706924"/>
                    <a:pt x="1065322" y="742210"/>
                    <a:pt x="1060286" y="770629"/>
                  </a:cubicBezTo>
                  <a:cubicBezTo>
                    <a:pt x="1055259" y="799064"/>
                    <a:pt x="1084559" y="820429"/>
                    <a:pt x="1097876" y="825420"/>
                  </a:cubicBezTo>
                  <a:cubicBezTo>
                    <a:pt x="1111270" y="830270"/>
                    <a:pt x="1107712" y="833951"/>
                    <a:pt x="1106963" y="854218"/>
                  </a:cubicBezTo>
                  <a:cubicBezTo>
                    <a:pt x="1106154" y="874391"/>
                    <a:pt x="1154530" y="897567"/>
                    <a:pt x="1170258" y="906538"/>
                  </a:cubicBezTo>
                  <a:cubicBezTo>
                    <a:pt x="1185986" y="915496"/>
                    <a:pt x="1180109" y="915793"/>
                    <a:pt x="1181983" y="948001"/>
                  </a:cubicBezTo>
                  <a:cubicBezTo>
                    <a:pt x="1183913" y="980227"/>
                    <a:pt x="1205753" y="989961"/>
                    <a:pt x="1216198" y="999211"/>
                  </a:cubicBezTo>
                  <a:cubicBezTo>
                    <a:pt x="1226720" y="1008507"/>
                    <a:pt x="1222015" y="1005283"/>
                    <a:pt x="1223124" y="1021670"/>
                  </a:cubicBezTo>
                  <a:cubicBezTo>
                    <a:pt x="1224240" y="1038118"/>
                    <a:pt x="1237109" y="1050164"/>
                    <a:pt x="1249110" y="1060552"/>
                  </a:cubicBezTo>
                  <a:cubicBezTo>
                    <a:pt x="1261124" y="1070895"/>
                    <a:pt x="1259862" y="1066531"/>
                    <a:pt x="1269299" y="1089504"/>
                  </a:cubicBezTo>
                  <a:cubicBezTo>
                    <a:pt x="1278761" y="1112414"/>
                    <a:pt x="1328359" y="1127783"/>
                    <a:pt x="1337721" y="1130093"/>
                  </a:cubicBezTo>
                  <a:cubicBezTo>
                    <a:pt x="1347030" y="1132408"/>
                    <a:pt x="1364611" y="1134027"/>
                    <a:pt x="1365497" y="1153412"/>
                  </a:cubicBezTo>
                  <a:cubicBezTo>
                    <a:pt x="1366382" y="1172807"/>
                    <a:pt x="1312900" y="1164971"/>
                    <a:pt x="1282908" y="1172996"/>
                  </a:cubicBezTo>
                  <a:cubicBezTo>
                    <a:pt x="1252803" y="1180926"/>
                    <a:pt x="1269757" y="1227326"/>
                    <a:pt x="1269763" y="1227326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B13E29FE-F4B6-4032-9E2B-0EBA5F0B1D23}"/>
                </a:ext>
              </a:extLst>
            </p:cNvPr>
            <p:cNvSpPr/>
            <p:nvPr/>
          </p:nvSpPr>
          <p:spPr>
            <a:xfrm>
              <a:off x="9523043" y="4444202"/>
              <a:ext cx="1273201" cy="1473859"/>
            </a:xfrm>
            <a:custGeom>
              <a:avLst/>
              <a:gdLst>
                <a:gd name="connsiteX0" fmla="*/ 1273202 w 1273201"/>
                <a:gd name="connsiteY0" fmla="*/ 400478 h 1473859"/>
                <a:gd name="connsiteX1" fmla="*/ 1238189 w 1273201"/>
                <a:gd name="connsiteY1" fmla="*/ 441469 h 1473859"/>
                <a:gd name="connsiteX2" fmla="*/ 1137228 w 1273201"/>
                <a:gd name="connsiteY2" fmla="*/ 568370 h 1473859"/>
                <a:gd name="connsiteX3" fmla="*/ 1007424 w 1273201"/>
                <a:gd name="connsiteY3" fmla="*/ 755250 h 1473859"/>
                <a:gd name="connsiteX4" fmla="*/ 938168 w 1273201"/>
                <a:gd name="connsiteY4" fmla="*/ 874593 h 1473859"/>
                <a:gd name="connsiteX5" fmla="*/ 834629 w 1273201"/>
                <a:gd name="connsiteY5" fmla="*/ 997041 h 1473859"/>
                <a:gd name="connsiteX6" fmla="*/ 842577 w 1273201"/>
                <a:gd name="connsiteY6" fmla="*/ 1023453 h 1473859"/>
                <a:gd name="connsiteX7" fmla="*/ 826104 w 1273201"/>
                <a:gd name="connsiteY7" fmla="*/ 1041922 h 1473859"/>
                <a:gd name="connsiteX8" fmla="*/ 825402 w 1273201"/>
                <a:gd name="connsiteY8" fmla="*/ 1070664 h 1473859"/>
                <a:gd name="connsiteX9" fmla="*/ 857191 w 1273201"/>
                <a:gd name="connsiteY9" fmla="*/ 1105702 h 1473859"/>
                <a:gd name="connsiteX10" fmla="*/ 848929 w 1273201"/>
                <a:gd name="connsiteY10" fmla="*/ 1164925 h 1473859"/>
                <a:gd name="connsiteX11" fmla="*/ 863928 w 1273201"/>
                <a:gd name="connsiteY11" fmla="*/ 1256401 h 1473859"/>
                <a:gd name="connsiteX12" fmla="*/ 865059 w 1273201"/>
                <a:gd name="connsiteY12" fmla="*/ 1295066 h 1473859"/>
                <a:gd name="connsiteX13" fmla="*/ 872041 w 1273201"/>
                <a:gd name="connsiteY13" fmla="*/ 1311289 h 1473859"/>
                <a:gd name="connsiteX14" fmla="*/ 876193 w 1273201"/>
                <a:gd name="connsiteY14" fmla="*/ 1322102 h 1473859"/>
                <a:gd name="connsiteX15" fmla="*/ 887024 w 1273201"/>
                <a:gd name="connsiteY15" fmla="*/ 1339530 h 1473859"/>
                <a:gd name="connsiteX16" fmla="*/ 883848 w 1273201"/>
                <a:gd name="connsiteY16" fmla="*/ 1365125 h 1473859"/>
                <a:gd name="connsiteX17" fmla="*/ 958431 w 1273201"/>
                <a:gd name="connsiteY17" fmla="*/ 1420640 h 1473859"/>
                <a:gd name="connsiteX18" fmla="*/ 967916 w 1273201"/>
                <a:gd name="connsiteY18" fmla="*/ 1456360 h 1473859"/>
                <a:gd name="connsiteX19" fmla="*/ 942782 w 1273201"/>
                <a:gd name="connsiteY19" fmla="*/ 1473860 h 1473859"/>
                <a:gd name="connsiteX20" fmla="*/ 804136 w 1273201"/>
                <a:gd name="connsiteY20" fmla="*/ 1412129 h 1473859"/>
                <a:gd name="connsiteX21" fmla="*/ 717493 w 1273201"/>
                <a:gd name="connsiteY21" fmla="*/ 1406118 h 1473859"/>
                <a:gd name="connsiteX22" fmla="*/ 685057 w 1273201"/>
                <a:gd name="connsiteY22" fmla="*/ 1374626 h 1473859"/>
                <a:gd name="connsiteX23" fmla="*/ 610750 w 1273201"/>
                <a:gd name="connsiteY23" fmla="*/ 1374170 h 1473859"/>
                <a:gd name="connsiteX24" fmla="*/ 598508 w 1273201"/>
                <a:gd name="connsiteY24" fmla="*/ 1353624 h 1473859"/>
                <a:gd name="connsiteX25" fmla="*/ 568304 w 1273201"/>
                <a:gd name="connsiteY25" fmla="*/ 1359257 h 1473859"/>
                <a:gd name="connsiteX26" fmla="*/ 516562 w 1273201"/>
                <a:gd name="connsiteY26" fmla="*/ 1336235 h 1473859"/>
                <a:gd name="connsiteX27" fmla="*/ 461702 w 1273201"/>
                <a:gd name="connsiteY27" fmla="*/ 1253045 h 1473859"/>
                <a:gd name="connsiteX28" fmla="*/ 405880 w 1273201"/>
                <a:gd name="connsiteY28" fmla="*/ 1223811 h 1473859"/>
                <a:gd name="connsiteX29" fmla="*/ 403763 w 1273201"/>
                <a:gd name="connsiteY29" fmla="*/ 1208609 h 1473859"/>
                <a:gd name="connsiteX30" fmla="*/ 381053 w 1273201"/>
                <a:gd name="connsiteY30" fmla="*/ 1196172 h 1473859"/>
                <a:gd name="connsiteX31" fmla="*/ 345385 w 1273201"/>
                <a:gd name="connsiteY31" fmla="*/ 1222640 h 1473859"/>
                <a:gd name="connsiteX32" fmla="*/ 328420 w 1273201"/>
                <a:gd name="connsiteY32" fmla="*/ 1180862 h 1473859"/>
                <a:gd name="connsiteX33" fmla="*/ 280077 w 1273201"/>
                <a:gd name="connsiteY33" fmla="*/ 1179979 h 1473859"/>
                <a:gd name="connsiteX34" fmla="*/ 264049 w 1273201"/>
                <a:gd name="connsiteY34" fmla="*/ 1157188 h 1473859"/>
                <a:gd name="connsiteX35" fmla="*/ 238112 w 1273201"/>
                <a:gd name="connsiteY35" fmla="*/ 1153726 h 1473859"/>
                <a:gd name="connsiteX36" fmla="*/ 135720 w 1273201"/>
                <a:gd name="connsiteY36" fmla="*/ 1183308 h 1473859"/>
                <a:gd name="connsiteX37" fmla="*/ 134643 w 1273201"/>
                <a:gd name="connsiteY37" fmla="*/ 1182640 h 1473859"/>
                <a:gd name="connsiteX38" fmla="*/ 118997 w 1273201"/>
                <a:gd name="connsiteY38" fmla="*/ 1047788 h 1473859"/>
                <a:gd name="connsiteX39" fmla="*/ 98820 w 1273201"/>
                <a:gd name="connsiteY39" fmla="*/ 1024110 h 1473859"/>
                <a:gd name="connsiteX40" fmla="*/ 113929 w 1273201"/>
                <a:gd name="connsiteY40" fmla="*/ 973535 h 1473859"/>
                <a:gd name="connsiteX41" fmla="*/ 97786 w 1273201"/>
                <a:gd name="connsiteY41" fmla="*/ 938708 h 1473859"/>
                <a:gd name="connsiteX42" fmla="*/ 74864 w 1273201"/>
                <a:gd name="connsiteY42" fmla="*/ 885705 h 1473859"/>
                <a:gd name="connsiteX43" fmla="*/ 14391 w 1273201"/>
                <a:gd name="connsiteY43" fmla="*/ 870789 h 1473859"/>
                <a:gd name="connsiteX44" fmla="*/ 2019 w 1273201"/>
                <a:gd name="connsiteY44" fmla="*/ 834593 h 1473859"/>
                <a:gd name="connsiteX45" fmla="*/ 52704 w 1273201"/>
                <a:gd name="connsiteY45" fmla="*/ 798704 h 1473859"/>
                <a:gd name="connsiteX46" fmla="*/ 65069 w 1273201"/>
                <a:gd name="connsiteY46" fmla="*/ 767910 h 1473859"/>
                <a:gd name="connsiteX47" fmla="*/ 7033 w 1273201"/>
                <a:gd name="connsiteY47" fmla="*/ 733919 h 1473859"/>
                <a:gd name="connsiteX48" fmla="*/ 9556 w 1273201"/>
                <a:gd name="connsiteY48" fmla="*/ 662851 h 1473859"/>
                <a:gd name="connsiteX49" fmla="*/ 22057 w 1273201"/>
                <a:gd name="connsiteY49" fmla="*/ 594068 h 1473859"/>
                <a:gd name="connsiteX50" fmla="*/ 1256 w 1273201"/>
                <a:gd name="connsiteY50" fmla="*/ 497433 h 1473859"/>
                <a:gd name="connsiteX51" fmla="*/ 16930 w 1273201"/>
                <a:gd name="connsiteY51" fmla="*/ 457354 h 1473859"/>
                <a:gd name="connsiteX52" fmla="*/ 9664 w 1273201"/>
                <a:gd name="connsiteY52" fmla="*/ 431451 h 1473859"/>
                <a:gd name="connsiteX53" fmla="*/ 33823 w 1273201"/>
                <a:gd name="connsiteY53" fmla="*/ 409542 h 1473859"/>
                <a:gd name="connsiteX54" fmla="*/ 60106 w 1273201"/>
                <a:gd name="connsiteY54" fmla="*/ 390796 h 1473859"/>
                <a:gd name="connsiteX55" fmla="*/ 104418 w 1273201"/>
                <a:gd name="connsiteY55" fmla="*/ 361359 h 1473859"/>
                <a:gd name="connsiteX56" fmla="*/ 124702 w 1273201"/>
                <a:gd name="connsiteY56" fmla="*/ 325553 h 1473859"/>
                <a:gd name="connsiteX57" fmla="*/ 213042 w 1273201"/>
                <a:gd name="connsiteY57" fmla="*/ 280299 h 1473859"/>
                <a:gd name="connsiteX58" fmla="*/ 249122 w 1273201"/>
                <a:gd name="connsiteY58" fmla="*/ 207377 h 1473859"/>
                <a:gd name="connsiteX59" fmla="*/ 292598 w 1273201"/>
                <a:gd name="connsiteY59" fmla="*/ 153932 h 1473859"/>
                <a:gd name="connsiteX60" fmla="*/ 327849 w 1273201"/>
                <a:gd name="connsiteY60" fmla="*/ 100546 h 1473859"/>
                <a:gd name="connsiteX61" fmla="*/ 341826 w 1273201"/>
                <a:gd name="connsiteY61" fmla="*/ 31226 h 1473859"/>
                <a:gd name="connsiteX62" fmla="*/ 381312 w 1273201"/>
                <a:gd name="connsiteY62" fmla="*/ 40997 h 1473859"/>
                <a:gd name="connsiteX63" fmla="*/ 465057 w 1273201"/>
                <a:gd name="connsiteY63" fmla="*/ 0 h 1473859"/>
                <a:gd name="connsiteX64" fmla="*/ 518491 w 1273201"/>
                <a:gd name="connsiteY64" fmla="*/ 44047 h 1473859"/>
                <a:gd name="connsiteX65" fmla="*/ 486741 w 1273201"/>
                <a:gd name="connsiteY65" fmla="*/ 107204 h 1473859"/>
                <a:gd name="connsiteX66" fmla="*/ 531859 w 1273201"/>
                <a:gd name="connsiteY66" fmla="*/ 147762 h 1473859"/>
                <a:gd name="connsiteX67" fmla="*/ 587709 w 1273201"/>
                <a:gd name="connsiteY67" fmla="*/ 131508 h 1473859"/>
                <a:gd name="connsiteX68" fmla="*/ 685097 w 1273201"/>
                <a:gd name="connsiteY68" fmla="*/ 182416 h 1473859"/>
                <a:gd name="connsiteX69" fmla="*/ 686743 w 1273201"/>
                <a:gd name="connsiteY69" fmla="*/ 236828 h 1473859"/>
                <a:gd name="connsiteX70" fmla="*/ 701874 w 1273201"/>
                <a:gd name="connsiteY70" fmla="*/ 263114 h 1473859"/>
                <a:gd name="connsiteX71" fmla="*/ 702389 w 1273201"/>
                <a:gd name="connsiteY71" fmla="*/ 283064 h 1473859"/>
                <a:gd name="connsiteX72" fmla="*/ 645354 w 1273201"/>
                <a:gd name="connsiteY72" fmla="*/ 302140 h 1473859"/>
                <a:gd name="connsiteX73" fmla="*/ 614241 w 1273201"/>
                <a:gd name="connsiteY73" fmla="*/ 333918 h 1473859"/>
                <a:gd name="connsiteX74" fmla="*/ 644148 w 1273201"/>
                <a:gd name="connsiteY74" fmla="*/ 381199 h 1473859"/>
                <a:gd name="connsiteX75" fmla="*/ 752928 w 1273201"/>
                <a:gd name="connsiteY75" fmla="*/ 366216 h 1473859"/>
                <a:gd name="connsiteX76" fmla="*/ 805594 w 1273201"/>
                <a:gd name="connsiteY76" fmla="*/ 410595 h 1473859"/>
                <a:gd name="connsiteX77" fmla="*/ 838737 w 1273201"/>
                <a:gd name="connsiteY77" fmla="*/ 410040 h 1473859"/>
                <a:gd name="connsiteX78" fmla="*/ 909655 w 1273201"/>
                <a:gd name="connsiteY78" fmla="*/ 420702 h 1473859"/>
                <a:gd name="connsiteX79" fmla="*/ 993943 w 1273201"/>
                <a:gd name="connsiteY79" fmla="*/ 317631 h 1473859"/>
                <a:gd name="connsiteX80" fmla="*/ 1055700 w 1273201"/>
                <a:gd name="connsiteY80" fmla="*/ 337837 h 1473859"/>
                <a:gd name="connsiteX81" fmla="*/ 1095521 w 1273201"/>
                <a:gd name="connsiteY81" fmla="*/ 307655 h 1473859"/>
                <a:gd name="connsiteX82" fmla="*/ 1156684 w 1273201"/>
                <a:gd name="connsiteY82" fmla="*/ 343846 h 1473859"/>
                <a:gd name="connsiteX83" fmla="*/ 1273201 w 1273201"/>
                <a:gd name="connsiteY83" fmla="*/ 400478 h 147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73201" h="1473859">
                  <a:moveTo>
                    <a:pt x="1273202" y="400478"/>
                  </a:moveTo>
                  <a:lnTo>
                    <a:pt x="1238189" y="441469"/>
                  </a:lnTo>
                  <a:lnTo>
                    <a:pt x="1137228" y="568370"/>
                  </a:lnTo>
                  <a:lnTo>
                    <a:pt x="1007424" y="755250"/>
                  </a:lnTo>
                  <a:lnTo>
                    <a:pt x="938168" y="874593"/>
                  </a:lnTo>
                  <a:lnTo>
                    <a:pt x="834629" y="997041"/>
                  </a:lnTo>
                  <a:lnTo>
                    <a:pt x="842577" y="1023453"/>
                  </a:lnTo>
                  <a:lnTo>
                    <a:pt x="826104" y="1041922"/>
                  </a:lnTo>
                  <a:lnTo>
                    <a:pt x="825402" y="1070664"/>
                  </a:lnTo>
                  <a:lnTo>
                    <a:pt x="857191" y="1105702"/>
                  </a:lnTo>
                  <a:lnTo>
                    <a:pt x="848929" y="1164925"/>
                  </a:lnTo>
                  <a:cubicBezTo>
                    <a:pt x="848929" y="1164925"/>
                    <a:pt x="863521" y="1243887"/>
                    <a:pt x="863928" y="1256401"/>
                  </a:cubicBezTo>
                  <a:cubicBezTo>
                    <a:pt x="864337" y="1268846"/>
                    <a:pt x="867992" y="1286483"/>
                    <a:pt x="865059" y="1295066"/>
                  </a:cubicBezTo>
                  <a:cubicBezTo>
                    <a:pt x="862136" y="1303655"/>
                    <a:pt x="867956" y="1308695"/>
                    <a:pt x="872041" y="1311289"/>
                  </a:cubicBezTo>
                  <a:cubicBezTo>
                    <a:pt x="876131" y="1313883"/>
                    <a:pt x="877301" y="1315944"/>
                    <a:pt x="876193" y="1322102"/>
                  </a:cubicBezTo>
                  <a:cubicBezTo>
                    <a:pt x="875085" y="1328269"/>
                    <a:pt x="879082" y="1332108"/>
                    <a:pt x="887024" y="1339530"/>
                  </a:cubicBezTo>
                  <a:cubicBezTo>
                    <a:pt x="895048" y="1347012"/>
                    <a:pt x="891734" y="1355238"/>
                    <a:pt x="883848" y="1365125"/>
                  </a:cubicBezTo>
                  <a:cubicBezTo>
                    <a:pt x="875960" y="1375079"/>
                    <a:pt x="937815" y="1410986"/>
                    <a:pt x="958431" y="1420640"/>
                  </a:cubicBezTo>
                  <a:cubicBezTo>
                    <a:pt x="978958" y="1430342"/>
                    <a:pt x="967916" y="1456360"/>
                    <a:pt x="967916" y="1456360"/>
                  </a:cubicBezTo>
                  <a:lnTo>
                    <a:pt x="942782" y="1473860"/>
                  </a:lnTo>
                  <a:lnTo>
                    <a:pt x="804136" y="1412129"/>
                  </a:lnTo>
                  <a:cubicBezTo>
                    <a:pt x="804136" y="1412129"/>
                    <a:pt x="720702" y="1406350"/>
                    <a:pt x="717493" y="1406118"/>
                  </a:cubicBezTo>
                  <a:cubicBezTo>
                    <a:pt x="714216" y="1405877"/>
                    <a:pt x="685057" y="1374626"/>
                    <a:pt x="685057" y="1374626"/>
                  </a:cubicBezTo>
                  <a:cubicBezTo>
                    <a:pt x="685059" y="1374626"/>
                    <a:pt x="611733" y="1374242"/>
                    <a:pt x="610750" y="1374170"/>
                  </a:cubicBezTo>
                  <a:cubicBezTo>
                    <a:pt x="609772" y="1374096"/>
                    <a:pt x="598508" y="1353624"/>
                    <a:pt x="598508" y="1353624"/>
                  </a:cubicBezTo>
                  <a:cubicBezTo>
                    <a:pt x="598508" y="1353624"/>
                    <a:pt x="569276" y="1359326"/>
                    <a:pt x="568304" y="1359257"/>
                  </a:cubicBezTo>
                  <a:cubicBezTo>
                    <a:pt x="567321" y="1359183"/>
                    <a:pt x="516562" y="1336235"/>
                    <a:pt x="516562" y="1336235"/>
                  </a:cubicBezTo>
                  <a:lnTo>
                    <a:pt x="461702" y="1253045"/>
                  </a:lnTo>
                  <a:lnTo>
                    <a:pt x="405880" y="1223811"/>
                  </a:lnTo>
                  <a:lnTo>
                    <a:pt x="403763" y="1208609"/>
                  </a:lnTo>
                  <a:cubicBezTo>
                    <a:pt x="403763" y="1208609"/>
                    <a:pt x="382011" y="1196581"/>
                    <a:pt x="381053" y="1196172"/>
                  </a:cubicBezTo>
                  <a:cubicBezTo>
                    <a:pt x="379751" y="1196077"/>
                    <a:pt x="346447" y="1222461"/>
                    <a:pt x="345385" y="1222640"/>
                  </a:cubicBezTo>
                  <a:cubicBezTo>
                    <a:pt x="344266" y="1222558"/>
                    <a:pt x="329411" y="1180934"/>
                    <a:pt x="328420" y="1180862"/>
                  </a:cubicBezTo>
                  <a:cubicBezTo>
                    <a:pt x="327448" y="1180788"/>
                    <a:pt x="281068" y="1180051"/>
                    <a:pt x="280077" y="1179979"/>
                  </a:cubicBezTo>
                  <a:cubicBezTo>
                    <a:pt x="279089" y="1179905"/>
                    <a:pt x="264049" y="1157188"/>
                    <a:pt x="264049" y="1157188"/>
                  </a:cubicBezTo>
                  <a:cubicBezTo>
                    <a:pt x="264049" y="1157188"/>
                    <a:pt x="239102" y="1153800"/>
                    <a:pt x="238112" y="1153726"/>
                  </a:cubicBezTo>
                  <a:cubicBezTo>
                    <a:pt x="237078" y="1153650"/>
                    <a:pt x="136732" y="1182985"/>
                    <a:pt x="135720" y="1183308"/>
                  </a:cubicBezTo>
                  <a:cubicBezTo>
                    <a:pt x="135582" y="1183297"/>
                    <a:pt x="135208" y="1183070"/>
                    <a:pt x="134643" y="1182640"/>
                  </a:cubicBezTo>
                  <a:cubicBezTo>
                    <a:pt x="134645" y="1182637"/>
                    <a:pt x="131448" y="1056592"/>
                    <a:pt x="118997" y="1047788"/>
                  </a:cubicBezTo>
                  <a:cubicBezTo>
                    <a:pt x="106612" y="1039072"/>
                    <a:pt x="97620" y="1036113"/>
                    <a:pt x="98820" y="1024110"/>
                  </a:cubicBezTo>
                  <a:cubicBezTo>
                    <a:pt x="100021" y="1012101"/>
                    <a:pt x="122155" y="986221"/>
                    <a:pt x="113929" y="973535"/>
                  </a:cubicBezTo>
                  <a:cubicBezTo>
                    <a:pt x="105708" y="960850"/>
                    <a:pt x="102626" y="967192"/>
                    <a:pt x="97786" y="938708"/>
                  </a:cubicBezTo>
                  <a:cubicBezTo>
                    <a:pt x="93021" y="910219"/>
                    <a:pt x="74864" y="885705"/>
                    <a:pt x="74864" y="885705"/>
                  </a:cubicBezTo>
                  <a:lnTo>
                    <a:pt x="14391" y="870789"/>
                  </a:lnTo>
                  <a:lnTo>
                    <a:pt x="2019" y="834593"/>
                  </a:lnTo>
                  <a:cubicBezTo>
                    <a:pt x="2019" y="834593"/>
                    <a:pt x="46482" y="821120"/>
                    <a:pt x="52704" y="798704"/>
                  </a:cubicBezTo>
                  <a:cubicBezTo>
                    <a:pt x="58936" y="776275"/>
                    <a:pt x="65069" y="767910"/>
                    <a:pt x="65069" y="767910"/>
                  </a:cubicBezTo>
                  <a:lnTo>
                    <a:pt x="7033" y="733919"/>
                  </a:lnTo>
                  <a:cubicBezTo>
                    <a:pt x="7033" y="733919"/>
                    <a:pt x="2242" y="686498"/>
                    <a:pt x="9556" y="662851"/>
                  </a:cubicBezTo>
                  <a:cubicBezTo>
                    <a:pt x="16876" y="639174"/>
                    <a:pt x="27652" y="607549"/>
                    <a:pt x="22057" y="594068"/>
                  </a:cubicBezTo>
                  <a:cubicBezTo>
                    <a:pt x="16534" y="580582"/>
                    <a:pt x="-5437" y="513587"/>
                    <a:pt x="1256" y="497433"/>
                  </a:cubicBezTo>
                  <a:cubicBezTo>
                    <a:pt x="8034" y="481226"/>
                    <a:pt x="17314" y="474677"/>
                    <a:pt x="16930" y="457354"/>
                  </a:cubicBezTo>
                  <a:cubicBezTo>
                    <a:pt x="16672" y="444584"/>
                    <a:pt x="15134" y="436846"/>
                    <a:pt x="9664" y="431451"/>
                  </a:cubicBezTo>
                  <a:cubicBezTo>
                    <a:pt x="10511" y="430730"/>
                    <a:pt x="24299" y="418329"/>
                    <a:pt x="33823" y="409542"/>
                  </a:cubicBezTo>
                  <a:cubicBezTo>
                    <a:pt x="43700" y="400397"/>
                    <a:pt x="43846" y="393904"/>
                    <a:pt x="60106" y="390796"/>
                  </a:cubicBezTo>
                  <a:cubicBezTo>
                    <a:pt x="76310" y="387778"/>
                    <a:pt x="90067" y="369462"/>
                    <a:pt x="104418" y="361359"/>
                  </a:cubicBezTo>
                  <a:cubicBezTo>
                    <a:pt x="118741" y="353183"/>
                    <a:pt x="122887" y="336858"/>
                    <a:pt x="124702" y="325553"/>
                  </a:cubicBezTo>
                  <a:cubicBezTo>
                    <a:pt x="126514" y="314257"/>
                    <a:pt x="197014" y="289912"/>
                    <a:pt x="213042" y="280299"/>
                  </a:cubicBezTo>
                  <a:cubicBezTo>
                    <a:pt x="229125" y="270673"/>
                    <a:pt x="242908" y="229479"/>
                    <a:pt x="249122" y="207377"/>
                  </a:cubicBezTo>
                  <a:cubicBezTo>
                    <a:pt x="255337" y="185212"/>
                    <a:pt x="283714" y="163092"/>
                    <a:pt x="292598" y="153932"/>
                  </a:cubicBezTo>
                  <a:cubicBezTo>
                    <a:pt x="301420" y="144774"/>
                    <a:pt x="321064" y="113464"/>
                    <a:pt x="327849" y="100546"/>
                  </a:cubicBezTo>
                  <a:cubicBezTo>
                    <a:pt x="334706" y="87633"/>
                    <a:pt x="341826" y="31226"/>
                    <a:pt x="341826" y="31226"/>
                  </a:cubicBezTo>
                  <a:cubicBezTo>
                    <a:pt x="352005" y="44136"/>
                    <a:pt x="364910" y="47631"/>
                    <a:pt x="381312" y="40997"/>
                  </a:cubicBezTo>
                  <a:cubicBezTo>
                    <a:pt x="405913" y="31006"/>
                    <a:pt x="465057" y="0"/>
                    <a:pt x="465057" y="0"/>
                  </a:cubicBezTo>
                  <a:lnTo>
                    <a:pt x="518491" y="44047"/>
                  </a:lnTo>
                  <a:lnTo>
                    <a:pt x="486741" y="107204"/>
                  </a:lnTo>
                  <a:lnTo>
                    <a:pt x="531859" y="147762"/>
                  </a:lnTo>
                  <a:cubicBezTo>
                    <a:pt x="531859" y="147762"/>
                    <a:pt x="569161" y="121678"/>
                    <a:pt x="587709" y="131508"/>
                  </a:cubicBezTo>
                  <a:cubicBezTo>
                    <a:pt x="606263" y="141400"/>
                    <a:pt x="678914" y="181643"/>
                    <a:pt x="685097" y="182416"/>
                  </a:cubicBezTo>
                  <a:cubicBezTo>
                    <a:pt x="691301" y="183201"/>
                    <a:pt x="676095" y="225877"/>
                    <a:pt x="686743" y="236828"/>
                  </a:cubicBezTo>
                  <a:cubicBezTo>
                    <a:pt x="697403" y="247740"/>
                    <a:pt x="696336" y="257786"/>
                    <a:pt x="701874" y="263114"/>
                  </a:cubicBezTo>
                  <a:cubicBezTo>
                    <a:pt x="707336" y="268374"/>
                    <a:pt x="719279" y="284290"/>
                    <a:pt x="702389" y="283064"/>
                  </a:cubicBezTo>
                  <a:cubicBezTo>
                    <a:pt x="685378" y="281829"/>
                    <a:pt x="656597" y="291511"/>
                    <a:pt x="645354" y="302140"/>
                  </a:cubicBezTo>
                  <a:cubicBezTo>
                    <a:pt x="634074" y="312820"/>
                    <a:pt x="608152" y="327239"/>
                    <a:pt x="614241" y="333918"/>
                  </a:cubicBezTo>
                  <a:cubicBezTo>
                    <a:pt x="620278" y="340541"/>
                    <a:pt x="644148" y="381199"/>
                    <a:pt x="644148" y="381199"/>
                  </a:cubicBezTo>
                  <a:lnTo>
                    <a:pt x="752928" y="366216"/>
                  </a:lnTo>
                  <a:lnTo>
                    <a:pt x="805594" y="410595"/>
                  </a:lnTo>
                  <a:lnTo>
                    <a:pt x="838737" y="410040"/>
                  </a:lnTo>
                  <a:lnTo>
                    <a:pt x="909655" y="420702"/>
                  </a:lnTo>
                  <a:lnTo>
                    <a:pt x="993943" y="317631"/>
                  </a:lnTo>
                  <a:lnTo>
                    <a:pt x="1055700" y="337837"/>
                  </a:lnTo>
                  <a:lnTo>
                    <a:pt x="1095521" y="307655"/>
                  </a:lnTo>
                  <a:cubicBezTo>
                    <a:pt x="1095521" y="307655"/>
                    <a:pt x="1142579" y="330726"/>
                    <a:pt x="1156684" y="343846"/>
                  </a:cubicBezTo>
                  <a:cubicBezTo>
                    <a:pt x="1169812" y="356101"/>
                    <a:pt x="1197531" y="383613"/>
                    <a:pt x="1273201" y="400478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936364F5-97DE-4A20-AB62-E82A404AF89A}"/>
                </a:ext>
              </a:extLst>
            </p:cNvPr>
            <p:cNvSpPr/>
            <p:nvPr/>
          </p:nvSpPr>
          <p:spPr>
            <a:xfrm>
              <a:off x="8393632" y="4748855"/>
              <a:ext cx="1264054" cy="1107485"/>
            </a:xfrm>
            <a:custGeom>
              <a:avLst/>
              <a:gdLst>
                <a:gd name="connsiteX0" fmla="*/ 1248412 w 1264054"/>
                <a:gd name="connsiteY0" fmla="*/ 743133 h 1107485"/>
                <a:gd name="connsiteX1" fmla="*/ 1228233 w 1264054"/>
                <a:gd name="connsiteY1" fmla="*/ 719456 h 1107485"/>
                <a:gd name="connsiteX2" fmla="*/ 1243342 w 1264054"/>
                <a:gd name="connsiteY2" fmla="*/ 668881 h 1107485"/>
                <a:gd name="connsiteX3" fmla="*/ 1227199 w 1264054"/>
                <a:gd name="connsiteY3" fmla="*/ 634053 h 1107485"/>
                <a:gd name="connsiteX4" fmla="*/ 1204277 w 1264054"/>
                <a:gd name="connsiteY4" fmla="*/ 581051 h 1107485"/>
                <a:gd name="connsiteX5" fmla="*/ 1143804 w 1264054"/>
                <a:gd name="connsiteY5" fmla="*/ 566135 h 1107485"/>
                <a:gd name="connsiteX6" fmla="*/ 1131432 w 1264054"/>
                <a:gd name="connsiteY6" fmla="*/ 529939 h 1107485"/>
                <a:gd name="connsiteX7" fmla="*/ 1182117 w 1264054"/>
                <a:gd name="connsiteY7" fmla="*/ 494049 h 1107485"/>
                <a:gd name="connsiteX8" fmla="*/ 1194482 w 1264054"/>
                <a:gd name="connsiteY8" fmla="*/ 463256 h 1107485"/>
                <a:gd name="connsiteX9" fmla="*/ 1136446 w 1264054"/>
                <a:gd name="connsiteY9" fmla="*/ 429264 h 1107485"/>
                <a:gd name="connsiteX10" fmla="*/ 1138969 w 1264054"/>
                <a:gd name="connsiteY10" fmla="*/ 358197 h 1107485"/>
                <a:gd name="connsiteX11" fmla="*/ 1151470 w 1264054"/>
                <a:gd name="connsiteY11" fmla="*/ 289414 h 1107485"/>
                <a:gd name="connsiteX12" fmla="*/ 1130669 w 1264054"/>
                <a:gd name="connsiteY12" fmla="*/ 192779 h 1107485"/>
                <a:gd name="connsiteX13" fmla="*/ 1146343 w 1264054"/>
                <a:gd name="connsiteY13" fmla="*/ 152699 h 1107485"/>
                <a:gd name="connsiteX14" fmla="*/ 1139077 w 1264054"/>
                <a:gd name="connsiteY14" fmla="*/ 126797 h 1107485"/>
                <a:gd name="connsiteX15" fmla="*/ 1139015 w 1264054"/>
                <a:gd name="connsiteY15" fmla="*/ 126789 h 1107485"/>
                <a:gd name="connsiteX16" fmla="*/ 1131283 w 1264054"/>
                <a:gd name="connsiteY16" fmla="*/ 121834 h 1107485"/>
                <a:gd name="connsiteX17" fmla="*/ 1103482 w 1264054"/>
                <a:gd name="connsiteY17" fmla="*/ 108057 h 1107485"/>
                <a:gd name="connsiteX18" fmla="*/ 930216 w 1264054"/>
                <a:gd name="connsiteY18" fmla="*/ 155294 h 1107485"/>
                <a:gd name="connsiteX19" fmla="*/ 871210 w 1264054"/>
                <a:gd name="connsiteY19" fmla="*/ 246856 h 1107485"/>
                <a:gd name="connsiteX20" fmla="*/ 756915 w 1264054"/>
                <a:gd name="connsiteY20" fmla="*/ 234613 h 1107485"/>
                <a:gd name="connsiteX21" fmla="*/ 653609 w 1264054"/>
                <a:gd name="connsiteY21" fmla="*/ 0 h 1107485"/>
                <a:gd name="connsiteX22" fmla="*/ 419221 w 1264054"/>
                <a:gd name="connsiteY22" fmla="*/ 13166 h 1107485"/>
                <a:gd name="connsiteX23" fmla="*/ 417030 w 1264054"/>
                <a:gd name="connsiteY23" fmla="*/ 13261 h 1107485"/>
                <a:gd name="connsiteX24" fmla="*/ 367481 w 1264054"/>
                <a:gd name="connsiteY24" fmla="*/ 43525 h 1107485"/>
                <a:gd name="connsiteX25" fmla="*/ 338232 w 1264054"/>
                <a:gd name="connsiteY25" fmla="*/ 57835 h 1107485"/>
                <a:gd name="connsiteX26" fmla="*/ 312839 w 1264054"/>
                <a:gd name="connsiteY26" fmla="*/ 62362 h 1107485"/>
                <a:gd name="connsiteX27" fmla="*/ 257816 w 1264054"/>
                <a:gd name="connsiteY27" fmla="*/ 79944 h 1107485"/>
                <a:gd name="connsiteX28" fmla="*/ 218318 w 1264054"/>
                <a:gd name="connsiteY28" fmla="*/ 70425 h 1107485"/>
                <a:gd name="connsiteX29" fmla="*/ 177267 w 1264054"/>
                <a:gd name="connsiteY29" fmla="*/ 81456 h 1107485"/>
                <a:gd name="connsiteX30" fmla="*/ 176289 w 1264054"/>
                <a:gd name="connsiteY30" fmla="*/ 152053 h 1107485"/>
                <a:gd name="connsiteX31" fmla="*/ 124298 w 1264054"/>
                <a:gd name="connsiteY31" fmla="*/ 151444 h 1107485"/>
                <a:gd name="connsiteX32" fmla="*/ 80851 w 1264054"/>
                <a:gd name="connsiteY32" fmla="*/ 189039 h 1107485"/>
                <a:gd name="connsiteX33" fmla="*/ 144124 w 1264054"/>
                <a:gd name="connsiteY33" fmla="*/ 229860 h 1107485"/>
                <a:gd name="connsiteX34" fmla="*/ 120498 w 1264054"/>
                <a:gd name="connsiteY34" fmla="*/ 264488 h 1107485"/>
                <a:gd name="connsiteX35" fmla="*/ 115740 w 1264054"/>
                <a:gd name="connsiteY35" fmla="*/ 289123 h 1107485"/>
                <a:gd name="connsiteX36" fmla="*/ 77432 w 1264054"/>
                <a:gd name="connsiteY36" fmla="*/ 310406 h 1107485"/>
                <a:gd name="connsiteX37" fmla="*/ 63718 w 1264054"/>
                <a:gd name="connsiteY37" fmla="*/ 363380 h 1107485"/>
                <a:gd name="connsiteX38" fmla="*/ 15907 w 1264054"/>
                <a:gd name="connsiteY38" fmla="*/ 373129 h 1107485"/>
                <a:gd name="connsiteX39" fmla="*/ 103 w 1264054"/>
                <a:gd name="connsiteY39" fmla="*/ 442183 h 1107485"/>
                <a:gd name="connsiteX40" fmla="*/ 65930 w 1264054"/>
                <a:gd name="connsiteY40" fmla="*/ 474898 h 1107485"/>
                <a:gd name="connsiteX41" fmla="*/ 61796 w 1264054"/>
                <a:gd name="connsiteY41" fmla="*/ 525619 h 1107485"/>
                <a:gd name="connsiteX42" fmla="*/ 110070 w 1264054"/>
                <a:gd name="connsiteY42" fmla="*/ 550217 h 1107485"/>
                <a:gd name="connsiteX43" fmla="*/ 119607 w 1264054"/>
                <a:gd name="connsiteY43" fmla="*/ 587137 h 1107485"/>
                <a:gd name="connsiteX44" fmla="*/ 156778 w 1264054"/>
                <a:gd name="connsiteY44" fmla="*/ 588909 h 1107485"/>
                <a:gd name="connsiteX45" fmla="*/ 181574 w 1264054"/>
                <a:gd name="connsiteY45" fmla="*/ 626011 h 1107485"/>
                <a:gd name="connsiteX46" fmla="*/ 136243 w 1264054"/>
                <a:gd name="connsiteY46" fmla="*/ 655065 h 1107485"/>
                <a:gd name="connsiteX47" fmla="*/ 156235 w 1264054"/>
                <a:gd name="connsiteY47" fmla="*/ 691354 h 1107485"/>
                <a:gd name="connsiteX48" fmla="*/ 210808 w 1264054"/>
                <a:gd name="connsiteY48" fmla="*/ 682557 h 1107485"/>
                <a:gd name="connsiteX49" fmla="*/ 223206 w 1264054"/>
                <a:gd name="connsiteY49" fmla="*/ 748275 h 1107485"/>
                <a:gd name="connsiteX50" fmla="*/ 267324 w 1264054"/>
                <a:gd name="connsiteY50" fmla="*/ 784618 h 1107485"/>
                <a:gd name="connsiteX51" fmla="*/ 273223 w 1264054"/>
                <a:gd name="connsiteY51" fmla="*/ 839331 h 1107485"/>
                <a:gd name="connsiteX52" fmla="*/ 329271 w 1264054"/>
                <a:gd name="connsiteY52" fmla="*/ 910795 h 1107485"/>
                <a:gd name="connsiteX53" fmla="*/ 408020 w 1264054"/>
                <a:gd name="connsiteY53" fmla="*/ 916832 h 1107485"/>
                <a:gd name="connsiteX54" fmla="*/ 410076 w 1264054"/>
                <a:gd name="connsiteY54" fmla="*/ 938292 h 1107485"/>
                <a:gd name="connsiteX55" fmla="*/ 401343 w 1264054"/>
                <a:gd name="connsiteY55" fmla="*/ 959869 h 1107485"/>
                <a:gd name="connsiteX56" fmla="*/ 417531 w 1264054"/>
                <a:gd name="connsiteY56" fmla="*/ 984311 h 1107485"/>
                <a:gd name="connsiteX57" fmla="*/ 404555 w 1264054"/>
                <a:gd name="connsiteY57" fmla="*/ 1000720 h 1107485"/>
                <a:gd name="connsiteX58" fmla="*/ 420390 w 1264054"/>
                <a:gd name="connsiteY58" fmla="*/ 1021799 h 1107485"/>
                <a:gd name="connsiteX59" fmla="*/ 383232 w 1264054"/>
                <a:gd name="connsiteY59" fmla="*/ 1064265 h 1107485"/>
                <a:gd name="connsiteX60" fmla="*/ 396538 w 1264054"/>
                <a:gd name="connsiteY60" fmla="*/ 1084885 h 1107485"/>
                <a:gd name="connsiteX61" fmla="*/ 453331 w 1264054"/>
                <a:gd name="connsiteY61" fmla="*/ 1087095 h 1107485"/>
                <a:gd name="connsiteX62" fmla="*/ 474618 w 1264054"/>
                <a:gd name="connsiteY62" fmla="*/ 1059440 h 1107485"/>
                <a:gd name="connsiteX63" fmla="*/ 512106 w 1264054"/>
                <a:gd name="connsiteY63" fmla="*/ 1062162 h 1107485"/>
                <a:gd name="connsiteX64" fmla="*/ 517166 w 1264054"/>
                <a:gd name="connsiteY64" fmla="*/ 1086788 h 1107485"/>
                <a:gd name="connsiteX65" fmla="*/ 531492 w 1264054"/>
                <a:gd name="connsiteY65" fmla="*/ 1087827 h 1107485"/>
                <a:gd name="connsiteX66" fmla="*/ 554002 w 1264054"/>
                <a:gd name="connsiteY66" fmla="*/ 1107485 h 1107485"/>
                <a:gd name="connsiteX67" fmla="*/ 569755 w 1264054"/>
                <a:gd name="connsiteY67" fmla="*/ 1052679 h 1107485"/>
                <a:gd name="connsiteX68" fmla="*/ 580572 w 1264054"/>
                <a:gd name="connsiteY68" fmla="*/ 1007906 h 1107485"/>
                <a:gd name="connsiteX69" fmla="*/ 617889 w 1264054"/>
                <a:gd name="connsiteY69" fmla="*/ 971374 h 1107485"/>
                <a:gd name="connsiteX70" fmla="*/ 691174 w 1264054"/>
                <a:gd name="connsiteY70" fmla="*/ 945925 h 1107485"/>
                <a:gd name="connsiteX71" fmla="*/ 730710 w 1264054"/>
                <a:gd name="connsiteY71" fmla="*/ 951419 h 1107485"/>
                <a:gd name="connsiteX72" fmla="*/ 748084 w 1264054"/>
                <a:gd name="connsiteY72" fmla="*/ 928497 h 1107485"/>
                <a:gd name="connsiteX73" fmla="*/ 809795 w 1264054"/>
                <a:gd name="connsiteY73" fmla="*/ 930993 h 1107485"/>
                <a:gd name="connsiteX74" fmla="*/ 831906 w 1264054"/>
                <a:gd name="connsiteY74" fmla="*/ 901847 h 1107485"/>
                <a:gd name="connsiteX75" fmla="*/ 851240 w 1264054"/>
                <a:gd name="connsiteY75" fmla="*/ 910074 h 1107485"/>
                <a:gd name="connsiteX76" fmla="*/ 882678 w 1264054"/>
                <a:gd name="connsiteY76" fmla="*/ 892052 h 1107485"/>
                <a:gd name="connsiteX77" fmla="*/ 961146 w 1264054"/>
                <a:gd name="connsiteY77" fmla="*/ 966179 h 1107485"/>
                <a:gd name="connsiteX78" fmla="*/ 996687 w 1264054"/>
                <a:gd name="connsiteY78" fmla="*/ 959551 h 1107485"/>
                <a:gd name="connsiteX79" fmla="*/ 1008502 w 1264054"/>
                <a:gd name="connsiteY79" fmla="*/ 977097 h 1107485"/>
                <a:gd name="connsiteX80" fmla="*/ 1037477 w 1264054"/>
                <a:gd name="connsiteY80" fmla="*/ 979199 h 1107485"/>
                <a:gd name="connsiteX81" fmla="*/ 1092828 w 1264054"/>
                <a:gd name="connsiteY81" fmla="*/ 920106 h 1107485"/>
                <a:gd name="connsiteX82" fmla="*/ 1081045 w 1264054"/>
                <a:gd name="connsiteY82" fmla="*/ 888491 h 1107485"/>
                <a:gd name="connsiteX83" fmla="*/ 1125866 w 1264054"/>
                <a:gd name="connsiteY83" fmla="*/ 875384 h 1107485"/>
                <a:gd name="connsiteX84" fmla="*/ 1166426 w 1264054"/>
                <a:gd name="connsiteY84" fmla="*/ 907452 h 1107485"/>
                <a:gd name="connsiteX85" fmla="*/ 1197724 w 1264054"/>
                <a:gd name="connsiteY85" fmla="*/ 846872 h 1107485"/>
                <a:gd name="connsiteX86" fmla="*/ 1233026 w 1264054"/>
                <a:gd name="connsiteY86" fmla="*/ 851725 h 1107485"/>
                <a:gd name="connsiteX87" fmla="*/ 1264055 w 1264054"/>
                <a:gd name="connsiteY87" fmla="*/ 877986 h 1107485"/>
                <a:gd name="connsiteX88" fmla="*/ 1248411 w 1264054"/>
                <a:gd name="connsiteY88" fmla="*/ 743133 h 110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64054" h="1107485">
                  <a:moveTo>
                    <a:pt x="1248412" y="743133"/>
                  </a:moveTo>
                  <a:cubicBezTo>
                    <a:pt x="1236024" y="734418"/>
                    <a:pt x="1227033" y="731458"/>
                    <a:pt x="1228233" y="719456"/>
                  </a:cubicBezTo>
                  <a:cubicBezTo>
                    <a:pt x="1229434" y="707446"/>
                    <a:pt x="1251568" y="681566"/>
                    <a:pt x="1243342" y="668881"/>
                  </a:cubicBezTo>
                  <a:cubicBezTo>
                    <a:pt x="1235121" y="656196"/>
                    <a:pt x="1232039" y="662537"/>
                    <a:pt x="1227199" y="634053"/>
                  </a:cubicBezTo>
                  <a:cubicBezTo>
                    <a:pt x="1222434" y="605565"/>
                    <a:pt x="1204277" y="581051"/>
                    <a:pt x="1204277" y="581051"/>
                  </a:cubicBezTo>
                  <a:lnTo>
                    <a:pt x="1143804" y="566135"/>
                  </a:lnTo>
                  <a:lnTo>
                    <a:pt x="1131432" y="529939"/>
                  </a:lnTo>
                  <a:cubicBezTo>
                    <a:pt x="1131432" y="529939"/>
                    <a:pt x="1175895" y="516465"/>
                    <a:pt x="1182117" y="494049"/>
                  </a:cubicBezTo>
                  <a:cubicBezTo>
                    <a:pt x="1188349" y="471620"/>
                    <a:pt x="1194482" y="463256"/>
                    <a:pt x="1194482" y="463256"/>
                  </a:cubicBezTo>
                  <a:lnTo>
                    <a:pt x="1136446" y="429264"/>
                  </a:lnTo>
                  <a:cubicBezTo>
                    <a:pt x="1136446" y="429264"/>
                    <a:pt x="1131654" y="381844"/>
                    <a:pt x="1138969" y="358197"/>
                  </a:cubicBezTo>
                  <a:cubicBezTo>
                    <a:pt x="1146289" y="334520"/>
                    <a:pt x="1157065" y="302895"/>
                    <a:pt x="1151470" y="289414"/>
                  </a:cubicBezTo>
                  <a:cubicBezTo>
                    <a:pt x="1145946" y="275928"/>
                    <a:pt x="1123976" y="208933"/>
                    <a:pt x="1130669" y="192779"/>
                  </a:cubicBezTo>
                  <a:cubicBezTo>
                    <a:pt x="1137446" y="176571"/>
                    <a:pt x="1146727" y="170023"/>
                    <a:pt x="1146343" y="152699"/>
                  </a:cubicBezTo>
                  <a:cubicBezTo>
                    <a:pt x="1146085" y="139930"/>
                    <a:pt x="1144546" y="132192"/>
                    <a:pt x="1139077" y="126797"/>
                  </a:cubicBezTo>
                  <a:lnTo>
                    <a:pt x="1139015" y="126789"/>
                  </a:lnTo>
                  <a:cubicBezTo>
                    <a:pt x="1136916" y="124871"/>
                    <a:pt x="1134470" y="123239"/>
                    <a:pt x="1131283" y="121834"/>
                  </a:cubicBezTo>
                  <a:cubicBezTo>
                    <a:pt x="1119238" y="116421"/>
                    <a:pt x="1103482" y="108057"/>
                    <a:pt x="1103482" y="108057"/>
                  </a:cubicBezTo>
                  <a:lnTo>
                    <a:pt x="930216" y="155294"/>
                  </a:lnTo>
                  <a:lnTo>
                    <a:pt x="871210" y="246856"/>
                  </a:lnTo>
                  <a:lnTo>
                    <a:pt x="756915" y="234613"/>
                  </a:lnTo>
                  <a:cubicBezTo>
                    <a:pt x="756915" y="234613"/>
                    <a:pt x="706119" y="69218"/>
                    <a:pt x="653609" y="0"/>
                  </a:cubicBezTo>
                  <a:lnTo>
                    <a:pt x="419221" y="13166"/>
                  </a:lnTo>
                  <a:lnTo>
                    <a:pt x="417030" y="13261"/>
                  </a:lnTo>
                  <a:cubicBezTo>
                    <a:pt x="417030" y="13261"/>
                    <a:pt x="369042" y="41937"/>
                    <a:pt x="367481" y="43525"/>
                  </a:cubicBezTo>
                  <a:cubicBezTo>
                    <a:pt x="365848" y="45114"/>
                    <a:pt x="348574" y="56612"/>
                    <a:pt x="338232" y="57835"/>
                  </a:cubicBezTo>
                  <a:cubicBezTo>
                    <a:pt x="327812" y="59057"/>
                    <a:pt x="321521" y="57801"/>
                    <a:pt x="312839" y="62362"/>
                  </a:cubicBezTo>
                  <a:cubicBezTo>
                    <a:pt x="304150" y="66857"/>
                    <a:pt x="267782" y="84863"/>
                    <a:pt x="257816" y="79944"/>
                  </a:cubicBezTo>
                  <a:cubicBezTo>
                    <a:pt x="247846" y="75071"/>
                    <a:pt x="238090" y="68248"/>
                    <a:pt x="218318" y="70425"/>
                  </a:cubicBezTo>
                  <a:cubicBezTo>
                    <a:pt x="198495" y="72679"/>
                    <a:pt x="177267" y="81456"/>
                    <a:pt x="177267" y="81456"/>
                  </a:cubicBezTo>
                  <a:lnTo>
                    <a:pt x="176289" y="152053"/>
                  </a:lnTo>
                  <a:lnTo>
                    <a:pt x="124298" y="151444"/>
                  </a:lnTo>
                  <a:cubicBezTo>
                    <a:pt x="124298" y="151444"/>
                    <a:pt x="79390" y="188407"/>
                    <a:pt x="80851" y="189039"/>
                  </a:cubicBezTo>
                  <a:cubicBezTo>
                    <a:pt x="82259" y="189602"/>
                    <a:pt x="144124" y="229860"/>
                    <a:pt x="144124" y="229860"/>
                  </a:cubicBezTo>
                  <a:cubicBezTo>
                    <a:pt x="144127" y="229858"/>
                    <a:pt x="121232" y="260595"/>
                    <a:pt x="120498" y="264488"/>
                  </a:cubicBezTo>
                  <a:cubicBezTo>
                    <a:pt x="119689" y="268377"/>
                    <a:pt x="117308" y="288258"/>
                    <a:pt x="115740" y="289123"/>
                  </a:cubicBezTo>
                  <a:cubicBezTo>
                    <a:pt x="114232" y="290005"/>
                    <a:pt x="78353" y="297723"/>
                    <a:pt x="77432" y="310406"/>
                  </a:cubicBezTo>
                  <a:cubicBezTo>
                    <a:pt x="76508" y="323101"/>
                    <a:pt x="83168" y="366245"/>
                    <a:pt x="63718" y="363380"/>
                  </a:cubicBezTo>
                  <a:cubicBezTo>
                    <a:pt x="44328" y="360459"/>
                    <a:pt x="19386" y="359635"/>
                    <a:pt x="15907" y="373129"/>
                  </a:cubicBezTo>
                  <a:cubicBezTo>
                    <a:pt x="12496" y="386615"/>
                    <a:pt x="-1323" y="441032"/>
                    <a:pt x="103" y="442183"/>
                  </a:cubicBezTo>
                  <a:cubicBezTo>
                    <a:pt x="1544" y="443211"/>
                    <a:pt x="65065" y="473330"/>
                    <a:pt x="65930" y="474898"/>
                  </a:cubicBezTo>
                  <a:cubicBezTo>
                    <a:pt x="66818" y="476415"/>
                    <a:pt x="61796" y="525619"/>
                    <a:pt x="61796" y="525619"/>
                  </a:cubicBezTo>
                  <a:cubicBezTo>
                    <a:pt x="61796" y="525619"/>
                    <a:pt x="108796" y="540335"/>
                    <a:pt x="110070" y="550217"/>
                  </a:cubicBezTo>
                  <a:cubicBezTo>
                    <a:pt x="111319" y="560096"/>
                    <a:pt x="119607" y="587137"/>
                    <a:pt x="119607" y="587137"/>
                  </a:cubicBezTo>
                  <a:cubicBezTo>
                    <a:pt x="119609" y="587134"/>
                    <a:pt x="149307" y="583962"/>
                    <a:pt x="156778" y="588909"/>
                  </a:cubicBezTo>
                  <a:cubicBezTo>
                    <a:pt x="164300" y="593869"/>
                    <a:pt x="198702" y="613045"/>
                    <a:pt x="181574" y="626011"/>
                  </a:cubicBezTo>
                  <a:cubicBezTo>
                    <a:pt x="164459" y="638970"/>
                    <a:pt x="136243" y="655065"/>
                    <a:pt x="136243" y="655065"/>
                  </a:cubicBezTo>
                  <a:cubicBezTo>
                    <a:pt x="136243" y="655063"/>
                    <a:pt x="154735" y="691246"/>
                    <a:pt x="156235" y="691354"/>
                  </a:cubicBezTo>
                  <a:cubicBezTo>
                    <a:pt x="157684" y="691459"/>
                    <a:pt x="204924" y="670368"/>
                    <a:pt x="210808" y="682557"/>
                  </a:cubicBezTo>
                  <a:cubicBezTo>
                    <a:pt x="216843" y="694764"/>
                    <a:pt x="224125" y="690361"/>
                    <a:pt x="223206" y="748275"/>
                  </a:cubicBezTo>
                  <a:lnTo>
                    <a:pt x="267324" y="784618"/>
                  </a:lnTo>
                  <a:lnTo>
                    <a:pt x="273223" y="839331"/>
                  </a:lnTo>
                  <a:lnTo>
                    <a:pt x="329271" y="910795"/>
                  </a:lnTo>
                  <a:cubicBezTo>
                    <a:pt x="329271" y="910795"/>
                    <a:pt x="408164" y="914870"/>
                    <a:pt x="408020" y="916832"/>
                  </a:cubicBezTo>
                  <a:cubicBezTo>
                    <a:pt x="407872" y="918871"/>
                    <a:pt x="410076" y="938292"/>
                    <a:pt x="410076" y="938292"/>
                  </a:cubicBezTo>
                  <a:lnTo>
                    <a:pt x="401343" y="959869"/>
                  </a:lnTo>
                  <a:lnTo>
                    <a:pt x="417531" y="984311"/>
                  </a:lnTo>
                  <a:lnTo>
                    <a:pt x="404555" y="1000720"/>
                  </a:lnTo>
                  <a:lnTo>
                    <a:pt x="420390" y="1021799"/>
                  </a:lnTo>
                  <a:lnTo>
                    <a:pt x="383232" y="1064265"/>
                  </a:lnTo>
                  <a:lnTo>
                    <a:pt x="396538" y="1084885"/>
                  </a:lnTo>
                  <a:lnTo>
                    <a:pt x="453331" y="1087095"/>
                  </a:lnTo>
                  <a:lnTo>
                    <a:pt x="474618" y="1059440"/>
                  </a:lnTo>
                  <a:lnTo>
                    <a:pt x="512106" y="1062162"/>
                  </a:lnTo>
                  <a:lnTo>
                    <a:pt x="517166" y="1086788"/>
                  </a:lnTo>
                  <a:lnTo>
                    <a:pt x="531492" y="1087827"/>
                  </a:lnTo>
                  <a:lnTo>
                    <a:pt x="554002" y="1107485"/>
                  </a:lnTo>
                  <a:lnTo>
                    <a:pt x="569755" y="1052679"/>
                  </a:lnTo>
                  <a:lnTo>
                    <a:pt x="580572" y="1007906"/>
                  </a:lnTo>
                  <a:lnTo>
                    <a:pt x="617889" y="971374"/>
                  </a:lnTo>
                  <a:lnTo>
                    <a:pt x="691174" y="945925"/>
                  </a:lnTo>
                  <a:lnTo>
                    <a:pt x="730710" y="951419"/>
                  </a:lnTo>
                  <a:cubicBezTo>
                    <a:pt x="730710" y="951419"/>
                    <a:pt x="747101" y="928425"/>
                    <a:pt x="748084" y="928497"/>
                  </a:cubicBezTo>
                  <a:cubicBezTo>
                    <a:pt x="749005" y="928563"/>
                    <a:pt x="809795" y="930993"/>
                    <a:pt x="809795" y="930993"/>
                  </a:cubicBezTo>
                  <a:lnTo>
                    <a:pt x="831906" y="901847"/>
                  </a:lnTo>
                  <a:cubicBezTo>
                    <a:pt x="831906" y="901847"/>
                    <a:pt x="850250" y="910002"/>
                    <a:pt x="851240" y="910074"/>
                  </a:cubicBezTo>
                  <a:cubicBezTo>
                    <a:pt x="852226" y="910143"/>
                    <a:pt x="882678" y="892052"/>
                    <a:pt x="882678" y="892052"/>
                  </a:cubicBezTo>
                  <a:cubicBezTo>
                    <a:pt x="882681" y="892052"/>
                    <a:pt x="960102" y="966102"/>
                    <a:pt x="961146" y="966179"/>
                  </a:cubicBezTo>
                  <a:cubicBezTo>
                    <a:pt x="962147" y="966248"/>
                    <a:pt x="996687" y="959551"/>
                    <a:pt x="996687" y="959551"/>
                  </a:cubicBezTo>
                  <a:cubicBezTo>
                    <a:pt x="996687" y="959551"/>
                    <a:pt x="1007514" y="977025"/>
                    <a:pt x="1008502" y="977097"/>
                  </a:cubicBezTo>
                  <a:cubicBezTo>
                    <a:pt x="1009495" y="977166"/>
                    <a:pt x="1037477" y="979199"/>
                    <a:pt x="1037477" y="979199"/>
                  </a:cubicBezTo>
                  <a:cubicBezTo>
                    <a:pt x="1037483" y="979197"/>
                    <a:pt x="1061979" y="934582"/>
                    <a:pt x="1092828" y="920106"/>
                  </a:cubicBezTo>
                  <a:lnTo>
                    <a:pt x="1081045" y="888491"/>
                  </a:lnTo>
                  <a:lnTo>
                    <a:pt x="1125866" y="875384"/>
                  </a:lnTo>
                  <a:lnTo>
                    <a:pt x="1166426" y="907452"/>
                  </a:lnTo>
                  <a:lnTo>
                    <a:pt x="1197724" y="846872"/>
                  </a:lnTo>
                  <a:lnTo>
                    <a:pt x="1233026" y="851725"/>
                  </a:lnTo>
                  <a:cubicBezTo>
                    <a:pt x="1233026" y="851725"/>
                    <a:pt x="1258321" y="873755"/>
                    <a:pt x="1264055" y="877986"/>
                  </a:cubicBezTo>
                  <a:cubicBezTo>
                    <a:pt x="1264057" y="877983"/>
                    <a:pt x="1260861" y="751938"/>
                    <a:pt x="1248411" y="74313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A2008ADE-40EF-4F60-AB59-B8012D244262}"/>
                </a:ext>
              </a:extLst>
            </p:cNvPr>
            <p:cNvSpPr/>
            <p:nvPr/>
          </p:nvSpPr>
          <p:spPr>
            <a:xfrm>
              <a:off x="7873170" y="4293521"/>
              <a:ext cx="939681" cy="1391820"/>
            </a:xfrm>
            <a:custGeom>
              <a:avLst/>
              <a:gdLst>
                <a:gd name="connsiteX0" fmla="*/ 939681 w 939681"/>
                <a:gd name="connsiteY0" fmla="*/ 468504 h 1391820"/>
                <a:gd name="connsiteX1" fmla="*/ 937491 w 939681"/>
                <a:gd name="connsiteY1" fmla="*/ 468598 h 1391820"/>
                <a:gd name="connsiteX2" fmla="*/ 887942 w 939681"/>
                <a:gd name="connsiteY2" fmla="*/ 498863 h 1391820"/>
                <a:gd name="connsiteX3" fmla="*/ 858692 w 939681"/>
                <a:gd name="connsiteY3" fmla="*/ 513172 h 1391820"/>
                <a:gd name="connsiteX4" fmla="*/ 833300 w 939681"/>
                <a:gd name="connsiteY4" fmla="*/ 517700 h 1391820"/>
                <a:gd name="connsiteX5" fmla="*/ 778276 w 939681"/>
                <a:gd name="connsiteY5" fmla="*/ 535281 h 1391820"/>
                <a:gd name="connsiteX6" fmla="*/ 738779 w 939681"/>
                <a:gd name="connsiteY6" fmla="*/ 525763 h 1391820"/>
                <a:gd name="connsiteX7" fmla="*/ 697727 w 939681"/>
                <a:gd name="connsiteY7" fmla="*/ 536793 h 1391820"/>
                <a:gd name="connsiteX8" fmla="*/ 696749 w 939681"/>
                <a:gd name="connsiteY8" fmla="*/ 607390 h 1391820"/>
                <a:gd name="connsiteX9" fmla="*/ 644759 w 939681"/>
                <a:gd name="connsiteY9" fmla="*/ 606781 h 1391820"/>
                <a:gd name="connsiteX10" fmla="*/ 601312 w 939681"/>
                <a:gd name="connsiteY10" fmla="*/ 644377 h 1391820"/>
                <a:gd name="connsiteX11" fmla="*/ 664585 w 939681"/>
                <a:gd name="connsiteY11" fmla="*/ 685198 h 1391820"/>
                <a:gd name="connsiteX12" fmla="*/ 640958 w 939681"/>
                <a:gd name="connsiteY12" fmla="*/ 719826 h 1391820"/>
                <a:gd name="connsiteX13" fmla="*/ 636200 w 939681"/>
                <a:gd name="connsiteY13" fmla="*/ 744460 h 1391820"/>
                <a:gd name="connsiteX14" fmla="*/ 597892 w 939681"/>
                <a:gd name="connsiteY14" fmla="*/ 765743 h 1391820"/>
                <a:gd name="connsiteX15" fmla="*/ 584179 w 939681"/>
                <a:gd name="connsiteY15" fmla="*/ 818718 h 1391820"/>
                <a:gd name="connsiteX16" fmla="*/ 536368 w 939681"/>
                <a:gd name="connsiteY16" fmla="*/ 828466 h 1391820"/>
                <a:gd name="connsiteX17" fmla="*/ 520563 w 939681"/>
                <a:gd name="connsiteY17" fmla="*/ 897520 h 1391820"/>
                <a:gd name="connsiteX18" fmla="*/ 586390 w 939681"/>
                <a:gd name="connsiteY18" fmla="*/ 930235 h 1391820"/>
                <a:gd name="connsiteX19" fmla="*/ 582257 w 939681"/>
                <a:gd name="connsiteY19" fmla="*/ 980956 h 1391820"/>
                <a:gd name="connsiteX20" fmla="*/ 630531 w 939681"/>
                <a:gd name="connsiteY20" fmla="*/ 1005554 h 1391820"/>
                <a:gd name="connsiteX21" fmla="*/ 640067 w 939681"/>
                <a:gd name="connsiteY21" fmla="*/ 1042474 h 1391820"/>
                <a:gd name="connsiteX22" fmla="*/ 677239 w 939681"/>
                <a:gd name="connsiteY22" fmla="*/ 1044247 h 1391820"/>
                <a:gd name="connsiteX23" fmla="*/ 702035 w 939681"/>
                <a:gd name="connsiteY23" fmla="*/ 1081349 h 1391820"/>
                <a:gd name="connsiteX24" fmla="*/ 656704 w 939681"/>
                <a:gd name="connsiteY24" fmla="*/ 1110403 h 1391820"/>
                <a:gd name="connsiteX25" fmla="*/ 676696 w 939681"/>
                <a:gd name="connsiteY25" fmla="*/ 1146692 h 1391820"/>
                <a:gd name="connsiteX26" fmla="*/ 731269 w 939681"/>
                <a:gd name="connsiteY26" fmla="*/ 1137894 h 1391820"/>
                <a:gd name="connsiteX27" fmla="*/ 743667 w 939681"/>
                <a:gd name="connsiteY27" fmla="*/ 1203613 h 1391820"/>
                <a:gd name="connsiteX28" fmla="*/ 674559 w 939681"/>
                <a:gd name="connsiteY28" fmla="*/ 1270322 h 1391820"/>
                <a:gd name="connsiteX29" fmla="*/ 649076 w 939681"/>
                <a:gd name="connsiteY29" fmla="*/ 1265188 h 1391820"/>
                <a:gd name="connsiteX30" fmla="*/ 614557 w 939681"/>
                <a:gd name="connsiteY30" fmla="*/ 1285951 h 1391820"/>
                <a:gd name="connsiteX31" fmla="*/ 597063 w 939681"/>
                <a:gd name="connsiteY31" fmla="*/ 1359288 h 1391820"/>
                <a:gd name="connsiteX32" fmla="*/ 568535 w 939681"/>
                <a:gd name="connsiteY32" fmla="*/ 1387017 h 1391820"/>
                <a:gd name="connsiteX33" fmla="*/ 534827 w 939681"/>
                <a:gd name="connsiteY33" fmla="*/ 1363918 h 1391820"/>
                <a:gd name="connsiteX34" fmla="*/ 521692 w 939681"/>
                <a:gd name="connsiteY34" fmla="*/ 1391820 h 1391820"/>
                <a:gd name="connsiteX35" fmla="*/ 488116 w 939681"/>
                <a:gd name="connsiteY35" fmla="*/ 1389380 h 1391820"/>
                <a:gd name="connsiteX36" fmla="*/ 488344 w 939681"/>
                <a:gd name="connsiteY36" fmla="*/ 1351017 h 1391820"/>
                <a:gd name="connsiteX37" fmla="*/ 471562 w 939681"/>
                <a:gd name="connsiteY37" fmla="*/ 1328552 h 1391820"/>
                <a:gd name="connsiteX38" fmla="*/ 480195 w 939681"/>
                <a:gd name="connsiteY38" fmla="*/ 1309260 h 1391820"/>
                <a:gd name="connsiteX39" fmla="*/ 452445 w 939681"/>
                <a:gd name="connsiteY39" fmla="*/ 1290159 h 1391820"/>
                <a:gd name="connsiteX40" fmla="*/ 417319 w 939681"/>
                <a:gd name="connsiteY40" fmla="*/ 1277494 h 1391820"/>
                <a:gd name="connsiteX41" fmla="*/ 421496 w 939681"/>
                <a:gd name="connsiteY41" fmla="*/ 1257147 h 1391820"/>
                <a:gd name="connsiteX42" fmla="*/ 393518 w 939681"/>
                <a:gd name="connsiteY42" fmla="*/ 1226658 h 1391820"/>
                <a:gd name="connsiteX43" fmla="*/ 392418 w 939681"/>
                <a:gd name="connsiteY43" fmla="*/ 1165708 h 1391820"/>
                <a:gd name="connsiteX44" fmla="*/ 379976 w 939681"/>
                <a:gd name="connsiteY44" fmla="*/ 1137976 h 1391820"/>
                <a:gd name="connsiteX45" fmla="*/ 351220 w 939681"/>
                <a:gd name="connsiteY45" fmla="*/ 1155217 h 1391820"/>
                <a:gd name="connsiteX46" fmla="*/ 337573 w 939681"/>
                <a:gd name="connsiteY46" fmla="*/ 1122221 h 1391820"/>
                <a:gd name="connsiteX47" fmla="*/ 300684 w 939681"/>
                <a:gd name="connsiteY47" fmla="*/ 1116583 h 1391820"/>
                <a:gd name="connsiteX48" fmla="*/ 256021 w 939681"/>
                <a:gd name="connsiteY48" fmla="*/ 1032408 h 1391820"/>
                <a:gd name="connsiteX49" fmla="*/ 281626 w 939681"/>
                <a:gd name="connsiteY49" fmla="*/ 991474 h 1391820"/>
                <a:gd name="connsiteX50" fmla="*/ 244593 w 939681"/>
                <a:gd name="connsiteY50" fmla="*/ 946190 h 1391820"/>
                <a:gd name="connsiteX51" fmla="*/ 226293 w 939681"/>
                <a:gd name="connsiteY51" fmla="*/ 963539 h 1391820"/>
                <a:gd name="connsiteX52" fmla="*/ 184886 w 939681"/>
                <a:gd name="connsiteY52" fmla="*/ 947768 h 1391820"/>
                <a:gd name="connsiteX53" fmla="*/ 174569 w 939681"/>
                <a:gd name="connsiteY53" fmla="*/ 927705 h 1391820"/>
                <a:gd name="connsiteX54" fmla="*/ 144986 w 939681"/>
                <a:gd name="connsiteY54" fmla="*/ 924889 h 1391820"/>
                <a:gd name="connsiteX55" fmla="*/ 140006 w 939681"/>
                <a:gd name="connsiteY55" fmla="*/ 952674 h 1391820"/>
                <a:gd name="connsiteX56" fmla="*/ 115069 w 939681"/>
                <a:gd name="connsiteY56" fmla="*/ 962692 h 1391820"/>
                <a:gd name="connsiteX57" fmla="*/ 109428 w 939681"/>
                <a:gd name="connsiteY57" fmla="*/ 919024 h 1391820"/>
                <a:gd name="connsiteX58" fmla="*/ 76779 w 939681"/>
                <a:gd name="connsiteY58" fmla="*/ 916652 h 1391820"/>
                <a:gd name="connsiteX59" fmla="*/ 69385 w 939681"/>
                <a:gd name="connsiteY59" fmla="*/ 892591 h 1391820"/>
                <a:gd name="connsiteX60" fmla="*/ 43188 w 939681"/>
                <a:gd name="connsiteY60" fmla="*/ 906392 h 1391820"/>
                <a:gd name="connsiteX61" fmla="*/ 12485 w 939681"/>
                <a:gd name="connsiteY61" fmla="*/ 891686 h 1391820"/>
                <a:gd name="connsiteX62" fmla="*/ 9101 w 939681"/>
                <a:gd name="connsiteY62" fmla="*/ 865934 h 1391820"/>
                <a:gd name="connsiteX63" fmla="*/ 0 w 939681"/>
                <a:gd name="connsiteY63" fmla="*/ 865274 h 1391820"/>
                <a:gd name="connsiteX64" fmla="*/ 15109 w 939681"/>
                <a:gd name="connsiteY64" fmla="*/ 770384 h 1391820"/>
                <a:gd name="connsiteX65" fmla="*/ 44816 w 939681"/>
                <a:gd name="connsiteY65" fmla="*/ 758151 h 1391820"/>
                <a:gd name="connsiteX66" fmla="*/ 89218 w 939681"/>
                <a:gd name="connsiteY66" fmla="*/ 749927 h 1391820"/>
                <a:gd name="connsiteX67" fmla="*/ 169084 w 939681"/>
                <a:gd name="connsiteY67" fmla="*/ 678218 h 1391820"/>
                <a:gd name="connsiteX68" fmla="*/ 172877 w 939681"/>
                <a:gd name="connsiteY68" fmla="*/ 647734 h 1391820"/>
                <a:gd name="connsiteX69" fmla="*/ 153386 w 939681"/>
                <a:gd name="connsiteY69" fmla="*/ 515828 h 1391820"/>
                <a:gd name="connsiteX70" fmla="*/ 201489 w 939681"/>
                <a:gd name="connsiteY70" fmla="*/ 497423 h 1391820"/>
                <a:gd name="connsiteX71" fmla="*/ 208284 w 939681"/>
                <a:gd name="connsiteY71" fmla="*/ 453750 h 1391820"/>
                <a:gd name="connsiteX72" fmla="*/ 263075 w 939681"/>
                <a:gd name="connsiteY72" fmla="*/ 424731 h 1391820"/>
                <a:gd name="connsiteX73" fmla="*/ 240828 w 939681"/>
                <a:gd name="connsiteY73" fmla="*/ 375057 h 1391820"/>
                <a:gd name="connsiteX74" fmla="*/ 199656 w 939681"/>
                <a:gd name="connsiteY74" fmla="*/ 328879 h 1391820"/>
                <a:gd name="connsiteX75" fmla="*/ 241921 w 939681"/>
                <a:gd name="connsiteY75" fmla="*/ 278626 h 1391820"/>
                <a:gd name="connsiteX76" fmla="*/ 226628 w 939681"/>
                <a:gd name="connsiteY76" fmla="*/ 222889 h 1391820"/>
                <a:gd name="connsiteX77" fmla="*/ 272386 w 939681"/>
                <a:gd name="connsiteY77" fmla="*/ 210569 h 1391820"/>
                <a:gd name="connsiteX78" fmla="*/ 279343 w 939681"/>
                <a:gd name="connsiteY78" fmla="*/ 160063 h 1391820"/>
                <a:gd name="connsiteX79" fmla="*/ 280884 w 939681"/>
                <a:gd name="connsiteY79" fmla="*/ 134343 h 1391820"/>
                <a:gd name="connsiteX80" fmla="*/ 264086 w 939681"/>
                <a:gd name="connsiteY80" fmla="*/ 94859 h 1391820"/>
                <a:gd name="connsiteX81" fmla="*/ 290474 w 939681"/>
                <a:gd name="connsiteY81" fmla="*/ 73832 h 1391820"/>
                <a:gd name="connsiteX82" fmla="*/ 294252 w 939681"/>
                <a:gd name="connsiteY82" fmla="*/ 21843 h 1391820"/>
                <a:gd name="connsiteX83" fmla="*/ 294321 w 939681"/>
                <a:gd name="connsiteY83" fmla="*/ 21850 h 1391820"/>
                <a:gd name="connsiteX84" fmla="*/ 387504 w 939681"/>
                <a:gd name="connsiteY84" fmla="*/ 26636 h 1391820"/>
                <a:gd name="connsiteX85" fmla="*/ 420531 w 939681"/>
                <a:gd name="connsiteY85" fmla="*/ 240 h 1391820"/>
                <a:gd name="connsiteX86" fmla="*/ 451895 w 939681"/>
                <a:gd name="connsiteY86" fmla="*/ 13969 h 1391820"/>
                <a:gd name="connsiteX87" fmla="*/ 511817 w 939681"/>
                <a:gd name="connsiteY87" fmla="*/ 31059 h 1391820"/>
                <a:gd name="connsiteX88" fmla="*/ 551783 w 939681"/>
                <a:gd name="connsiteY88" fmla="*/ 44090 h 1391820"/>
                <a:gd name="connsiteX89" fmla="*/ 615698 w 939681"/>
                <a:gd name="connsiteY89" fmla="*/ 51682 h 1391820"/>
                <a:gd name="connsiteX90" fmla="*/ 643632 w 939681"/>
                <a:gd name="connsiteY90" fmla="*/ 72696 h 1391820"/>
                <a:gd name="connsiteX91" fmla="*/ 661047 w 939681"/>
                <a:gd name="connsiteY91" fmla="*/ 81133 h 1391820"/>
                <a:gd name="connsiteX92" fmla="*/ 699935 w 939681"/>
                <a:gd name="connsiteY92" fmla="*/ 135302 h 1391820"/>
                <a:gd name="connsiteX93" fmla="*/ 767226 w 939681"/>
                <a:gd name="connsiteY93" fmla="*/ 136890 h 1391820"/>
                <a:gd name="connsiteX94" fmla="*/ 791656 w 939681"/>
                <a:gd name="connsiteY94" fmla="*/ 174688 h 1391820"/>
                <a:gd name="connsiteX95" fmla="*/ 839577 w 939681"/>
                <a:gd name="connsiteY95" fmla="*/ 167653 h 1391820"/>
                <a:gd name="connsiteX96" fmla="*/ 862449 w 939681"/>
                <a:gd name="connsiteY96" fmla="*/ 211516 h 1391820"/>
                <a:gd name="connsiteX97" fmla="*/ 836358 w 939681"/>
                <a:gd name="connsiteY97" fmla="*/ 246425 h 1391820"/>
                <a:gd name="connsiteX98" fmla="*/ 848008 w 939681"/>
                <a:gd name="connsiteY98" fmla="*/ 295333 h 1391820"/>
                <a:gd name="connsiteX99" fmla="*/ 893091 w 939681"/>
                <a:gd name="connsiteY99" fmla="*/ 350074 h 1391820"/>
                <a:gd name="connsiteX100" fmla="*/ 918087 w 939681"/>
                <a:gd name="connsiteY100" fmla="*/ 398045 h 1391820"/>
                <a:gd name="connsiteX101" fmla="*/ 936197 w 939681"/>
                <a:gd name="connsiteY101" fmla="*/ 432211 h 1391820"/>
                <a:gd name="connsiteX102" fmla="*/ 939681 w 939681"/>
                <a:gd name="connsiteY102" fmla="*/ 468504 h 13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39681" h="1391820">
                  <a:moveTo>
                    <a:pt x="939681" y="468504"/>
                  </a:moveTo>
                  <a:lnTo>
                    <a:pt x="937491" y="468598"/>
                  </a:lnTo>
                  <a:cubicBezTo>
                    <a:pt x="937491" y="468598"/>
                    <a:pt x="889503" y="497274"/>
                    <a:pt x="887942" y="498863"/>
                  </a:cubicBezTo>
                  <a:cubicBezTo>
                    <a:pt x="886309" y="500451"/>
                    <a:pt x="869035" y="511950"/>
                    <a:pt x="858692" y="513172"/>
                  </a:cubicBezTo>
                  <a:cubicBezTo>
                    <a:pt x="848273" y="514395"/>
                    <a:pt x="841981" y="513139"/>
                    <a:pt x="833300" y="517700"/>
                  </a:cubicBezTo>
                  <a:cubicBezTo>
                    <a:pt x="824610" y="522195"/>
                    <a:pt x="788243" y="540200"/>
                    <a:pt x="778276" y="535281"/>
                  </a:cubicBezTo>
                  <a:cubicBezTo>
                    <a:pt x="768307" y="530408"/>
                    <a:pt x="758550" y="523586"/>
                    <a:pt x="738779" y="525763"/>
                  </a:cubicBezTo>
                  <a:cubicBezTo>
                    <a:pt x="718956" y="528016"/>
                    <a:pt x="697727" y="536793"/>
                    <a:pt x="697727" y="536793"/>
                  </a:cubicBezTo>
                  <a:lnTo>
                    <a:pt x="696749" y="607390"/>
                  </a:lnTo>
                  <a:lnTo>
                    <a:pt x="644759" y="606781"/>
                  </a:lnTo>
                  <a:cubicBezTo>
                    <a:pt x="644759" y="606781"/>
                    <a:pt x="599851" y="643745"/>
                    <a:pt x="601312" y="644377"/>
                  </a:cubicBezTo>
                  <a:cubicBezTo>
                    <a:pt x="602720" y="644940"/>
                    <a:pt x="664585" y="685198"/>
                    <a:pt x="664585" y="685198"/>
                  </a:cubicBezTo>
                  <a:cubicBezTo>
                    <a:pt x="664587" y="685195"/>
                    <a:pt x="641693" y="715933"/>
                    <a:pt x="640958" y="719826"/>
                  </a:cubicBezTo>
                  <a:cubicBezTo>
                    <a:pt x="640149" y="723715"/>
                    <a:pt x="637769" y="743596"/>
                    <a:pt x="636200" y="744460"/>
                  </a:cubicBezTo>
                  <a:cubicBezTo>
                    <a:pt x="634693" y="745343"/>
                    <a:pt x="598814" y="753060"/>
                    <a:pt x="597892" y="765743"/>
                  </a:cubicBezTo>
                  <a:cubicBezTo>
                    <a:pt x="596969" y="778439"/>
                    <a:pt x="603628" y="821582"/>
                    <a:pt x="584179" y="818718"/>
                  </a:cubicBezTo>
                  <a:cubicBezTo>
                    <a:pt x="564788" y="815796"/>
                    <a:pt x="539846" y="814973"/>
                    <a:pt x="536368" y="828466"/>
                  </a:cubicBezTo>
                  <a:cubicBezTo>
                    <a:pt x="532956" y="841952"/>
                    <a:pt x="519138" y="896369"/>
                    <a:pt x="520563" y="897520"/>
                  </a:cubicBezTo>
                  <a:cubicBezTo>
                    <a:pt x="522004" y="898549"/>
                    <a:pt x="585525" y="928667"/>
                    <a:pt x="586390" y="930235"/>
                  </a:cubicBezTo>
                  <a:cubicBezTo>
                    <a:pt x="587278" y="931752"/>
                    <a:pt x="582257" y="980956"/>
                    <a:pt x="582257" y="980956"/>
                  </a:cubicBezTo>
                  <a:cubicBezTo>
                    <a:pt x="582257" y="980956"/>
                    <a:pt x="629256" y="995672"/>
                    <a:pt x="630531" y="1005554"/>
                  </a:cubicBezTo>
                  <a:cubicBezTo>
                    <a:pt x="631780" y="1015433"/>
                    <a:pt x="640067" y="1042474"/>
                    <a:pt x="640067" y="1042474"/>
                  </a:cubicBezTo>
                  <a:cubicBezTo>
                    <a:pt x="640070" y="1042472"/>
                    <a:pt x="669768" y="1039300"/>
                    <a:pt x="677239" y="1044247"/>
                  </a:cubicBezTo>
                  <a:cubicBezTo>
                    <a:pt x="684761" y="1049207"/>
                    <a:pt x="719163" y="1068382"/>
                    <a:pt x="702035" y="1081349"/>
                  </a:cubicBezTo>
                  <a:cubicBezTo>
                    <a:pt x="684919" y="1094308"/>
                    <a:pt x="656704" y="1110403"/>
                    <a:pt x="656704" y="1110403"/>
                  </a:cubicBezTo>
                  <a:cubicBezTo>
                    <a:pt x="656704" y="1110400"/>
                    <a:pt x="675196" y="1146584"/>
                    <a:pt x="676696" y="1146692"/>
                  </a:cubicBezTo>
                  <a:cubicBezTo>
                    <a:pt x="678145" y="1146796"/>
                    <a:pt x="725384" y="1125705"/>
                    <a:pt x="731269" y="1137894"/>
                  </a:cubicBezTo>
                  <a:cubicBezTo>
                    <a:pt x="737304" y="1150101"/>
                    <a:pt x="744586" y="1145699"/>
                    <a:pt x="743667" y="1203613"/>
                  </a:cubicBezTo>
                  <a:lnTo>
                    <a:pt x="674559" y="1270322"/>
                  </a:lnTo>
                  <a:lnTo>
                    <a:pt x="649076" y="1265188"/>
                  </a:lnTo>
                  <a:lnTo>
                    <a:pt x="614557" y="1285951"/>
                  </a:lnTo>
                  <a:lnTo>
                    <a:pt x="597063" y="1359288"/>
                  </a:lnTo>
                  <a:lnTo>
                    <a:pt x="568535" y="1387017"/>
                  </a:lnTo>
                  <a:cubicBezTo>
                    <a:pt x="568535" y="1387017"/>
                    <a:pt x="535810" y="1363989"/>
                    <a:pt x="534827" y="1363918"/>
                  </a:cubicBezTo>
                  <a:cubicBezTo>
                    <a:pt x="533847" y="1363846"/>
                    <a:pt x="521692" y="1391820"/>
                    <a:pt x="521692" y="1391820"/>
                  </a:cubicBezTo>
                  <a:lnTo>
                    <a:pt x="488116" y="1389380"/>
                  </a:lnTo>
                  <a:lnTo>
                    <a:pt x="488344" y="1351017"/>
                  </a:lnTo>
                  <a:lnTo>
                    <a:pt x="471562" y="1328552"/>
                  </a:lnTo>
                  <a:lnTo>
                    <a:pt x="480195" y="1309260"/>
                  </a:lnTo>
                  <a:lnTo>
                    <a:pt x="452445" y="1290159"/>
                  </a:lnTo>
                  <a:lnTo>
                    <a:pt x="417319" y="1277494"/>
                  </a:lnTo>
                  <a:lnTo>
                    <a:pt x="421496" y="1257147"/>
                  </a:lnTo>
                  <a:lnTo>
                    <a:pt x="393518" y="1226658"/>
                  </a:lnTo>
                  <a:lnTo>
                    <a:pt x="392418" y="1165708"/>
                  </a:lnTo>
                  <a:lnTo>
                    <a:pt x="379976" y="1137976"/>
                  </a:lnTo>
                  <a:lnTo>
                    <a:pt x="351220" y="1155217"/>
                  </a:lnTo>
                  <a:lnTo>
                    <a:pt x="337573" y="1122221"/>
                  </a:lnTo>
                  <a:lnTo>
                    <a:pt x="300684" y="1116583"/>
                  </a:lnTo>
                  <a:lnTo>
                    <a:pt x="256021" y="1032408"/>
                  </a:lnTo>
                  <a:lnTo>
                    <a:pt x="281626" y="991474"/>
                  </a:lnTo>
                  <a:lnTo>
                    <a:pt x="244593" y="946190"/>
                  </a:lnTo>
                  <a:lnTo>
                    <a:pt x="226293" y="963539"/>
                  </a:lnTo>
                  <a:lnTo>
                    <a:pt x="184886" y="947768"/>
                  </a:lnTo>
                  <a:lnTo>
                    <a:pt x="174569" y="927705"/>
                  </a:lnTo>
                  <a:lnTo>
                    <a:pt x="144986" y="924889"/>
                  </a:lnTo>
                  <a:lnTo>
                    <a:pt x="140006" y="952674"/>
                  </a:lnTo>
                  <a:lnTo>
                    <a:pt x="115069" y="962692"/>
                  </a:lnTo>
                  <a:lnTo>
                    <a:pt x="109428" y="919024"/>
                  </a:lnTo>
                  <a:lnTo>
                    <a:pt x="76779" y="916652"/>
                  </a:lnTo>
                  <a:lnTo>
                    <a:pt x="69385" y="892591"/>
                  </a:lnTo>
                  <a:lnTo>
                    <a:pt x="43188" y="906392"/>
                  </a:lnTo>
                  <a:lnTo>
                    <a:pt x="12485" y="891686"/>
                  </a:lnTo>
                  <a:lnTo>
                    <a:pt x="9101" y="865934"/>
                  </a:lnTo>
                  <a:lnTo>
                    <a:pt x="0" y="865274"/>
                  </a:lnTo>
                  <a:cubicBezTo>
                    <a:pt x="0" y="865274"/>
                    <a:pt x="9529" y="779447"/>
                    <a:pt x="15109" y="770384"/>
                  </a:cubicBezTo>
                  <a:cubicBezTo>
                    <a:pt x="20645" y="761315"/>
                    <a:pt x="36570" y="758540"/>
                    <a:pt x="44816" y="758151"/>
                  </a:cubicBezTo>
                  <a:cubicBezTo>
                    <a:pt x="53009" y="757750"/>
                    <a:pt x="88243" y="749858"/>
                    <a:pt x="89218" y="749927"/>
                  </a:cubicBezTo>
                  <a:cubicBezTo>
                    <a:pt x="90198" y="749999"/>
                    <a:pt x="169084" y="678218"/>
                    <a:pt x="169084" y="678218"/>
                  </a:cubicBezTo>
                  <a:lnTo>
                    <a:pt x="172877" y="647734"/>
                  </a:lnTo>
                  <a:lnTo>
                    <a:pt x="153386" y="515828"/>
                  </a:lnTo>
                  <a:lnTo>
                    <a:pt x="201489" y="497423"/>
                  </a:lnTo>
                  <a:lnTo>
                    <a:pt x="208284" y="453750"/>
                  </a:lnTo>
                  <a:cubicBezTo>
                    <a:pt x="208284" y="453750"/>
                    <a:pt x="265919" y="439000"/>
                    <a:pt x="263075" y="424731"/>
                  </a:cubicBezTo>
                  <a:cubicBezTo>
                    <a:pt x="260165" y="410439"/>
                    <a:pt x="256794" y="388980"/>
                    <a:pt x="240828" y="375057"/>
                  </a:cubicBezTo>
                  <a:cubicBezTo>
                    <a:pt x="224818" y="361136"/>
                    <a:pt x="199656" y="328879"/>
                    <a:pt x="199656" y="328879"/>
                  </a:cubicBezTo>
                  <a:lnTo>
                    <a:pt x="241921" y="278626"/>
                  </a:lnTo>
                  <a:lnTo>
                    <a:pt x="226628" y="222889"/>
                  </a:lnTo>
                  <a:lnTo>
                    <a:pt x="272386" y="210569"/>
                  </a:lnTo>
                  <a:cubicBezTo>
                    <a:pt x="272386" y="210569"/>
                    <a:pt x="275314" y="174828"/>
                    <a:pt x="279343" y="160063"/>
                  </a:cubicBezTo>
                  <a:cubicBezTo>
                    <a:pt x="283377" y="145288"/>
                    <a:pt x="285698" y="139546"/>
                    <a:pt x="280884" y="134343"/>
                  </a:cubicBezTo>
                  <a:cubicBezTo>
                    <a:pt x="276005" y="129055"/>
                    <a:pt x="264014" y="95841"/>
                    <a:pt x="264086" y="94859"/>
                  </a:cubicBezTo>
                  <a:cubicBezTo>
                    <a:pt x="264158" y="93884"/>
                    <a:pt x="290474" y="73832"/>
                    <a:pt x="290474" y="73832"/>
                  </a:cubicBezTo>
                  <a:lnTo>
                    <a:pt x="294252" y="21843"/>
                  </a:lnTo>
                  <a:cubicBezTo>
                    <a:pt x="294321" y="21848"/>
                    <a:pt x="294321" y="21850"/>
                    <a:pt x="294321" y="21850"/>
                  </a:cubicBezTo>
                  <a:cubicBezTo>
                    <a:pt x="295232" y="21914"/>
                    <a:pt x="387504" y="26636"/>
                    <a:pt x="387504" y="26636"/>
                  </a:cubicBezTo>
                  <a:cubicBezTo>
                    <a:pt x="387506" y="26634"/>
                    <a:pt x="408333" y="-2945"/>
                    <a:pt x="420531" y="240"/>
                  </a:cubicBezTo>
                  <a:cubicBezTo>
                    <a:pt x="432663" y="3420"/>
                    <a:pt x="438056" y="10659"/>
                    <a:pt x="451895" y="13969"/>
                  </a:cubicBezTo>
                  <a:cubicBezTo>
                    <a:pt x="465726" y="17261"/>
                    <a:pt x="502754" y="25467"/>
                    <a:pt x="511817" y="31059"/>
                  </a:cubicBezTo>
                  <a:cubicBezTo>
                    <a:pt x="520949" y="36653"/>
                    <a:pt x="536516" y="43302"/>
                    <a:pt x="551783" y="44090"/>
                  </a:cubicBezTo>
                  <a:cubicBezTo>
                    <a:pt x="567119" y="44862"/>
                    <a:pt x="599689" y="38429"/>
                    <a:pt x="615698" y="51682"/>
                  </a:cubicBezTo>
                  <a:cubicBezTo>
                    <a:pt x="631766" y="64943"/>
                    <a:pt x="635844" y="72131"/>
                    <a:pt x="643632" y="72696"/>
                  </a:cubicBezTo>
                  <a:cubicBezTo>
                    <a:pt x="651418" y="73259"/>
                    <a:pt x="656025" y="73216"/>
                    <a:pt x="661047" y="81133"/>
                  </a:cubicBezTo>
                  <a:cubicBezTo>
                    <a:pt x="665999" y="89058"/>
                    <a:pt x="680123" y="133529"/>
                    <a:pt x="699935" y="135302"/>
                  </a:cubicBezTo>
                  <a:cubicBezTo>
                    <a:pt x="719802" y="137069"/>
                    <a:pt x="765675" y="126661"/>
                    <a:pt x="767226" y="136890"/>
                  </a:cubicBezTo>
                  <a:cubicBezTo>
                    <a:pt x="768785" y="147127"/>
                    <a:pt x="781708" y="176537"/>
                    <a:pt x="791656" y="174688"/>
                  </a:cubicBezTo>
                  <a:cubicBezTo>
                    <a:pt x="801590" y="172782"/>
                    <a:pt x="839577" y="167653"/>
                    <a:pt x="839577" y="167653"/>
                  </a:cubicBezTo>
                  <a:cubicBezTo>
                    <a:pt x="839577" y="167653"/>
                    <a:pt x="877066" y="199360"/>
                    <a:pt x="862449" y="211516"/>
                  </a:cubicBezTo>
                  <a:cubicBezTo>
                    <a:pt x="847816" y="223669"/>
                    <a:pt x="835288" y="226708"/>
                    <a:pt x="836358" y="246425"/>
                  </a:cubicBezTo>
                  <a:cubicBezTo>
                    <a:pt x="837371" y="266091"/>
                    <a:pt x="831848" y="274042"/>
                    <a:pt x="848008" y="295333"/>
                  </a:cubicBezTo>
                  <a:cubicBezTo>
                    <a:pt x="864151" y="316618"/>
                    <a:pt x="889976" y="338614"/>
                    <a:pt x="893091" y="350074"/>
                  </a:cubicBezTo>
                  <a:cubicBezTo>
                    <a:pt x="896206" y="361604"/>
                    <a:pt x="909318" y="390044"/>
                    <a:pt x="918087" y="398045"/>
                  </a:cubicBezTo>
                  <a:cubicBezTo>
                    <a:pt x="926838" y="406039"/>
                    <a:pt x="936799" y="423915"/>
                    <a:pt x="936197" y="432211"/>
                  </a:cubicBezTo>
                  <a:cubicBezTo>
                    <a:pt x="935596" y="440532"/>
                    <a:pt x="939681" y="468501"/>
                    <a:pt x="939681" y="468504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D8BFAA81-037F-4A4F-9082-2DE2C67C2B2F}"/>
                </a:ext>
              </a:extLst>
            </p:cNvPr>
            <p:cNvSpPr/>
            <p:nvPr/>
          </p:nvSpPr>
          <p:spPr>
            <a:xfrm>
              <a:off x="7260503" y="4191050"/>
              <a:ext cx="906924" cy="1010668"/>
            </a:xfrm>
            <a:custGeom>
              <a:avLst/>
              <a:gdLst>
                <a:gd name="connsiteX0" fmla="*/ 876764 w 906924"/>
                <a:gd name="connsiteY0" fmla="*/ 197327 h 1010668"/>
                <a:gd name="connsiteX1" fmla="*/ 893559 w 906924"/>
                <a:gd name="connsiteY1" fmla="*/ 236810 h 1010668"/>
                <a:gd name="connsiteX2" fmla="*/ 892018 w 906924"/>
                <a:gd name="connsiteY2" fmla="*/ 262531 h 1010668"/>
                <a:gd name="connsiteX3" fmla="*/ 885059 w 906924"/>
                <a:gd name="connsiteY3" fmla="*/ 313040 h 1010668"/>
                <a:gd name="connsiteX4" fmla="*/ 839303 w 906924"/>
                <a:gd name="connsiteY4" fmla="*/ 325357 h 1010668"/>
                <a:gd name="connsiteX5" fmla="*/ 854596 w 906924"/>
                <a:gd name="connsiteY5" fmla="*/ 381094 h 1010668"/>
                <a:gd name="connsiteX6" fmla="*/ 812331 w 906924"/>
                <a:gd name="connsiteY6" fmla="*/ 431347 h 1010668"/>
                <a:gd name="connsiteX7" fmla="*/ 853503 w 906924"/>
                <a:gd name="connsiteY7" fmla="*/ 477524 h 1010668"/>
                <a:gd name="connsiteX8" fmla="*/ 875750 w 906924"/>
                <a:gd name="connsiteY8" fmla="*/ 527199 h 1010668"/>
                <a:gd name="connsiteX9" fmla="*/ 820960 w 906924"/>
                <a:gd name="connsiteY9" fmla="*/ 556218 h 1010668"/>
                <a:gd name="connsiteX10" fmla="*/ 814164 w 906924"/>
                <a:gd name="connsiteY10" fmla="*/ 599891 h 1010668"/>
                <a:gd name="connsiteX11" fmla="*/ 766061 w 906924"/>
                <a:gd name="connsiteY11" fmla="*/ 618296 h 1010668"/>
                <a:gd name="connsiteX12" fmla="*/ 785552 w 906924"/>
                <a:gd name="connsiteY12" fmla="*/ 750201 h 1010668"/>
                <a:gd name="connsiteX13" fmla="*/ 781761 w 906924"/>
                <a:gd name="connsiteY13" fmla="*/ 780683 h 1010668"/>
                <a:gd name="connsiteX14" fmla="*/ 701893 w 906924"/>
                <a:gd name="connsiteY14" fmla="*/ 852395 h 1010668"/>
                <a:gd name="connsiteX15" fmla="*/ 657491 w 906924"/>
                <a:gd name="connsiteY15" fmla="*/ 860619 h 1010668"/>
                <a:gd name="connsiteX16" fmla="*/ 627784 w 906924"/>
                <a:gd name="connsiteY16" fmla="*/ 872851 h 1010668"/>
                <a:gd name="connsiteX17" fmla="*/ 612675 w 906924"/>
                <a:gd name="connsiteY17" fmla="*/ 967744 h 1010668"/>
                <a:gd name="connsiteX18" fmla="*/ 604828 w 906924"/>
                <a:gd name="connsiteY18" fmla="*/ 967171 h 1010668"/>
                <a:gd name="connsiteX19" fmla="*/ 597159 w 906924"/>
                <a:gd name="connsiteY19" fmla="*/ 992123 h 1010668"/>
                <a:gd name="connsiteX20" fmla="*/ 559599 w 906924"/>
                <a:gd name="connsiteY20" fmla="*/ 990383 h 1010668"/>
                <a:gd name="connsiteX21" fmla="*/ 541087 w 906924"/>
                <a:gd name="connsiteY21" fmla="*/ 1010668 h 1010668"/>
                <a:gd name="connsiteX22" fmla="*/ 508389 w 906924"/>
                <a:gd name="connsiteY22" fmla="*/ 1009937 h 1010668"/>
                <a:gd name="connsiteX23" fmla="*/ 492551 w 906924"/>
                <a:gd name="connsiteY23" fmla="*/ 989846 h 1010668"/>
                <a:gd name="connsiteX24" fmla="*/ 467051 w 906924"/>
                <a:gd name="connsiteY24" fmla="*/ 984054 h 1010668"/>
                <a:gd name="connsiteX25" fmla="*/ 445624 w 906924"/>
                <a:gd name="connsiteY25" fmla="*/ 923214 h 1010668"/>
                <a:gd name="connsiteX26" fmla="*/ 417242 w 906924"/>
                <a:gd name="connsiteY26" fmla="*/ 899253 h 1010668"/>
                <a:gd name="connsiteX27" fmla="*/ 384283 w 906924"/>
                <a:gd name="connsiteY27" fmla="*/ 897511 h 1010668"/>
                <a:gd name="connsiteX28" fmla="*/ 360872 w 906924"/>
                <a:gd name="connsiteY28" fmla="*/ 868349 h 1010668"/>
                <a:gd name="connsiteX29" fmla="*/ 360288 w 906924"/>
                <a:gd name="connsiteY29" fmla="*/ 853912 h 1010668"/>
                <a:gd name="connsiteX30" fmla="*/ 408450 w 906924"/>
                <a:gd name="connsiteY30" fmla="*/ 844580 h 1010668"/>
                <a:gd name="connsiteX31" fmla="*/ 439739 w 906924"/>
                <a:gd name="connsiteY31" fmla="*/ 828505 h 1010668"/>
                <a:gd name="connsiteX32" fmla="*/ 445025 w 906924"/>
                <a:gd name="connsiteY32" fmla="*/ 792018 h 1010668"/>
                <a:gd name="connsiteX33" fmla="*/ 424380 w 906924"/>
                <a:gd name="connsiteY33" fmla="*/ 782890 h 1010668"/>
                <a:gd name="connsiteX34" fmla="*/ 423095 w 906924"/>
                <a:gd name="connsiteY34" fmla="*/ 773403 h 1010668"/>
                <a:gd name="connsiteX35" fmla="*/ 447848 w 906924"/>
                <a:gd name="connsiteY35" fmla="*/ 757763 h 1010668"/>
                <a:gd name="connsiteX36" fmla="*/ 423674 w 906924"/>
                <a:gd name="connsiteY36" fmla="*/ 724672 h 1010668"/>
                <a:gd name="connsiteX37" fmla="*/ 406676 w 906924"/>
                <a:gd name="connsiteY37" fmla="*/ 724089 h 1010668"/>
                <a:gd name="connsiteX38" fmla="*/ 407183 w 906924"/>
                <a:gd name="connsiteY38" fmla="*/ 753501 h 1010668"/>
                <a:gd name="connsiteX39" fmla="*/ 364955 w 906924"/>
                <a:gd name="connsiteY39" fmla="*/ 780612 h 1010668"/>
                <a:gd name="connsiteX40" fmla="*/ 346918 w 906924"/>
                <a:gd name="connsiteY40" fmla="*/ 767146 h 1010668"/>
                <a:gd name="connsiteX41" fmla="*/ 334737 w 906924"/>
                <a:gd name="connsiteY41" fmla="*/ 777427 h 1010668"/>
                <a:gd name="connsiteX42" fmla="*/ 318521 w 906924"/>
                <a:gd name="connsiteY42" fmla="*/ 762452 h 1010668"/>
                <a:gd name="connsiteX43" fmla="*/ 283743 w 906924"/>
                <a:gd name="connsiteY43" fmla="*/ 780312 h 1010668"/>
                <a:gd name="connsiteX44" fmla="*/ 263794 w 906924"/>
                <a:gd name="connsiteY44" fmla="*/ 770584 h 1010668"/>
                <a:gd name="connsiteX45" fmla="*/ 264163 w 906924"/>
                <a:gd name="connsiteY45" fmla="*/ 748383 h 1010668"/>
                <a:gd name="connsiteX46" fmla="*/ 228041 w 906924"/>
                <a:gd name="connsiteY46" fmla="*/ 771991 h 1010668"/>
                <a:gd name="connsiteX47" fmla="*/ 231960 w 906924"/>
                <a:gd name="connsiteY47" fmla="*/ 731658 h 1010668"/>
                <a:gd name="connsiteX48" fmla="*/ 199564 w 906924"/>
                <a:gd name="connsiteY48" fmla="*/ 731280 h 1010668"/>
                <a:gd name="connsiteX49" fmla="*/ 148813 w 906924"/>
                <a:gd name="connsiteY49" fmla="*/ 695508 h 1010668"/>
                <a:gd name="connsiteX50" fmla="*/ 153752 w 906924"/>
                <a:gd name="connsiteY50" fmla="*/ 672002 h 1010668"/>
                <a:gd name="connsiteX51" fmla="*/ 129437 w 906924"/>
                <a:gd name="connsiteY51" fmla="*/ 673524 h 1010668"/>
                <a:gd name="connsiteX52" fmla="*/ 77245 w 906924"/>
                <a:gd name="connsiteY52" fmla="*/ 643250 h 1010668"/>
                <a:gd name="connsiteX53" fmla="*/ 36114 w 906924"/>
                <a:gd name="connsiteY53" fmla="*/ 646115 h 1010668"/>
                <a:gd name="connsiteX54" fmla="*/ 0 w 906924"/>
                <a:gd name="connsiteY54" fmla="*/ 628973 h 1010668"/>
                <a:gd name="connsiteX55" fmla="*/ 24694 w 906924"/>
                <a:gd name="connsiteY55" fmla="*/ 557990 h 1010668"/>
                <a:gd name="connsiteX56" fmla="*/ 50437 w 906924"/>
                <a:gd name="connsiteY56" fmla="*/ 551306 h 1010668"/>
                <a:gd name="connsiteX57" fmla="*/ 95376 w 906924"/>
                <a:gd name="connsiteY57" fmla="*/ 571924 h 1010668"/>
                <a:gd name="connsiteX58" fmla="*/ 130502 w 906924"/>
                <a:gd name="connsiteY58" fmla="*/ 565670 h 1010668"/>
                <a:gd name="connsiteX59" fmla="*/ 122407 w 906924"/>
                <a:gd name="connsiteY59" fmla="*/ 528468 h 1010668"/>
                <a:gd name="connsiteX60" fmla="*/ 164845 w 906924"/>
                <a:gd name="connsiteY60" fmla="*/ 471326 h 1010668"/>
                <a:gd name="connsiteX61" fmla="*/ 220391 w 906924"/>
                <a:gd name="connsiteY61" fmla="*/ 459058 h 1010668"/>
                <a:gd name="connsiteX62" fmla="*/ 224053 w 906924"/>
                <a:gd name="connsiteY62" fmla="*/ 408644 h 1010668"/>
                <a:gd name="connsiteX63" fmla="*/ 216859 w 906924"/>
                <a:gd name="connsiteY63" fmla="*/ 376364 h 1010668"/>
                <a:gd name="connsiteX64" fmla="*/ 232930 w 906924"/>
                <a:gd name="connsiteY64" fmla="*/ 336313 h 1010668"/>
                <a:gd name="connsiteX65" fmla="*/ 252742 w 906924"/>
                <a:gd name="connsiteY65" fmla="*/ 319739 h 1010668"/>
                <a:gd name="connsiteX66" fmla="*/ 250805 w 906924"/>
                <a:gd name="connsiteY66" fmla="*/ 287593 h 1010668"/>
                <a:gd name="connsiteX67" fmla="*/ 277160 w 906924"/>
                <a:gd name="connsiteY67" fmla="*/ 272475 h 1010668"/>
                <a:gd name="connsiteX68" fmla="*/ 281531 w 906924"/>
                <a:gd name="connsiteY68" fmla="*/ 212307 h 1010668"/>
                <a:gd name="connsiteX69" fmla="*/ 330847 w 906924"/>
                <a:gd name="connsiteY69" fmla="*/ 177287 h 1010668"/>
                <a:gd name="connsiteX70" fmla="*/ 350171 w 906924"/>
                <a:gd name="connsiteY70" fmla="*/ 185545 h 1010668"/>
                <a:gd name="connsiteX71" fmla="*/ 360673 w 906924"/>
                <a:gd name="connsiteY71" fmla="*/ 172297 h 1010668"/>
                <a:gd name="connsiteX72" fmla="*/ 365608 w 906924"/>
                <a:gd name="connsiteY72" fmla="*/ 148796 h 1010668"/>
                <a:gd name="connsiteX73" fmla="*/ 388200 w 906924"/>
                <a:gd name="connsiteY73" fmla="*/ 121970 h 1010668"/>
                <a:gd name="connsiteX74" fmla="*/ 364894 w 906924"/>
                <a:gd name="connsiteY74" fmla="*/ 100620 h 1010668"/>
                <a:gd name="connsiteX75" fmla="*/ 378476 w 906924"/>
                <a:gd name="connsiteY75" fmla="*/ 44077 h 1010668"/>
                <a:gd name="connsiteX76" fmla="*/ 371382 w 906924"/>
                <a:gd name="connsiteY76" fmla="*/ 24900 h 1010668"/>
                <a:gd name="connsiteX77" fmla="*/ 404222 w 906924"/>
                <a:gd name="connsiteY77" fmla="*/ 4737 h 1010668"/>
                <a:gd name="connsiteX78" fmla="*/ 420526 w 906924"/>
                <a:gd name="connsiteY78" fmla="*/ 19336 h 1010668"/>
                <a:gd name="connsiteX79" fmla="*/ 437199 w 906924"/>
                <a:gd name="connsiteY79" fmla="*/ 9761 h 1010668"/>
                <a:gd name="connsiteX80" fmla="*/ 437268 w 906924"/>
                <a:gd name="connsiteY80" fmla="*/ 9767 h 1010668"/>
                <a:gd name="connsiteX81" fmla="*/ 473960 w 906924"/>
                <a:gd name="connsiteY81" fmla="*/ 0 h 1010668"/>
                <a:gd name="connsiteX82" fmla="*/ 499516 w 906924"/>
                <a:gd name="connsiteY82" fmla="*/ 21124 h 1010668"/>
                <a:gd name="connsiteX83" fmla="*/ 485455 w 906924"/>
                <a:gd name="connsiteY83" fmla="*/ 40085 h 1010668"/>
                <a:gd name="connsiteX84" fmla="*/ 490302 w 906924"/>
                <a:gd name="connsiteY84" fmla="*/ 62984 h 1010668"/>
                <a:gd name="connsiteX85" fmla="*/ 557325 w 906924"/>
                <a:gd name="connsiteY85" fmla="*/ 81916 h 1010668"/>
                <a:gd name="connsiteX86" fmla="*/ 637339 w 906924"/>
                <a:gd name="connsiteY86" fmla="*/ 39013 h 1010668"/>
                <a:gd name="connsiteX87" fmla="*/ 688620 w 906924"/>
                <a:gd name="connsiteY87" fmla="*/ 35498 h 1010668"/>
                <a:gd name="connsiteX88" fmla="*/ 725315 w 906924"/>
                <a:gd name="connsiteY88" fmla="*/ 52892 h 1010668"/>
                <a:gd name="connsiteX89" fmla="*/ 769126 w 906924"/>
                <a:gd name="connsiteY89" fmla="*/ 57392 h 1010668"/>
                <a:gd name="connsiteX90" fmla="*/ 794319 w 906924"/>
                <a:gd name="connsiteY90" fmla="*/ 75513 h 1010668"/>
                <a:gd name="connsiteX91" fmla="*/ 826624 w 906924"/>
                <a:gd name="connsiteY91" fmla="*/ 63531 h 1010668"/>
                <a:gd name="connsiteX92" fmla="*/ 850197 w 906924"/>
                <a:gd name="connsiteY92" fmla="*/ 67798 h 1010668"/>
                <a:gd name="connsiteX93" fmla="*/ 857484 w 906924"/>
                <a:gd name="connsiteY93" fmla="*/ 97781 h 1010668"/>
                <a:gd name="connsiteX94" fmla="*/ 906925 w 906924"/>
                <a:gd name="connsiteY94" fmla="*/ 124313 h 1010668"/>
                <a:gd name="connsiteX95" fmla="*/ 903150 w 906924"/>
                <a:gd name="connsiteY95" fmla="*/ 176300 h 1010668"/>
                <a:gd name="connsiteX96" fmla="*/ 876764 w 906924"/>
                <a:gd name="connsiteY96" fmla="*/ 197327 h 10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906924" h="1010668">
                  <a:moveTo>
                    <a:pt x="876764" y="197327"/>
                  </a:moveTo>
                  <a:cubicBezTo>
                    <a:pt x="876692" y="198309"/>
                    <a:pt x="888680" y="231523"/>
                    <a:pt x="893559" y="236810"/>
                  </a:cubicBezTo>
                  <a:cubicBezTo>
                    <a:pt x="898376" y="242016"/>
                    <a:pt x="896052" y="247758"/>
                    <a:pt x="892018" y="262531"/>
                  </a:cubicBezTo>
                  <a:cubicBezTo>
                    <a:pt x="887992" y="277296"/>
                    <a:pt x="885059" y="313040"/>
                    <a:pt x="885059" y="313040"/>
                  </a:cubicBezTo>
                  <a:lnTo>
                    <a:pt x="839303" y="325357"/>
                  </a:lnTo>
                  <a:lnTo>
                    <a:pt x="854596" y="381094"/>
                  </a:lnTo>
                  <a:lnTo>
                    <a:pt x="812331" y="431347"/>
                  </a:lnTo>
                  <a:cubicBezTo>
                    <a:pt x="812331" y="431347"/>
                    <a:pt x="837491" y="463604"/>
                    <a:pt x="853503" y="477524"/>
                  </a:cubicBezTo>
                  <a:cubicBezTo>
                    <a:pt x="869472" y="491448"/>
                    <a:pt x="872840" y="512910"/>
                    <a:pt x="875750" y="527199"/>
                  </a:cubicBezTo>
                  <a:cubicBezTo>
                    <a:pt x="878594" y="541468"/>
                    <a:pt x="820960" y="556218"/>
                    <a:pt x="820960" y="556218"/>
                  </a:cubicBezTo>
                  <a:lnTo>
                    <a:pt x="814164" y="599891"/>
                  </a:lnTo>
                  <a:lnTo>
                    <a:pt x="766061" y="618296"/>
                  </a:lnTo>
                  <a:lnTo>
                    <a:pt x="785552" y="750201"/>
                  </a:lnTo>
                  <a:lnTo>
                    <a:pt x="781761" y="780683"/>
                  </a:lnTo>
                  <a:cubicBezTo>
                    <a:pt x="781761" y="780683"/>
                    <a:pt x="702873" y="852466"/>
                    <a:pt x="701893" y="852395"/>
                  </a:cubicBezTo>
                  <a:cubicBezTo>
                    <a:pt x="700918" y="852326"/>
                    <a:pt x="665682" y="860217"/>
                    <a:pt x="657491" y="860619"/>
                  </a:cubicBezTo>
                  <a:cubicBezTo>
                    <a:pt x="649247" y="861008"/>
                    <a:pt x="633317" y="863783"/>
                    <a:pt x="627784" y="872851"/>
                  </a:cubicBezTo>
                  <a:cubicBezTo>
                    <a:pt x="622206" y="881915"/>
                    <a:pt x="612675" y="967744"/>
                    <a:pt x="612675" y="967744"/>
                  </a:cubicBezTo>
                  <a:lnTo>
                    <a:pt x="604828" y="967171"/>
                  </a:lnTo>
                  <a:lnTo>
                    <a:pt x="597159" y="992123"/>
                  </a:lnTo>
                  <a:lnTo>
                    <a:pt x="559599" y="990383"/>
                  </a:lnTo>
                  <a:lnTo>
                    <a:pt x="541087" y="1010668"/>
                  </a:lnTo>
                  <a:lnTo>
                    <a:pt x="508389" y="1009937"/>
                  </a:lnTo>
                  <a:lnTo>
                    <a:pt x="492551" y="989846"/>
                  </a:lnTo>
                  <a:lnTo>
                    <a:pt x="467051" y="984054"/>
                  </a:lnTo>
                  <a:lnTo>
                    <a:pt x="445624" y="923214"/>
                  </a:lnTo>
                  <a:lnTo>
                    <a:pt x="417242" y="899253"/>
                  </a:lnTo>
                  <a:lnTo>
                    <a:pt x="384283" y="897511"/>
                  </a:lnTo>
                  <a:lnTo>
                    <a:pt x="360872" y="868349"/>
                  </a:lnTo>
                  <a:lnTo>
                    <a:pt x="360288" y="853912"/>
                  </a:lnTo>
                  <a:lnTo>
                    <a:pt x="408450" y="844580"/>
                  </a:lnTo>
                  <a:lnTo>
                    <a:pt x="439739" y="828505"/>
                  </a:lnTo>
                  <a:lnTo>
                    <a:pt x="445025" y="792018"/>
                  </a:lnTo>
                  <a:lnTo>
                    <a:pt x="424380" y="782890"/>
                  </a:lnTo>
                  <a:lnTo>
                    <a:pt x="423095" y="773403"/>
                  </a:lnTo>
                  <a:lnTo>
                    <a:pt x="447848" y="757763"/>
                  </a:lnTo>
                  <a:lnTo>
                    <a:pt x="423674" y="724672"/>
                  </a:lnTo>
                  <a:lnTo>
                    <a:pt x="406676" y="724089"/>
                  </a:lnTo>
                  <a:lnTo>
                    <a:pt x="407183" y="753501"/>
                  </a:lnTo>
                  <a:lnTo>
                    <a:pt x="364955" y="780612"/>
                  </a:lnTo>
                  <a:lnTo>
                    <a:pt x="346918" y="767146"/>
                  </a:lnTo>
                  <a:lnTo>
                    <a:pt x="334737" y="777427"/>
                  </a:lnTo>
                  <a:lnTo>
                    <a:pt x="318521" y="762452"/>
                  </a:lnTo>
                  <a:lnTo>
                    <a:pt x="283743" y="780312"/>
                  </a:lnTo>
                  <a:lnTo>
                    <a:pt x="263794" y="770584"/>
                  </a:lnTo>
                  <a:lnTo>
                    <a:pt x="264163" y="748383"/>
                  </a:lnTo>
                  <a:lnTo>
                    <a:pt x="228041" y="771991"/>
                  </a:lnTo>
                  <a:lnTo>
                    <a:pt x="231960" y="731658"/>
                  </a:lnTo>
                  <a:lnTo>
                    <a:pt x="199564" y="731280"/>
                  </a:lnTo>
                  <a:lnTo>
                    <a:pt x="148813" y="695508"/>
                  </a:lnTo>
                  <a:lnTo>
                    <a:pt x="153752" y="672002"/>
                  </a:lnTo>
                  <a:lnTo>
                    <a:pt x="129437" y="673524"/>
                  </a:lnTo>
                  <a:lnTo>
                    <a:pt x="77245" y="643250"/>
                  </a:lnTo>
                  <a:lnTo>
                    <a:pt x="36114" y="646115"/>
                  </a:lnTo>
                  <a:lnTo>
                    <a:pt x="0" y="628973"/>
                  </a:lnTo>
                  <a:lnTo>
                    <a:pt x="24694" y="557990"/>
                  </a:lnTo>
                  <a:lnTo>
                    <a:pt x="50437" y="551306"/>
                  </a:lnTo>
                  <a:cubicBezTo>
                    <a:pt x="50437" y="551306"/>
                    <a:pt x="74378" y="573026"/>
                    <a:pt x="95376" y="571924"/>
                  </a:cubicBezTo>
                  <a:cubicBezTo>
                    <a:pt x="116374" y="570821"/>
                    <a:pt x="130502" y="565670"/>
                    <a:pt x="130502" y="565670"/>
                  </a:cubicBezTo>
                  <a:lnTo>
                    <a:pt x="122407" y="528468"/>
                  </a:lnTo>
                  <a:lnTo>
                    <a:pt x="164845" y="471326"/>
                  </a:lnTo>
                  <a:cubicBezTo>
                    <a:pt x="164845" y="471326"/>
                    <a:pt x="216966" y="474519"/>
                    <a:pt x="220391" y="459058"/>
                  </a:cubicBezTo>
                  <a:cubicBezTo>
                    <a:pt x="223754" y="443592"/>
                    <a:pt x="230173" y="418552"/>
                    <a:pt x="224053" y="408644"/>
                  </a:cubicBezTo>
                  <a:cubicBezTo>
                    <a:pt x="217875" y="398655"/>
                    <a:pt x="212595" y="386185"/>
                    <a:pt x="216859" y="376364"/>
                  </a:cubicBezTo>
                  <a:cubicBezTo>
                    <a:pt x="221195" y="366552"/>
                    <a:pt x="222960" y="343087"/>
                    <a:pt x="232930" y="336313"/>
                  </a:cubicBezTo>
                  <a:cubicBezTo>
                    <a:pt x="242891" y="329537"/>
                    <a:pt x="255934" y="330166"/>
                    <a:pt x="252742" y="319739"/>
                  </a:cubicBezTo>
                  <a:cubicBezTo>
                    <a:pt x="249617" y="309390"/>
                    <a:pt x="241220" y="289187"/>
                    <a:pt x="250805" y="287593"/>
                  </a:cubicBezTo>
                  <a:cubicBezTo>
                    <a:pt x="260459" y="285984"/>
                    <a:pt x="277301" y="283254"/>
                    <a:pt x="277160" y="272475"/>
                  </a:cubicBezTo>
                  <a:cubicBezTo>
                    <a:pt x="276963" y="261675"/>
                    <a:pt x="271391" y="221440"/>
                    <a:pt x="281531" y="212307"/>
                  </a:cubicBezTo>
                  <a:cubicBezTo>
                    <a:pt x="291664" y="203247"/>
                    <a:pt x="325247" y="173604"/>
                    <a:pt x="330847" y="177287"/>
                  </a:cubicBezTo>
                  <a:cubicBezTo>
                    <a:pt x="336488" y="180992"/>
                    <a:pt x="345974" y="193452"/>
                    <a:pt x="350171" y="185545"/>
                  </a:cubicBezTo>
                  <a:cubicBezTo>
                    <a:pt x="354366" y="177689"/>
                    <a:pt x="359101" y="180334"/>
                    <a:pt x="360673" y="172297"/>
                  </a:cubicBezTo>
                  <a:cubicBezTo>
                    <a:pt x="362244" y="164262"/>
                    <a:pt x="356319" y="155286"/>
                    <a:pt x="365608" y="148796"/>
                  </a:cubicBezTo>
                  <a:cubicBezTo>
                    <a:pt x="374962" y="142240"/>
                    <a:pt x="396802" y="129432"/>
                    <a:pt x="388200" y="121970"/>
                  </a:cubicBezTo>
                  <a:cubicBezTo>
                    <a:pt x="379603" y="114503"/>
                    <a:pt x="357709" y="108973"/>
                    <a:pt x="364894" y="100620"/>
                  </a:cubicBezTo>
                  <a:cubicBezTo>
                    <a:pt x="372004" y="92327"/>
                    <a:pt x="385292" y="49769"/>
                    <a:pt x="378476" y="44077"/>
                  </a:cubicBezTo>
                  <a:cubicBezTo>
                    <a:pt x="371648" y="38335"/>
                    <a:pt x="368262" y="31581"/>
                    <a:pt x="371382" y="24900"/>
                  </a:cubicBezTo>
                  <a:cubicBezTo>
                    <a:pt x="374427" y="18282"/>
                    <a:pt x="404222" y="4737"/>
                    <a:pt x="404222" y="4737"/>
                  </a:cubicBezTo>
                  <a:lnTo>
                    <a:pt x="420526" y="19336"/>
                  </a:lnTo>
                  <a:lnTo>
                    <a:pt x="437199" y="9761"/>
                  </a:lnTo>
                  <a:lnTo>
                    <a:pt x="437268" y="9767"/>
                  </a:lnTo>
                  <a:lnTo>
                    <a:pt x="473960" y="0"/>
                  </a:lnTo>
                  <a:lnTo>
                    <a:pt x="499516" y="21124"/>
                  </a:lnTo>
                  <a:lnTo>
                    <a:pt x="485455" y="40085"/>
                  </a:lnTo>
                  <a:lnTo>
                    <a:pt x="490302" y="62984"/>
                  </a:lnTo>
                  <a:lnTo>
                    <a:pt x="557325" y="81916"/>
                  </a:lnTo>
                  <a:cubicBezTo>
                    <a:pt x="557325" y="81916"/>
                    <a:pt x="615660" y="40389"/>
                    <a:pt x="637339" y="39013"/>
                  </a:cubicBezTo>
                  <a:cubicBezTo>
                    <a:pt x="659004" y="37621"/>
                    <a:pt x="687036" y="34730"/>
                    <a:pt x="688620" y="35498"/>
                  </a:cubicBezTo>
                  <a:cubicBezTo>
                    <a:pt x="690158" y="36270"/>
                    <a:pt x="698295" y="50930"/>
                    <a:pt x="725315" y="52892"/>
                  </a:cubicBezTo>
                  <a:cubicBezTo>
                    <a:pt x="752341" y="54855"/>
                    <a:pt x="762563" y="49091"/>
                    <a:pt x="769126" y="57392"/>
                  </a:cubicBezTo>
                  <a:cubicBezTo>
                    <a:pt x="775758" y="65759"/>
                    <a:pt x="775023" y="84957"/>
                    <a:pt x="794319" y="75513"/>
                  </a:cubicBezTo>
                  <a:cubicBezTo>
                    <a:pt x="813673" y="66141"/>
                    <a:pt x="809166" y="60298"/>
                    <a:pt x="826624" y="63531"/>
                  </a:cubicBezTo>
                  <a:cubicBezTo>
                    <a:pt x="844085" y="66765"/>
                    <a:pt x="850197" y="67798"/>
                    <a:pt x="850197" y="67798"/>
                  </a:cubicBezTo>
                  <a:cubicBezTo>
                    <a:pt x="850197" y="67798"/>
                    <a:pt x="846565" y="91465"/>
                    <a:pt x="857484" y="97781"/>
                  </a:cubicBezTo>
                  <a:cubicBezTo>
                    <a:pt x="868400" y="104104"/>
                    <a:pt x="905249" y="123863"/>
                    <a:pt x="906925" y="124313"/>
                  </a:cubicBezTo>
                  <a:lnTo>
                    <a:pt x="903150" y="176300"/>
                  </a:lnTo>
                  <a:cubicBezTo>
                    <a:pt x="903150" y="176300"/>
                    <a:pt x="876831" y="196355"/>
                    <a:pt x="876764" y="197327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1DE647E5-39E7-4374-819C-103057C368D8}"/>
                </a:ext>
              </a:extLst>
            </p:cNvPr>
            <p:cNvSpPr/>
            <p:nvPr/>
          </p:nvSpPr>
          <p:spPr>
            <a:xfrm>
              <a:off x="6190301" y="3714063"/>
              <a:ext cx="1507400" cy="1379752"/>
            </a:xfrm>
            <a:custGeom>
              <a:avLst/>
              <a:gdLst>
                <a:gd name="connsiteX0" fmla="*/ 1507401 w 1507400"/>
                <a:gd name="connsiteY0" fmla="*/ 486756 h 1379752"/>
                <a:gd name="connsiteX1" fmla="*/ 1490728 w 1507400"/>
                <a:gd name="connsiteY1" fmla="*/ 496331 h 1379752"/>
                <a:gd name="connsiteX2" fmla="*/ 1474424 w 1507400"/>
                <a:gd name="connsiteY2" fmla="*/ 481730 h 1379752"/>
                <a:gd name="connsiteX3" fmla="*/ 1441584 w 1507400"/>
                <a:gd name="connsiteY3" fmla="*/ 501895 h 1379752"/>
                <a:gd name="connsiteX4" fmla="*/ 1448679 w 1507400"/>
                <a:gd name="connsiteY4" fmla="*/ 521072 h 1379752"/>
                <a:gd name="connsiteX5" fmla="*/ 1435096 w 1507400"/>
                <a:gd name="connsiteY5" fmla="*/ 577615 h 1379752"/>
                <a:gd name="connsiteX6" fmla="*/ 1458402 w 1507400"/>
                <a:gd name="connsiteY6" fmla="*/ 598965 h 1379752"/>
                <a:gd name="connsiteX7" fmla="*/ 1435810 w 1507400"/>
                <a:gd name="connsiteY7" fmla="*/ 625791 h 1379752"/>
                <a:gd name="connsiteX8" fmla="*/ 1430875 w 1507400"/>
                <a:gd name="connsiteY8" fmla="*/ 649292 h 1379752"/>
                <a:gd name="connsiteX9" fmla="*/ 1420373 w 1507400"/>
                <a:gd name="connsiteY9" fmla="*/ 662540 h 1379752"/>
                <a:gd name="connsiteX10" fmla="*/ 1401050 w 1507400"/>
                <a:gd name="connsiteY10" fmla="*/ 654282 h 1379752"/>
                <a:gd name="connsiteX11" fmla="*/ 1351734 w 1507400"/>
                <a:gd name="connsiteY11" fmla="*/ 689302 h 1379752"/>
                <a:gd name="connsiteX12" fmla="*/ 1347362 w 1507400"/>
                <a:gd name="connsiteY12" fmla="*/ 749470 h 1379752"/>
                <a:gd name="connsiteX13" fmla="*/ 1321007 w 1507400"/>
                <a:gd name="connsiteY13" fmla="*/ 764588 h 1379752"/>
                <a:gd name="connsiteX14" fmla="*/ 1322945 w 1507400"/>
                <a:gd name="connsiteY14" fmla="*/ 796735 h 1379752"/>
                <a:gd name="connsiteX15" fmla="*/ 1303132 w 1507400"/>
                <a:gd name="connsiteY15" fmla="*/ 813308 h 1379752"/>
                <a:gd name="connsiteX16" fmla="*/ 1287061 w 1507400"/>
                <a:gd name="connsiteY16" fmla="*/ 853359 h 1379752"/>
                <a:gd name="connsiteX17" fmla="*/ 1294256 w 1507400"/>
                <a:gd name="connsiteY17" fmla="*/ 885639 h 1379752"/>
                <a:gd name="connsiteX18" fmla="*/ 1290593 w 1507400"/>
                <a:gd name="connsiteY18" fmla="*/ 936053 h 1379752"/>
                <a:gd name="connsiteX19" fmla="*/ 1235045 w 1507400"/>
                <a:gd name="connsiteY19" fmla="*/ 948321 h 1379752"/>
                <a:gd name="connsiteX20" fmla="*/ 1192609 w 1507400"/>
                <a:gd name="connsiteY20" fmla="*/ 1005463 h 1379752"/>
                <a:gd name="connsiteX21" fmla="*/ 1200704 w 1507400"/>
                <a:gd name="connsiteY21" fmla="*/ 1042664 h 1379752"/>
                <a:gd name="connsiteX22" fmla="*/ 1165578 w 1507400"/>
                <a:gd name="connsiteY22" fmla="*/ 1048919 h 1379752"/>
                <a:gd name="connsiteX23" fmla="*/ 1120636 w 1507400"/>
                <a:gd name="connsiteY23" fmla="*/ 1028301 h 1379752"/>
                <a:gd name="connsiteX24" fmla="*/ 1094896 w 1507400"/>
                <a:gd name="connsiteY24" fmla="*/ 1034985 h 1379752"/>
                <a:gd name="connsiteX25" fmla="*/ 1070202 w 1507400"/>
                <a:gd name="connsiteY25" fmla="*/ 1105968 h 1379752"/>
                <a:gd name="connsiteX26" fmla="*/ 1055705 w 1507400"/>
                <a:gd name="connsiteY26" fmla="*/ 1099133 h 1379752"/>
                <a:gd name="connsiteX27" fmla="*/ 1047218 w 1507400"/>
                <a:gd name="connsiteY27" fmla="*/ 1125332 h 1379752"/>
                <a:gd name="connsiteX28" fmla="*/ 1076076 w 1507400"/>
                <a:gd name="connsiteY28" fmla="*/ 1151939 h 1379752"/>
                <a:gd name="connsiteX29" fmla="*/ 1072232 w 1507400"/>
                <a:gd name="connsiteY29" fmla="*/ 1178547 h 1379752"/>
                <a:gd name="connsiteX30" fmla="*/ 1082278 w 1507400"/>
                <a:gd name="connsiteY30" fmla="*/ 1188749 h 1379752"/>
                <a:gd name="connsiteX31" fmla="*/ 1085661 w 1507400"/>
                <a:gd name="connsiteY31" fmla="*/ 1204703 h 1379752"/>
                <a:gd name="connsiteX32" fmla="*/ 1098825 w 1507400"/>
                <a:gd name="connsiteY32" fmla="*/ 1194556 h 1379752"/>
                <a:gd name="connsiteX33" fmla="*/ 1128620 w 1507400"/>
                <a:gd name="connsiteY33" fmla="*/ 1230757 h 1379752"/>
                <a:gd name="connsiteX34" fmla="*/ 1112876 w 1507400"/>
                <a:gd name="connsiteY34" fmla="*/ 1253820 h 1379752"/>
                <a:gd name="connsiteX35" fmla="*/ 1142021 w 1507400"/>
                <a:gd name="connsiteY35" fmla="*/ 1280843 h 1379752"/>
                <a:gd name="connsiteX36" fmla="*/ 1124217 w 1507400"/>
                <a:gd name="connsiteY36" fmla="*/ 1295854 h 1379752"/>
                <a:gd name="connsiteX37" fmla="*/ 1100302 w 1507400"/>
                <a:gd name="connsiteY37" fmla="*/ 1269263 h 1379752"/>
                <a:gd name="connsiteX38" fmla="*/ 1092646 w 1507400"/>
                <a:gd name="connsiteY38" fmla="*/ 1293227 h 1379752"/>
                <a:gd name="connsiteX39" fmla="*/ 1076030 w 1507400"/>
                <a:gd name="connsiteY39" fmla="*/ 1279265 h 1379752"/>
                <a:gd name="connsiteX40" fmla="*/ 1049849 w 1507400"/>
                <a:gd name="connsiteY40" fmla="*/ 1305575 h 1379752"/>
                <a:gd name="connsiteX41" fmla="*/ 1012632 w 1507400"/>
                <a:gd name="connsiteY41" fmla="*/ 1308071 h 1379752"/>
                <a:gd name="connsiteX42" fmla="*/ 1002791 w 1507400"/>
                <a:gd name="connsiteY42" fmla="*/ 1340423 h 1379752"/>
                <a:gd name="connsiteX43" fmla="*/ 966846 w 1507400"/>
                <a:gd name="connsiteY43" fmla="*/ 1379752 h 1379752"/>
                <a:gd name="connsiteX44" fmla="*/ 939170 w 1507400"/>
                <a:gd name="connsiteY44" fmla="*/ 1377744 h 1379752"/>
                <a:gd name="connsiteX45" fmla="*/ 869722 w 1507400"/>
                <a:gd name="connsiteY45" fmla="*/ 1327814 h 1379752"/>
                <a:gd name="connsiteX46" fmla="*/ 864779 w 1507400"/>
                <a:gd name="connsiteY46" fmla="*/ 1274461 h 1379752"/>
                <a:gd name="connsiteX47" fmla="*/ 829157 w 1507400"/>
                <a:gd name="connsiteY47" fmla="*/ 1201798 h 1379752"/>
                <a:gd name="connsiteX48" fmla="*/ 793306 w 1507400"/>
                <a:gd name="connsiteY48" fmla="*/ 1204455 h 1379752"/>
                <a:gd name="connsiteX49" fmla="*/ 771428 w 1507400"/>
                <a:gd name="connsiteY49" fmla="*/ 1153433 h 1379752"/>
                <a:gd name="connsiteX50" fmla="*/ 737013 w 1507400"/>
                <a:gd name="connsiteY50" fmla="*/ 1158170 h 1379752"/>
                <a:gd name="connsiteX51" fmla="*/ 711646 w 1507400"/>
                <a:gd name="connsiteY51" fmla="*/ 1106232 h 1379752"/>
                <a:gd name="connsiteX52" fmla="*/ 713917 w 1507400"/>
                <a:gd name="connsiteY52" fmla="*/ 1074978 h 1379752"/>
                <a:gd name="connsiteX53" fmla="*/ 739189 w 1507400"/>
                <a:gd name="connsiteY53" fmla="*/ 1074845 h 1379752"/>
                <a:gd name="connsiteX54" fmla="*/ 795651 w 1507400"/>
                <a:gd name="connsiteY54" fmla="*/ 1036398 h 1379752"/>
                <a:gd name="connsiteX55" fmla="*/ 793590 w 1507400"/>
                <a:gd name="connsiteY55" fmla="*/ 988795 h 1379752"/>
                <a:gd name="connsiteX56" fmla="*/ 822502 w 1507400"/>
                <a:gd name="connsiteY56" fmla="*/ 990895 h 1379752"/>
                <a:gd name="connsiteX57" fmla="*/ 824138 w 1507400"/>
                <a:gd name="connsiteY57" fmla="*/ 968395 h 1379752"/>
                <a:gd name="connsiteX58" fmla="*/ 774904 w 1507400"/>
                <a:gd name="connsiteY58" fmla="*/ 916436 h 1379752"/>
                <a:gd name="connsiteX59" fmla="*/ 725145 w 1507400"/>
                <a:gd name="connsiteY59" fmla="*/ 911527 h 1379752"/>
                <a:gd name="connsiteX60" fmla="*/ 715857 w 1507400"/>
                <a:gd name="connsiteY60" fmla="*/ 936023 h 1379752"/>
                <a:gd name="connsiteX61" fmla="*/ 690567 w 1507400"/>
                <a:gd name="connsiteY61" fmla="*/ 941090 h 1379752"/>
                <a:gd name="connsiteX62" fmla="*/ 689179 w 1507400"/>
                <a:gd name="connsiteY62" fmla="*/ 920347 h 1379752"/>
                <a:gd name="connsiteX63" fmla="*/ 648164 w 1507400"/>
                <a:gd name="connsiteY63" fmla="*/ 911844 h 1379752"/>
                <a:gd name="connsiteX64" fmla="*/ 629766 w 1507400"/>
                <a:gd name="connsiteY64" fmla="*/ 922278 h 1379752"/>
                <a:gd name="connsiteX65" fmla="*/ 630488 w 1507400"/>
                <a:gd name="connsiteY65" fmla="*/ 943231 h 1379752"/>
                <a:gd name="connsiteX66" fmla="*/ 603122 w 1507400"/>
                <a:gd name="connsiteY66" fmla="*/ 959582 h 1379752"/>
                <a:gd name="connsiteX67" fmla="*/ 589506 w 1507400"/>
                <a:gd name="connsiteY67" fmla="*/ 940584 h 1379752"/>
                <a:gd name="connsiteX68" fmla="*/ 599107 w 1507400"/>
                <a:gd name="connsiteY68" fmla="*/ 933449 h 1379752"/>
                <a:gd name="connsiteX69" fmla="*/ 582644 w 1507400"/>
                <a:gd name="connsiteY69" fmla="*/ 881181 h 1379752"/>
                <a:gd name="connsiteX70" fmla="*/ 559801 w 1507400"/>
                <a:gd name="connsiteY70" fmla="*/ 879523 h 1379752"/>
                <a:gd name="connsiteX71" fmla="*/ 533246 w 1507400"/>
                <a:gd name="connsiteY71" fmla="*/ 902845 h 1379752"/>
                <a:gd name="connsiteX72" fmla="*/ 515235 w 1507400"/>
                <a:gd name="connsiteY72" fmla="*/ 893654 h 1379752"/>
                <a:gd name="connsiteX73" fmla="*/ 522074 w 1507400"/>
                <a:gd name="connsiteY73" fmla="*/ 867321 h 1379752"/>
                <a:gd name="connsiteX74" fmla="*/ 495911 w 1507400"/>
                <a:gd name="connsiteY74" fmla="*/ 831043 h 1379752"/>
                <a:gd name="connsiteX75" fmla="*/ 471796 w 1507400"/>
                <a:gd name="connsiteY75" fmla="*/ 846982 h 1379752"/>
                <a:gd name="connsiteX76" fmla="*/ 418400 w 1507400"/>
                <a:gd name="connsiteY76" fmla="*/ 843110 h 1379752"/>
                <a:gd name="connsiteX77" fmla="*/ 404543 w 1507400"/>
                <a:gd name="connsiteY77" fmla="*/ 817522 h 1379752"/>
                <a:gd name="connsiteX78" fmla="*/ 336292 w 1507400"/>
                <a:gd name="connsiteY78" fmla="*/ 810003 h 1379752"/>
                <a:gd name="connsiteX79" fmla="*/ 307296 w 1507400"/>
                <a:gd name="connsiteY79" fmla="*/ 786265 h 1379752"/>
                <a:gd name="connsiteX80" fmla="*/ 276729 w 1507400"/>
                <a:gd name="connsiteY80" fmla="*/ 809612 h 1379752"/>
                <a:gd name="connsiteX81" fmla="*/ 260867 w 1507400"/>
                <a:gd name="connsiteY81" fmla="*/ 793412 h 1379752"/>
                <a:gd name="connsiteX82" fmla="*/ 279992 w 1507400"/>
                <a:gd name="connsiteY82" fmla="*/ 764703 h 1379752"/>
                <a:gd name="connsiteX83" fmla="*/ 269088 w 1507400"/>
                <a:gd name="connsiteY83" fmla="*/ 743594 h 1379752"/>
                <a:gd name="connsiteX84" fmla="*/ 252759 w 1507400"/>
                <a:gd name="connsiteY84" fmla="*/ 744843 h 1379752"/>
                <a:gd name="connsiteX85" fmla="*/ 239289 w 1507400"/>
                <a:gd name="connsiteY85" fmla="*/ 720186 h 1379752"/>
                <a:gd name="connsiteX86" fmla="*/ 229133 w 1507400"/>
                <a:gd name="connsiteY86" fmla="*/ 701509 h 1379752"/>
                <a:gd name="connsiteX87" fmla="*/ 229519 w 1507400"/>
                <a:gd name="connsiteY87" fmla="*/ 684319 h 1379752"/>
                <a:gd name="connsiteX88" fmla="*/ 235736 w 1507400"/>
                <a:gd name="connsiteY88" fmla="*/ 671299 h 1379752"/>
                <a:gd name="connsiteX89" fmla="*/ 231889 w 1507400"/>
                <a:gd name="connsiteY89" fmla="*/ 654579 h 1379752"/>
                <a:gd name="connsiteX90" fmla="*/ 225867 w 1507400"/>
                <a:gd name="connsiteY90" fmla="*/ 647836 h 1379752"/>
                <a:gd name="connsiteX91" fmla="*/ 217415 w 1507400"/>
                <a:gd name="connsiteY91" fmla="*/ 637354 h 1379752"/>
                <a:gd name="connsiteX92" fmla="*/ 201158 w 1507400"/>
                <a:gd name="connsiteY92" fmla="*/ 630201 h 1379752"/>
                <a:gd name="connsiteX93" fmla="*/ 192246 w 1507400"/>
                <a:gd name="connsiteY93" fmla="*/ 634340 h 1379752"/>
                <a:gd name="connsiteX94" fmla="*/ 185540 w 1507400"/>
                <a:gd name="connsiteY94" fmla="*/ 637085 h 1379752"/>
                <a:gd name="connsiteX95" fmla="*/ 176349 w 1507400"/>
                <a:gd name="connsiteY95" fmla="*/ 628656 h 1379752"/>
                <a:gd name="connsiteX96" fmla="*/ 169377 w 1507400"/>
                <a:gd name="connsiteY96" fmla="*/ 621384 h 1379752"/>
                <a:gd name="connsiteX97" fmla="*/ 155456 w 1507400"/>
                <a:gd name="connsiteY97" fmla="*/ 629176 h 1379752"/>
                <a:gd name="connsiteX98" fmla="*/ 99239 w 1507400"/>
                <a:gd name="connsiteY98" fmla="*/ 613521 h 1379752"/>
                <a:gd name="connsiteX99" fmla="*/ 102539 w 1507400"/>
                <a:gd name="connsiteY99" fmla="*/ 662279 h 1379752"/>
                <a:gd name="connsiteX100" fmla="*/ 88653 w 1507400"/>
                <a:gd name="connsiteY100" fmla="*/ 680469 h 1379752"/>
                <a:gd name="connsiteX101" fmla="*/ 79204 w 1507400"/>
                <a:gd name="connsiteY101" fmla="*/ 701939 h 1379752"/>
                <a:gd name="connsiteX102" fmla="*/ 73770 w 1507400"/>
                <a:gd name="connsiteY102" fmla="*/ 732313 h 1379752"/>
                <a:gd name="connsiteX103" fmla="*/ 46220 w 1507400"/>
                <a:gd name="connsiteY103" fmla="*/ 732216 h 1379752"/>
                <a:gd name="connsiteX104" fmla="*/ 15340 w 1507400"/>
                <a:gd name="connsiteY104" fmla="*/ 724460 h 1379752"/>
                <a:gd name="connsiteX105" fmla="*/ 37 w 1507400"/>
                <a:gd name="connsiteY105" fmla="*/ 718743 h 1379752"/>
                <a:gd name="connsiteX106" fmla="*/ 14107 w 1507400"/>
                <a:gd name="connsiteY106" fmla="*/ 685391 h 1379752"/>
                <a:gd name="connsiteX107" fmla="*/ 36978 w 1507400"/>
                <a:gd name="connsiteY107" fmla="*/ 650366 h 1379752"/>
                <a:gd name="connsiteX108" fmla="*/ 49143 w 1507400"/>
                <a:gd name="connsiteY108" fmla="*/ 620534 h 1379752"/>
                <a:gd name="connsiteX109" fmla="*/ 51137 w 1507400"/>
                <a:gd name="connsiteY109" fmla="*/ 590309 h 1379752"/>
                <a:gd name="connsiteX110" fmla="*/ 60377 w 1507400"/>
                <a:gd name="connsiteY110" fmla="*/ 559965 h 1379752"/>
                <a:gd name="connsiteX111" fmla="*/ 76204 w 1507400"/>
                <a:gd name="connsiteY111" fmla="*/ 529558 h 1379752"/>
                <a:gd name="connsiteX112" fmla="*/ 77817 w 1507400"/>
                <a:gd name="connsiteY112" fmla="*/ 498247 h 1379752"/>
                <a:gd name="connsiteX113" fmla="*/ 87776 w 1507400"/>
                <a:gd name="connsiteY113" fmla="*/ 463471 h 1379752"/>
                <a:gd name="connsiteX114" fmla="*/ 103941 w 1507400"/>
                <a:gd name="connsiteY114" fmla="*/ 428426 h 1379752"/>
                <a:gd name="connsiteX115" fmla="*/ 101313 w 1507400"/>
                <a:gd name="connsiteY115" fmla="*/ 393140 h 1379752"/>
                <a:gd name="connsiteX116" fmla="*/ 85244 w 1507400"/>
                <a:gd name="connsiteY116" fmla="*/ 359747 h 1379752"/>
                <a:gd name="connsiteX117" fmla="*/ 63753 w 1507400"/>
                <a:gd name="connsiteY117" fmla="*/ 324203 h 1379752"/>
                <a:gd name="connsiteX118" fmla="*/ 58429 w 1507400"/>
                <a:gd name="connsiteY118" fmla="*/ 312513 h 1379752"/>
                <a:gd name="connsiteX119" fmla="*/ 140938 w 1507400"/>
                <a:gd name="connsiteY119" fmla="*/ 303979 h 1379752"/>
                <a:gd name="connsiteX120" fmla="*/ 204275 w 1507400"/>
                <a:gd name="connsiteY120" fmla="*/ 242369 h 1379752"/>
                <a:gd name="connsiteX121" fmla="*/ 215672 w 1507400"/>
                <a:gd name="connsiteY121" fmla="*/ 241292 h 1379752"/>
                <a:gd name="connsiteX122" fmla="*/ 279316 w 1507400"/>
                <a:gd name="connsiteY122" fmla="*/ 284165 h 1379752"/>
                <a:gd name="connsiteX123" fmla="*/ 292072 w 1507400"/>
                <a:gd name="connsiteY123" fmla="*/ 210023 h 1379752"/>
                <a:gd name="connsiteX124" fmla="*/ 317222 w 1507400"/>
                <a:gd name="connsiteY124" fmla="*/ 201525 h 1379752"/>
                <a:gd name="connsiteX125" fmla="*/ 379294 w 1507400"/>
                <a:gd name="connsiteY125" fmla="*/ 238893 h 1379752"/>
                <a:gd name="connsiteX126" fmla="*/ 392444 w 1507400"/>
                <a:gd name="connsiteY126" fmla="*/ 239847 h 1379752"/>
                <a:gd name="connsiteX127" fmla="*/ 407169 w 1507400"/>
                <a:gd name="connsiteY127" fmla="*/ 192871 h 1379752"/>
                <a:gd name="connsiteX128" fmla="*/ 476528 w 1507400"/>
                <a:gd name="connsiteY128" fmla="*/ 163525 h 1379752"/>
                <a:gd name="connsiteX129" fmla="*/ 508590 w 1507400"/>
                <a:gd name="connsiteY129" fmla="*/ 59881 h 1379752"/>
                <a:gd name="connsiteX130" fmla="*/ 564781 w 1507400"/>
                <a:gd name="connsiteY130" fmla="*/ 36091 h 1379752"/>
                <a:gd name="connsiteX131" fmla="*/ 574835 w 1507400"/>
                <a:gd name="connsiteY131" fmla="*/ 0 h 1379752"/>
                <a:gd name="connsiteX132" fmla="*/ 662305 w 1507400"/>
                <a:gd name="connsiteY132" fmla="*/ 31845 h 1379752"/>
                <a:gd name="connsiteX133" fmla="*/ 709094 w 1507400"/>
                <a:gd name="connsiteY133" fmla="*/ 97569 h 1379752"/>
                <a:gd name="connsiteX134" fmla="*/ 748274 w 1507400"/>
                <a:gd name="connsiteY134" fmla="*/ 84244 h 1379752"/>
                <a:gd name="connsiteX135" fmla="*/ 794829 w 1507400"/>
                <a:gd name="connsiteY135" fmla="*/ 11102 h 1379752"/>
                <a:gd name="connsiteX136" fmla="*/ 794834 w 1507400"/>
                <a:gd name="connsiteY136" fmla="*/ 11040 h 1379752"/>
                <a:gd name="connsiteX137" fmla="*/ 868728 w 1507400"/>
                <a:gd name="connsiteY137" fmla="*/ 685 h 1379752"/>
                <a:gd name="connsiteX138" fmla="*/ 934338 w 1507400"/>
                <a:gd name="connsiteY138" fmla="*/ 36416 h 1379752"/>
                <a:gd name="connsiteX139" fmla="*/ 941763 w 1507400"/>
                <a:gd name="connsiteY139" fmla="*/ 103605 h 1379752"/>
                <a:gd name="connsiteX140" fmla="*/ 996909 w 1507400"/>
                <a:gd name="connsiteY140" fmla="*/ 121351 h 1379752"/>
                <a:gd name="connsiteX141" fmla="*/ 1050502 w 1507400"/>
                <a:gd name="connsiteY141" fmla="*/ 187558 h 1379752"/>
                <a:gd name="connsiteX142" fmla="*/ 1089270 w 1507400"/>
                <a:gd name="connsiteY142" fmla="*/ 167298 h 1379752"/>
                <a:gd name="connsiteX143" fmla="*/ 1143362 w 1507400"/>
                <a:gd name="connsiteY143" fmla="*/ 179566 h 1379752"/>
                <a:gd name="connsiteX144" fmla="*/ 1178665 w 1507400"/>
                <a:gd name="connsiteY144" fmla="*/ 152681 h 1379752"/>
                <a:gd name="connsiteX145" fmla="*/ 1215552 w 1507400"/>
                <a:gd name="connsiteY145" fmla="*/ 158322 h 1379752"/>
                <a:gd name="connsiteX146" fmla="*/ 1229465 w 1507400"/>
                <a:gd name="connsiteY146" fmla="*/ 115216 h 1379752"/>
                <a:gd name="connsiteX147" fmla="*/ 1274437 w 1507400"/>
                <a:gd name="connsiteY147" fmla="*/ 91007 h 1379752"/>
                <a:gd name="connsiteX148" fmla="*/ 1408533 w 1507400"/>
                <a:gd name="connsiteY148" fmla="*/ 136563 h 1379752"/>
                <a:gd name="connsiteX149" fmla="*/ 1414555 w 1507400"/>
                <a:gd name="connsiteY149" fmla="*/ 202207 h 1379752"/>
                <a:gd name="connsiteX150" fmla="*/ 1367049 w 1507400"/>
                <a:gd name="connsiteY150" fmla="*/ 227675 h 1379752"/>
                <a:gd name="connsiteX151" fmla="*/ 1401727 w 1507400"/>
                <a:gd name="connsiteY151" fmla="*/ 311664 h 1379752"/>
                <a:gd name="connsiteX152" fmla="*/ 1474457 w 1507400"/>
                <a:gd name="connsiteY152" fmla="*/ 323768 h 1379752"/>
                <a:gd name="connsiteX153" fmla="*/ 1486538 w 1507400"/>
                <a:gd name="connsiteY153" fmla="*/ 387430 h 1379752"/>
                <a:gd name="connsiteX154" fmla="*/ 1481150 w 1507400"/>
                <a:gd name="connsiteY154" fmla="*/ 414505 h 1379752"/>
                <a:gd name="connsiteX155" fmla="*/ 1463144 w 1507400"/>
                <a:gd name="connsiteY155" fmla="*/ 438719 h 1379752"/>
                <a:gd name="connsiteX156" fmla="*/ 1486100 w 1507400"/>
                <a:gd name="connsiteY156" fmla="*/ 454118 h 1379752"/>
                <a:gd name="connsiteX157" fmla="*/ 1507400 w 1507400"/>
                <a:gd name="connsiteY157" fmla="*/ 486756 h 137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507400" h="1379752">
                  <a:moveTo>
                    <a:pt x="1507401" y="486756"/>
                  </a:moveTo>
                  <a:lnTo>
                    <a:pt x="1490728" y="496331"/>
                  </a:lnTo>
                  <a:lnTo>
                    <a:pt x="1474424" y="481730"/>
                  </a:lnTo>
                  <a:cubicBezTo>
                    <a:pt x="1474424" y="481730"/>
                    <a:pt x="1444630" y="495280"/>
                    <a:pt x="1441584" y="501895"/>
                  </a:cubicBezTo>
                  <a:cubicBezTo>
                    <a:pt x="1438464" y="508574"/>
                    <a:pt x="1441850" y="515332"/>
                    <a:pt x="1448679" y="521072"/>
                  </a:cubicBezTo>
                  <a:cubicBezTo>
                    <a:pt x="1455495" y="526764"/>
                    <a:pt x="1442203" y="569322"/>
                    <a:pt x="1435096" y="577615"/>
                  </a:cubicBezTo>
                  <a:cubicBezTo>
                    <a:pt x="1427914" y="585968"/>
                    <a:pt x="1449805" y="591498"/>
                    <a:pt x="1458402" y="598965"/>
                  </a:cubicBezTo>
                  <a:cubicBezTo>
                    <a:pt x="1467004" y="606427"/>
                    <a:pt x="1445162" y="619237"/>
                    <a:pt x="1435810" y="625791"/>
                  </a:cubicBezTo>
                  <a:cubicBezTo>
                    <a:pt x="1426521" y="632281"/>
                    <a:pt x="1432446" y="641257"/>
                    <a:pt x="1430875" y="649292"/>
                  </a:cubicBezTo>
                  <a:cubicBezTo>
                    <a:pt x="1429306" y="657327"/>
                    <a:pt x="1424569" y="654687"/>
                    <a:pt x="1420373" y="662540"/>
                  </a:cubicBezTo>
                  <a:cubicBezTo>
                    <a:pt x="1416179" y="670447"/>
                    <a:pt x="1406688" y="657987"/>
                    <a:pt x="1401050" y="654282"/>
                  </a:cubicBezTo>
                  <a:cubicBezTo>
                    <a:pt x="1395452" y="650599"/>
                    <a:pt x="1361867" y="680242"/>
                    <a:pt x="1351734" y="689302"/>
                  </a:cubicBezTo>
                  <a:cubicBezTo>
                    <a:pt x="1341596" y="698432"/>
                    <a:pt x="1347165" y="738670"/>
                    <a:pt x="1347362" y="749470"/>
                  </a:cubicBezTo>
                  <a:cubicBezTo>
                    <a:pt x="1347505" y="760247"/>
                    <a:pt x="1330662" y="762979"/>
                    <a:pt x="1321007" y="764588"/>
                  </a:cubicBezTo>
                  <a:cubicBezTo>
                    <a:pt x="1311424" y="766182"/>
                    <a:pt x="1319820" y="786387"/>
                    <a:pt x="1322945" y="796735"/>
                  </a:cubicBezTo>
                  <a:cubicBezTo>
                    <a:pt x="1326139" y="807159"/>
                    <a:pt x="1313091" y="806532"/>
                    <a:pt x="1303132" y="813308"/>
                  </a:cubicBezTo>
                  <a:cubicBezTo>
                    <a:pt x="1293165" y="820082"/>
                    <a:pt x="1291397" y="843549"/>
                    <a:pt x="1287061" y="853359"/>
                  </a:cubicBezTo>
                  <a:cubicBezTo>
                    <a:pt x="1282797" y="863177"/>
                    <a:pt x="1288077" y="875650"/>
                    <a:pt x="1294256" y="885639"/>
                  </a:cubicBezTo>
                  <a:cubicBezTo>
                    <a:pt x="1300378" y="895546"/>
                    <a:pt x="1293956" y="920587"/>
                    <a:pt x="1290593" y="936053"/>
                  </a:cubicBezTo>
                  <a:cubicBezTo>
                    <a:pt x="1287168" y="951511"/>
                    <a:pt x="1235045" y="948321"/>
                    <a:pt x="1235045" y="948321"/>
                  </a:cubicBezTo>
                  <a:lnTo>
                    <a:pt x="1192609" y="1005463"/>
                  </a:lnTo>
                  <a:lnTo>
                    <a:pt x="1200704" y="1042664"/>
                  </a:lnTo>
                  <a:cubicBezTo>
                    <a:pt x="1200704" y="1042664"/>
                    <a:pt x="1186576" y="1047816"/>
                    <a:pt x="1165578" y="1048919"/>
                  </a:cubicBezTo>
                  <a:cubicBezTo>
                    <a:pt x="1144580" y="1050019"/>
                    <a:pt x="1120636" y="1028301"/>
                    <a:pt x="1120636" y="1028301"/>
                  </a:cubicBezTo>
                  <a:lnTo>
                    <a:pt x="1094896" y="1034985"/>
                  </a:lnTo>
                  <a:lnTo>
                    <a:pt x="1070202" y="1105968"/>
                  </a:lnTo>
                  <a:lnTo>
                    <a:pt x="1055705" y="1099133"/>
                  </a:lnTo>
                  <a:lnTo>
                    <a:pt x="1047218" y="1125332"/>
                  </a:lnTo>
                  <a:lnTo>
                    <a:pt x="1076076" y="1151939"/>
                  </a:lnTo>
                  <a:lnTo>
                    <a:pt x="1072232" y="1178547"/>
                  </a:lnTo>
                  <a:lnTo>
                    <a:pt x="1082278" y="1188749"/>
                  </a:lnTo>
                  <a:lnTo>
                    <a:pt x="1085661" y="1204703"/>
                  </a:lnTo>
                  <a:lnTo>
                    <a:pt x="1098825" y="1194556"/>
                  </a:lnTo>
                  <a:lnTo>
                    <a:pt x="1128620" y="1230757"/>
                  </a:lnTo>
                  <a:lnTo>
                    <a:pt x="1112876" y="1253820"/>
                  </a:lnTo>
                  <a:lnTo>
                    <a:pt x="1142021" y="1280843"/>
                  </a:lnTo>
                  <a:lnTo>
                    <a:pt x="1124217" y="1295854"/>
                  </a:lnTo>
                  <a:lnTo>
                    <a:pt x="1100302" y="1269263"/>
                  </a:lnTo>
                  <a:lnTo>
                    <a:pt x="1092646" y="1293227"/>
                  </a:lnTo>
                  <a:lnTo>
                    <a:pt x="1076030" y="1279265"/>
                  </a:lnTo>
                  <a:lnTo>
                    <a:pt x="1049849" y="1305575"/>
                  </a:lnTo>
                  <a:lnTo>
                    <a:pt x="1012632" y="1308071"/>
                  </a:lnTo>
                  <a:lnTo>
                    <a:pt x="1002791" y="1340423"/>
                  </a:lnTo>
                  <a:lnTo>
                    <a:pt x="966846" y="1379752"/>
                  </a:lnTo>
                  <a:lnTo>
                    <a:pt x="939170" y="1377744"/>
                  </a:lnTo>
                  <a:lnTo>
                    <a:pt x="869722" y="1327814"/>
                  </a:lnTo>
                  <a:lnTo>
                    <a:pt x="864779" y="1274461"/>
                  </a:lnTo>
                  <a:lnTo>
                    <a:pt x="829157" y="1201798"/>
                  </a:lnTo>
                  <a:lnTo>
                    <a:pt x="793306" y="1204455"/>
                  </a:lnTo>
                  <a:cubicBezTo>
                    <a:pt x="793306" y="1204455"/>
                    <a:pt x="771359" y="1154408"/>
                    <a:pt x="771428" y="1153433"/>
                  </a:cubicBezTo>
                  <a:cubicBezTo>
                    <a:pt x="771500" y="1152451"/>
                    <a:pt x="737013" y="1158170"/>
                    <a:pt x="737013" y="1158170"/>
                  </a:cubicBezTo>
                  <a:lnTo>
                    <a:pt x="711646" y="1106232"/>
                  </a:lnTo>
                  <a:lnTo>
                    <a:pt x="713917" y="1074978"/>
                  </a:lnTo>
                  <a:lnTo>
                    <a:pt x="739189" y="1074845"/>
                  </a:lnTo>
                  <a:lnTo>
                    <a:pt x="795651" y="1036398"/>
                  </a:lnTo>
                  <a:lnTo>
                    <a:pt x="793590" y="988795"/>
                  </a:lnTo>
                  <a:lnTo>
                    <a:pt x="822502" y="990895"/>
                  </a:lnTo>
                  <a:lnTo>
                    <a:pt x="824138" y="968395"/>
                  </a:lnTo>
                  <a:lnTo>
                    <a:pt x="774904" y="916436"/>
                  </a:lnTo>
                  <a:lnTo>
                    <a:pt x="725145" y="911527"/>
                  </a:lnTo>
                  <a:lnTo>
                    <a:pt x="715857" y="936023"/>
                  </a:lnTo>
                  <a:lnTo>
                    <a:pt x="690567" y="941090"/>
                  </a:lnTo>
                  <a:lnTo>
                    <a:pt x="689179" y="920347"/>
                  </a:lnTo>
                  <a:lnTo>
                    <a:pt x="648164" y="911844"/>
                  </a:lnTo>
                  <a:lnTo>
                    <a:pt x="629766" y="922278"/>
                  </a:lnTo>
                  <a:lnTo>
                    <a:pt x="630488" y="943231"/>
                  </a:lnTo>
                  <a:lnTo>
                    <a:pt x="603122" y="959582"/>
                  </a:lnTo>
                  <a:lnTo>
                    <a:pt x="589506" y="940584"/>
                  </a:lnTo>
                  <a:lnTo>
                    <a:pt x="599107" y="933449"/>
                  </a:lnTo>
                  <a:lnTo>
                    <a:pt x="582644" y="881181"/>
                  </a:lnTo>
                  <a:lnTo>
                    <a:pt x="559801" y="879523"/>
                  </a:lnTo>
                  <a:lnTo>
                    <a:pt x="533246" y="902845"/>
                  </a:lnTo>
                  <a:lnTo>
                    <a:pt x="515235" y="893654"/>
                  </a:lnTo>
                  <a:lnTo>
                    <a:pt x="522074" y="867321"/>
                  </a:lnTo>
                  <a:lnTo>
                    <a:pt x="495911" y="831043"/>
                  </a:lnTo>
                  <a:lnTo>
                    <a:pt x="471796" y="846982"/>
                  </a:lnTo>
                  <a:lnTo>
                    <a:pt x="418400" y="843110"/>
                  </a:lnTo>
                  <a:lnTo>
                    <a:pt x="404543" y="817522"/>
                  </a:lnTo>
                  <a:lnTo>
                    <a:pt x="336292" y="810003"/>
                  </a:lnTo>
                  <a:lnTo>
                    <a:pt x="307296" y="786265"/>
                  </a:lnTo>
                  <a:lnTo>
                    <a:pt x="276729" y="809612"/>
                  </a:lnTo>
                  <a:lnTo>
                    <a:pt x="260867" y="793412"/>
                  </a:lnTo>
                  <a:lnTo>
                    <a:pt x="279992" y="764703"/>
                  </a:lnTo>
                  <a:lnTo>
                    <a:pt x="269088" y="743594"/>
                  </a:lnTo>
                  <a:lnTo>
                    <a:pt x="252759" y="744843"/>
                  </a:lnTo>
                  <a:cubicBezTo>
                    <a:pt x="247553" y="736772"/>
                    <a:pt x="243059" y="728880"/>
                    <a:pt x="239289" y="720186"/>
                  </a:cubicBezTo>
                  <a:cubicBezTo>
                    <a:pt x="236289" y="713463"/>
                    <a:pt x="230755" y="709053"/>
                    <a:pt x="229133" y="701509"/>
                  </a:cubicBezTo>
                  <a:cubicBezTo>
                    <a:pt x="228050" y="696503"/>
                    <a:pt x="228705" y="689320"/>
                    <a:pt x="229519" y="684319"/>
                  </a:cubicBezTo>
                  <a:cubicBezTo>
                    <a:pt x="230346" y="679377"/>
                    <a:pt x="234400" y="675998"/>
                    <a:pt x="235736" y="671299"/>
                  </a:cubicBezTo>
                  <a:cubicBezTo>
                    <a:pt x="237556" y="664461"/>
                    <a:pt x="235490" y="660233"/>
                    <a:pt x="231889" y="654579"/>
                  </a:cubicBezTo>
                  <a:cubicBezTo>
                    <a:pt x="230182" y="651753"/>
                    <a:pt x="228196" y="650100"/>
                    <a:pt x="225867" y="647836"/>
                  </a:cubicBezTo>
                  <a:cubicBezTo>
                    <a:pt x="222660" y="644772"/>
                    <a:pt x="220970" y="639981"/>
                    <a:pt x="217415" y="637354"/>
                  </a:cubicBezTo>
                  <a:cubicBezTo>
                    <a:pt x="212926" y="634013"/>
                    <a:pt x="207029" y="630089"/>
                    <a:pt x="201158" y="630201"/>
                  </a:cubicBezTo>
                  <a:cubicBezTo>
                    <a:pt x="196748" y="630268"/>
                    <a:pt x="195138" y="631667"/>
                    <a:pt x="192246" y="634340"/>
                  </a:cubicBezTo>
                  <a:cubicBezTo>
                    <a:pt x="190700" y="635735"/>
                    <a:pt x="187818" y="637389"/>
                    <a:pt x="185540" y="637085"/>
                  </a:cubicBezTo>
                  <a:cubicBezTo>
                    <a:pt x="181675" y="636804"/>
                    <a:pt x="178726" y="631253"/>
                    <a:pt x="176349" y="628656"/>
                  </a:cubicBezTo>
                  <a:cubicBezTo>
                    <a:pt x="174150" y="626329"/>
                    <a:pt x="171870" y="623336"/>
                    <a:pt x="169377" y="621384"/>
                  </a:cubicBezTo>
                  <a:cubicBezTo>
                    <a:pt x="163971" y="617043"/>
                    <a:pt x="157524" y="624338"/>
                    <a:pt x="155456" y="629176"/>
                  </a:cubicBezTo>
                  <a:cubicBezTo>
                    <a:pt x="140334" y="616501"/>
                    <a:pt x="119101" y="598211"/>
                    <a:pt x="99239" y="613521"/>
                  </a:cubicBezTo>
                  <a:cubicBezTo>
                    <a:pt x="80287" y="628196"/>
                    <a:pt x="102720" y="645332"/>
                    <a:pt x="102539" y="662279"/>
                  </a:cubicBezTo>
                  <a:cubicBezTo>
                    <a:pt x="102490" y="671092"/>
                    <a:pt x="94919" y="675663"/>
                    <a:pt x="88653" y="680469"/>
                  </a:cubicBezTo>
                  <a:cubicBezTo>
                    <a:pt x="81205" y="686182"/>
                    <a:pt x="79224" y="692674"/>
                    <a:pt x="79204" y="701939"/>
                  </a:cubicBezTo>
                  <a:cubicBezTo>
                    <a:pt x="79099" y="711529"/>
                    <a:pt x="80788" y="724532"/>
                    <a:pt x="73770" y="732313"/>
                  </a:cubicBezTo>
                  <a:cubicBezTo>
                    <a:pt x="66617" y="740269"/>
                    <a:pt x="54536" y="735452"/>
                    <a:pt x="46220" y="732216"/>
                  </a:cubicBezTo>
                  <a:cubicBezTo>
                    <a:pt x="36046" y="728254"/>
                    <a:pt x="26384" y="724593"/>
                    <a:pt x="15340" y="724460"/>
                  </a:cubicBezTo>
                  <a:cubicBezTo>
                    <a:pt x="9886" y="724452"/>
                    <a:pt x="523" y="726476"/>
                    <a:pt x="37" y="718743"/>
                  </a:cubicBezTo>
                  <a:cubicBezTo>
                    <a:pt x="-664" y="707649"/>
                    <a:pt x="8716" y="694316"/>
                    <a:pt x="14107" y="685391"/>
                  </a:cubicBezTo>
                  <a:cubicBezTo>
                    <a:pt x="21350" y="673414"/>
                    <a:pt x="29668" y="662187"/>
                    <a:pt x="36978" y="650366"/>
                  </a:cubicBezTo>
                  <a:cubicBezTo>
                    <a:pt x="42581" y="641098"/>
                    <a:pt x="47114" y="631235"/>
                    <a:pt x="49143" y="620534"/>
                  </a:cubicBezTo>
                  <a:cubicBezTo>
                    <a:pt x="51104" y="610563"/>
                    <a:pt x="50530" y="600466"/>
                    <a:pt x="51137" y="590309"/>
                  </a:cubicBezTo>
                  <a:cubicBezTo>
                    <a:pt x="51800" y="579386"/>
                    <a:pt x="55081" y="569501"/>
                    <a:pt x="60377" y="559965"/>
                  </a:cubicBezTo>
                  <a:cubicBezTo>
                    <a:pt x="65908" y="549963"/>
                    <a:pt x="72967" y="540624"/>
                    <a:pt x="76204" y="529558"/>
                  </a:cubicBezTo>
                  <a:cubicBezTo>
                    <a:pt x="79184" y="519251"/>
                    <a:pt x="77648" y="508825"/>
                    <a:pt x="77817" y="498247"/>
                  </a:cubicBezTo>
                  <a:cubicBezTo>
                    <a:pt x="78134" y="485782"/>
                    <a:pt x="81984" y="474496"/>
                    <a:pt x="87776" y="463471"/>
                  </a:cubicBezTo>
                  <a:cubicBezTo>
                    <a:pt x="93732" y="452146"/>
                    <a:pt x="101041" y="441167"/>
                    <a:pt x="103941" y="428426"/>
                  </a:cubicBezTo>
                  <a:cubicBezTo>
                    <a:pt x="106708" y="416584"/>
                    <a:pt x="104878" y="404626"/>
                    <a:pt x="101313" y="393140"/>
                  </a:cubicBezTo>
                  <a:cubicBezTo>
                    <a:pt x="97730" y="381690"/>
                    <a:pt x="90988" y="370363"/>
                    <a:pt x="85244" y="359747"/>
                  </a:cubicBezTo>
                  <a:cubicBezTo>
                    <a:pt x="78641" y="347510"/>
                    <a:pt x="71413" y="335730"/>
                    <a:pt x="63753" y="324203"/>
                  </a:cubicBezTo>
                  <a:cubicBezTo>
                    <a:pt x="61398" y="320553"/>
                    <a:pt x="59640" y="316619"/>
                    <a:pt x="58429" y="312513"/>
                  </a:cubicBezTo>
                  <a:lnTo>
                    <a:pt x="140938" y="303979"/>
                  </a:lnTo>
                  <a:lnTo>
                    <a:pt x="204275" y="242369"/>
                  </a:lnTo>
                  <a:lnTo>
                    <a:pt x="215672" y="241292"/>
                  </a:lnTo>
                  <a:lnTo>
                    <a:pt x="279316" y="284165"/>
                  </a:lnTo>
                  <a:lnTo>
                    <a:pt x="292072" y="210023"/>
                  </a:lnTo>
                  <a:lnTo>
                    <a:pt x="317222" y="201525"/>
                  </a:lnTo>
                  <a:lnTo>
                    <a:pt x="379294" y="238893"/>
                  </a:lnTo>
                  <a:lnTo>
                    <a:pt x="392444" y="239847"/>
                  </a:lnTo>
                  <a:lnTo>
                    <a:pt x="407169" y="192871"/>
                  </a:lnTo>
                  <a:lnTo>
                    <a:pt x="476528" y="163525"/>
                  </a:lnTo>
                  <a:lnTo>
                    <a:pt x="508590" y="59881"/>
                  </a:lnTo>
                  <a:lnTo>
                    <a:pt x="564781" y="36091"/>
                  </a:lnTo>
                  <a:lnTo>
                    <a:pt x="574835" y="0"/>
                  </a:lnTo>
                  <a:lnTo>
                    <a:pt x="662305" y="31845"/>
                  </a:lnTo>
                  <a:cubicBezTo>
                    <a:pt x="662305" y="31845"/>
                    <a:pt x="703005" y="85364"/>
                    <a:pt x="709094" y="97569"/>
                  </a:cubicBezTo>
                  <a:cubicBezTo>
                    <a:pt x="714986" y="109773"/>
                    <a:pt x="748274" y="84244"/>
                    <a:pt x="748274" y="84244"/>
                  </a:cubicBezTo>
                  <a:lnTo>
                    <a:pt x="794829" y="11102"/>
                  </a:lnTo>
                  <a:lnTo>
                    <a:pt x="794834" y="11040"/>
                  </a:lnTo>
                  <a:lnTo>
                    <a:pt x="868728" y="685"/>
                  </a:lnTo>
                  <a:lnTo>
                    <a:pt x="934338" y="36416"/>
                  </a:lnTo>
                  <a:lnTo>
                    <a:pt x="941763" y="103605"/>
                  </a:lnTo>
                  <a:lnTo>
                    <a:pt x="996909" y="121351"/>
                  </a:lnTo>
                  <a:lnTo>
                    <a:pt x="1050502" y="187558"/>
                  </a:lnTo>
                  <a:lnTo>
                    <a:pt x="1089270" y="167298"/>
                  </a:lnTo>
                  <a:lnTo>
                    <a:pt x="1143362" y="179566"/>
                  </a:lnTo>
                  <a:lnTo>
                    <a:pt x="1178665" y="152681"/>
                  </a:lnTo>
                  <a:lnTo>
                    <a:pt x="1215552" y="158322"/>
                  </a:lnTo>
                  <a:lnTo>
                    <a:pt x="1229465" y="115216"/>
                  </a:lnTo>
                  <a:lnTo>
                    <a:pt x="1274437" y="91007"/>
                  </a:lnTo>
                  <a:lnTo>
                    <a:pt x="1408533" y="136563"/>
                  </a:lnTo>
                  <a:lnTo>
                    <a:pt x="1414555" y="202207"/>
                  </a:lnTo>
                  <a:lnTo>
                    <a:pt x="1367049" y="227675"/>
                  </a:lnTo>
                  <a:lnTo>
                    <a:pt x="1401727" y="311664"/>
                  </a:lnTo>
                  <a:lnTo>
                    <a:pt x="1474457" y="323768"/>
                  </a:lnTo>
                  <a:lnTo>
                    <a:pt x="1486538" y="387430"/>
                  </a:lnTo>
                  <a:lnTo>
                    <a:pt x="1481150" y="414505"/>
                  </a:lnTo>
                  <a:lnTo>
                    <a:pt x="1463144" y="438719"/>
                  </a:lnTo>
                  <a:lnTo>
                    <a:pt x="1486100" y="454118"/>
                  </a:lnTo>
                  <a:lnTo>
                    <a:pt x="1507400" y="486756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94BF8562-338F-4CE5-AD84-BA2C9A42C83E}"/>
                </a:ext>
              </a:extLst>
            </p:cNvPr>
            <p:cNvSpPr/>
            <p:nvPr/>
          </p:nvSpPr>
          <p:spPr>
            <a:xfrm>
              <a:off x="6065874" y="2572016"/>
              <a:ext cx="919261" cy="1454561"/>
            </a:xfrm>
            <a:custGeom>
              <a:avLst/>
              <a:gdLst>
                <a:gd name="connsiteX0" fmla="*/ 919261 w 919261"/>
                <a:gd name="connsiteY0" fmla="*/ 1153089 h 1454561"/>
                <a:gd name="connsiteX1" fmla="*/ 919255 w 919261"/>
                <a:gd name="connsiteY1" fmla="*/ 1153151 h 1454561"/>
                <a:gd name="connsiteX2" fmla="*/ 872701 w 919261"/>
                <a:gd name="connsiteY2" fmla="*/ 1226293 h 1454561"/>
                <a:gd name="connsiteX3" fmla="*/ 833521 w 919261"/>
                <a:gd name="connsiteY3" fmla="*/ 1239617 h 1454561"/>
                <a:gd name="connsiteX4" fmla="*/ 786731 w 919261"/>
                <a:gd name="connsiteY4" fmla="*/ 1173896 h 1454561"/>
                <a:gd name="connsiteX5" fmla="*/ 699261 w 919261"/>
                <a:gd name="connsiteY5" fmla="*/ 1142049 h 1454561"/>
                <a:gd name="connsiteX6" fmla="*/ 689208 w 919261"/>
                <a:gd name="connsiteY6" fmla="*/ 1178140 h 1454561"/>
                <a:gd name="connsiteX7" fmla="*/ 633017 w 919261"/>
                <a:gd name="connsiteY7" fmla="*/ 1201930 h 1454561"/>
                <a:gd name="connsiteX8" fmla="*/ 600955 w 919261"/>
                <a:gd name="connsiteY8" fmla="*/ 1305574 h 1454561"/>
                <a:gd name="connsiteX9" fmla="*/ 531596 w 919261"/>
                <a:gd name="connsiteY9" fmla="*/ 1334920 h 1454561"/>
                <a:gd name="connsiteX10" fmla="*/ 516871 w 919261"/>
                <a:gd name="connsiteY10" fmla="*/ 1381895 h 1454561"/>
                <a:gd name="connsiteX11" fmla="*/ 503720 w 919261"/>
                <a:gd name="connsiteY11" fmla="*/ 1380941 h 1454561"/>
                <a:gd name="connsiteX12" fmla="*/ 441648 w 919261"/>
                <a:gd name="connsiteY12" fmla="*/ 1343574 h 1454561"/>
                <a:gd name="connsiteX13" fmla="*/ 416499 w 919261"/>
                <a:gd name="connsiteY13" fmla="*/ 1352071 h 1454561"/>
                <a:gd name="connsiteX14" fmla="*/ 403743 w 919261"/>
                <a:gd name="connsiteY14" fmla="*/ 1426214 h 1454561"/>
                <a:gd name="connsiteX15" fmla="*/ 340099 w 919261"/>
                <a:gd name="connsiteY15" fmla="*/ 1383341 h 1454561"/>
                <a:gd name="connsiteX16" fmla="*/ 328702 w 919261"/>
                <a:gd name="connsiteY16" fmla="*/ 1384418 h 1454561"/>
                <a:gd name="connsiteX17" fmla="*/ 265365 w 919261"/>
                <a:gd name="connsiteY17" fmla="*/ 1446028 h 1454561"/>
                <a:gd name="connsiteX18" fmla="*/ 182856 w 919261"/>
                <a:gd name="connsiteY18" fmla="*/ 1454562 h 1454561"/>
                <a:gd name="connsiteX19" fmla="*/ 180452 w 919261"/>
                <a:gd name="connsiteY19" fmla="*/ 1423359 h 1454561"/>
                <a:gd name="connsiteX20" fmla="*/ 183237 w 919261"/>
                <a:gd name="connsiteY20" fmla="*/ 1395957 h 1454561"/>
                <a:gd name="connsiteX21" fmla="*/ 181558 w 919261"/>
                <a:gd name="connsiteY21" fmla="*/ 1368223 h 1454561"/>
                <a:gd name="connsiteX22" fmla="*/ 161392 w 919261"/>
                <a:gd name="connsiteY22" fmla="*/ 1340716 h 1454561"/>
                <a:gd name="connsiteX23" fmla="*/ 136652 w 919261"/>
                <a:gd name="connsiteY23" fmla="*/ 1329203 h 1454561"/>
                <a:gd name="connsiteX24" fmla="*/ 115943 w 919261"/>
                <a:gd name="connsiteY24" fmla="*/ 1319019 h 1454561"/>
                <a:gd name="connsiteX25" fmla="*/ 101211 w 919261"/>
                <a:gd name="connsiteY25" fmla="*/ 1310058 h 1454561"/>
                <a:gd name="connsiteX26" fmla="*/ 78155 w 919261"/>
                <a:gd name="connsiteY26" fmla="*/ 1282357 h 1454561"/>
                <a:gd name="connsiteX27" fmla="*/ 89617 w 919261"/>
                <a:gd name="connsiteY27" fmla="*/ 1240585 h 1454561"/>
                <a:gd name="connsiteX28" fmla="*/ 103051 w 919261"/>
                <a:gd name="connsiteY28" fmla="*/ 1222243 h 1454561"/>
                <a:gd name="connsiteX29" fmla="*/ 104692 w 919261"/>
                <a:gd name="connsiteY29" fmla="*/ 1196983 h 1454561"/>
                <a:gd name="connsiteX30" fmla="*/ 87088 w 919261"/>
                <a:gd name="connsiteY30" fmla="*/ 1172963 h 1454561"/>
                <a:gd name="connsiteX31" fmla="*/ 63623 w 919261"/>
                <a:gd name="connsiteY31" fmla="*/ 1165542 h 1454561"/>
                <a:gd name="connsiteX32" fmla="*/ 47670 w 919261"/>
                <a:gd name="connsiteY32" fmla="*/ 1148869 h 1454561"/>
                <a:gd name="connsiteX33" fmla="*/ 47667 w 919261"/>
                <a:gd name="connsiteY33" fmla="*/ 1120861 h 1454561"/>
                <a:gd name="connsiteX34" fmla="*/ 45773 w 919261"/>
                <a:gd name="connsiteY34" fmla="*/ 1093446 h 1454561"/>
                <a:gd name="connsiteX35" fmla="*/ 31279 w 919261"/>
                <a:gd name="connsiteY35" fmla="*/ 1076614 h 1454561"/>
                <a:gd name="connsiteX36" fmla="*/ 27762 w 919261"/>
                <a:gd name="connsiteY36" fmla="*/ 1037187 h 1454561"/>
                <a:gd name="connsiteX37" fmla="*/ 69963 w 919261"/>
                <a:gd name="connsiteY37" fmla="*/ 998691 h 1454561"/>
                <a:gd name="connsiteX38" fmla="*/ 81396 w 919261"/>
                <a:gd name="connsiteY38" fmla="*/ 969811 h 1454561"/>
                <a:gd name="connsiteX39" fmla="*/ 75957 w 919261"/>
                <a:gd name="connsiteY39" fmla="*/ 937795 h 1454561"/>
                <a:gd name="connsiteX40" fmla="*/ 84674 w 919261"/>
                <a:gd name="connsiteY40" fmla="*/ 917397 h 1454561"/>
                <a:gd name="connsiteX41" fmla="*/ 102736 w 919261"/>
                <a:gd name="connsiteY41" fmla="*/ 887087 h 1454561"/>
                <a:gd name="connsiteX42" fmla="*/ 97490 w 919261"/>
                <a:gd name="connsiteY42" fmla="*/ 849624 h 1454561"/>
                <a:gd name="connsiteX43" fmla="*/ 75279 w 919261"/>
                <a:gd name="connsiteY43" fmla="*/ 824090 h 1454561"/>
                <a:gd name="connsiteX44" fmla="*/ 71355 w 919261"/>
                <a:gd name="connsiteY44" fmla="*/ 792053 h 1454561"/>
                <a:gd name="connsiteX45" fmla="*/ 78731 w 919261"/>
                <a:gd name="connsiteY45" fmla="*/ 778255 h 1454561"/>
                <a:gd name="connsiteX46" fmla="*/ 75302 w 919261"/>
                <a:gd name="connsiteY46" fmla="*/ 761380 h 1454561"/>
                <a:gd name="connsiteX47" fmla="*/ 64383 w 919261"/>
                <a:gd name="connsiteY47" fmla="*/ 745934 h 1454561"/>
                <a:gd name="connsiteX48" fmla="*/ 71214 w 919261"/>
                <a:gd name="connsiteY48" fmla="*/ 730642 h 1454561"/>
                <a:gd name="connsiteX49" fmla="*/ 78511 w 919261"/>
                <a:gd name="connsiteY49" fmla="*/ 717964 h 1454561"/>
                <a:gd name="connsiteX50" fmla="*/ 65059 w 919261"/>
                <a:gd name="connsiteY50" fmla="*/ 703043 h 1454561"/>
                <a:gd name="connsiteX51" fmla="*/ 33058 w 919261"/>
                <a:gd name="connsiteY51" fmla="*/ 691857 h 1454561"/>
                <a:gd name="connsiteX52" fmla="*/ 19226 w 919261"/>
                <a:gd name="connsiteY52" fmla="*/ 661266 h 1454561"/>
                <a:gd name="connsiteX53" fmla="*/ 19887 w 919261"/>
                <a:gd name="connsiteY53" fmla="*/ 646723 h 1454561"/>
                <a:gd name="connsiteX54" fmla="*/ 12359 w 919261"/>
                <a:gd name="connsiteY54" fmla="*/ 630001 h 1454561"/>
                <a:gd name="connsiteX55" fmla="*/ 209 w 919261"/>
                <a:gd name="connsiteY55" fmla="*/ 604398 h 1454561"/>
                <a:gd name="connsiteX56" fmla="*/ 9559 w 919261"/>
                <a:gd name="connsiteY56" fmla="*/ 577014 h 1454561"/>
                <a:gd name="connsiteX57" fmla="*/ 9104 w 919261"/>
                <a:gd name="connsiteY57" fmla="*/ 577958 h 1454561"/>
                <a:gd name="connsiteX58" fmla="*/ 11525 w 919261"/>
                <a:gd name="connsiteY58" fmla="*/ 575316 h 1454561"/>
                <a:gd name="connsiteX59" fmla="*/ 15287 w 919261"/>
                <a:gd name="connsiteY59" fmla="*/ 570655 h 1454561"/>
                <a:gd name="connsiteX60" fmla="*/ 21082 w 919261"/>
                <a:gd name="connsiteY60" fmla="*/ 562459 h 1454561"/>
                <a:gd name="connsiteX61" fmla="*/ 31955 w 919261"/>
                <a:gd name="connsiteY61" fmla="*/ 546760 h 1454561"/>
                <a:gd name="connsiteX62" fmla="*/ 40670 w 919261"/>
                <a:gd name="connsiteY62" fmla="*/ 533712 h 1454561"/>
                <a:gd name="connsiteX63" fmla="*/ 50764 w 919261"/>
                <a:gd name="connsiteY63" fmla="*/ 517811 h 1454561"/>
                <a:gd name="connsiteX64" fmla="*/ 55294 w 919261"/>
                <a:gd name="connsiteY64" fmla="*/ 507031 h 1454561"/>
                <a:gd name="connsiteX65" fmla="*/ 48801 w 919261"/>
                <a:gd name="connsiteY65" fmla="*/ 495909 h 1454561"/>
                <a:gd name="connsiteX66" fmla="*/ 41164 w 919261"/>
                <a:gd name="connsiteY66" fmla="*/ 479714 h 1454561"/>
                <a:gd name="connsiteX67" fmla="*/ 40705 w 919261"/>
                <a:gd name="connsiteY67" fmla="*/ 466985 h 1454561"/>
                <a:gd name="connsiteX68" fmla="*/ 48504 w 919261"/>
                <a:gd name="connsiteY68" fmla="*/ 455720 h 1454561"/>
                <a:gd name="connsiteX69" fmla="*/ 51427 w 919261"/>
                <a:gd name="connsiteY69" fmla="*/ 427138 h 1454561"/>
                <a:gd name="connsiteX70" fmla="*/ 42169 w 919261"/>
                <a:gd name="connsiteY70" fmla="*/ 420616 h 1454561"/>
                <a:gd name="connsiteX71" fmla="*/ 34877 w 919261"/>
                <a:gd name="connsiteY71" fmla="*/ 403397 h 1454561"/>
                <a:gd name="connsiteX72" fmla="*/ 58199 w 919261"/>
                <a:gd name="connsiteY72" fmla="*/ 372023 h 1454561"/>
                <a:gd name="connsiteX73" fmla="*/ 89077 w 919261"/>
                <a:gd name="connsiteY73" fmla="*/ 386028 h 1454561"/>
                <a:gd name="connsiteX74" fmla="*/ 118618 w 919261"/>
                <a:gd name="connsiteY74" fmla="*/ 395002 h 1454561"/>
                <a:gd name="connsiteX75" fmla="*/ 134702 w 919261"/>
                <a:gd name="connsiteY75" fmla="*/ 322098 h 1454561"/>
                <a:gd name="connsiteX76" fmla="*/ 176749 w 919261"/>
                <a:gd name="connsiteY76" fmla="*/ 257502 h 1454561"/>
                <a:gd name="connsiteX77" fmla="*/ 154005 w 919261"/>
                <a:gd name="connsiteY77" fmla="*/ 225672 h 1454561"/>
                <a:gd name="connsiteX78" fmla="*/ 195377 w 919261"/>
                <a:gd name="connsiteY78" fmla="*/ 173258 h 1454561"/>
                <a:gd name="connsiteX79" fmla="*/ 259591 w 919261"/>
                <a:gd name="connsiteY79" fmla="*/ 228141 h 1454561"/>
                <a:gd name="connsiteX80" fmla="*/ 271700 w 919261"/>
                <a:gd name="connsiteY80" fmla="*/ 219942 h 1454561"/>
                <a:gd name="connsiteX81" fmla="*/ 280479 w 919261"/>
                <a:gd name="connsiteY81" fmla="*/ 237542 h 1454561"/>
                <a:gd name="connsiteX82" fmla="*/ 398790 w 919261"/>
                <a:gd name="connsiteY82" fmla="*/ 173494 h 1454561"/>
                <a:gd name="connsiteX83" fmla="*/ 392630 w 919261"/>
                <a:gd name="connsiteY83" fmla="*/ 143388 h 1454561"/>
                <a:gd name="connsiteX84" fmla="*/ 497266 w 919261"/>
                <a:gd name="connsiteY84" fmla="*/ 88209 h 1454561"/>
                <a:gd name="connsiteX85" fmla="*/ 573761 w 919261"/>
                <a:gd name="connsiteY85" fmla="*/ 116314 h 1454561"/>
                <a:gd name="connsiteX86" fmla="*/ 681333 w 919261"/>
                <a:gd name="connsiteY86" fmla="*/ 0 h 1454561"/>
                <a:gd name="connsiteX87" fmla="*/ 743750 w 919261"/>
                <a:gd name="connsiteY87" fmla="*/ 36219 h 1454561"/>
                <a:gd name="connsiteX88" fmla="*/ 725512 w 919261"/>
                <a:gd name="connsiteY88" fmla="*/ 80975 h 1454561"/>
                <a:gd name="connsiteX89" fmla="*/ 708036 w 919261"/>
                <a:gd name="connsiteY89" fmla="*/ 115017 h 1454561"/>
                <a:gd name="connsiteX90" fmla="*/ 735025 w 919261"/>
                <a:gd name="connsiteY90" fmla="*/ 176331 h 1454561"/>
                <a:gd name="connsiteX91" fmla="*/ 696444 w 919261"/>
                <a:gd name="connsiteY91" fmla="*/ 274570 h 1454561"/>
                <a:gd name="connsiteX92" fmla="*/ 703623 w 919261"/>
                <a:gd name="connsiteY92" fmla="*/ 337871 h 1454561"/>
                <a:gd name="connsiteX93" fmla="*/ 631075 w 919261"/>
                <a:gd name="connsiteY93" fmla="*/ 364024 h 1454561"/>
                <a:gd name="connsiteX94" fmla="*/ 615380 w 919261"/>
                <a:gd name="connsiteY94" fmla="*/ 437967 h 1454561"/>
                <a:gd name="connsiteX95" fmla="*/ 669219 w 919261"/>
                <a:gd name="connsiteY95" fmla="*/ 555140 h 1454561"/>
                <a:gd name="connsiteX96" fmla="*/ 637837 w 919261"/>
                <a:gd name="connsiteY96" fmla="*/ 595066 h 1454561"/>
                <a:gd name="connsiteX97" fmla="*/ 668246 w 919261"/>
                <a:gd name="connsiteY97" fmla="*/ 635524 h 1454561"/>
                <a:gd name="connsiteX98" fmla="*/ 634664 w 919261"/>
                <a:gd name="connsiteY98" fmla="*/ 865144 h 1454561"/>
                <a:gd name="connsiteX99" fmla="*/ 653596 w 919261"/>
                <a:gd name="connsiteY99" fmla="*/ 891499 h 1454561"/>
                <a:gd name="connsiteX100" fmla="*/ 680714 w 919261"/>
                <a:gd name="connsiteY100" fmla="*/ 876837 h 1454561"/>
                <a:gd name="connsiteX101" fmla="*/ 714181 w 919261"/>
                <a:gd name="connsiteY101" fmla="*/ 902269 h 1454561"/>
                <a:gd name="connsiteX102" fmla="*/ 683956 w 919261"/>
                <a:gd name="connsiteY102" fmla="*/ 939839 h 1454561"/>
                <a:gd name="connsiteX103" fmla="*/ 727442 w 919261"/>
                <a:gd name="connsiteY103" fmla="*/ 983162 h 1454561"/>
                <a:gd name="connsiteX104" fmla="*/ 767605 w 919261"/>
                <a:gd name="connsiteY104" fmla="*/ 970896 h 1454561"/>
                <a:gd name="connsiteX105" fmla="*/ 774224 w 919261"/>
                <a:gd name="connsiteY105" fmla="*/ 974805 h 1454561"/>
                <a:gd name="connsiteX106" fmla="*/ 772767 w 919261"/>
                <a:gd name="connsiteY106" fmla="*/ 1041930 h 1454561"/>
                <a:gd name="connsiteX107" fmla="*/ 807786 w 919261"/>
                <a:gd name="connsiteY107" fmla="*/ 1066039 h 1454561"/>
                <a:gd name="connsiteX108" fmla="*/ 825106 w 919261"/>
                <a:gd name="connsiteY108" fmla="*/ 1063880 h 1454561"/>
                <a:gd name="connsiteX109" fmla="*/ 832526 w 919261"/>
                <a:gd name="connsiteY109" fmla="*/ 1049693 h 1454561"/>
                <a:gd name="connsiteX110" fmla="*/ 896272 w 919261"/>
                <a:gd name="connsiteY110" fmla="*/ 1084754 h 1454561"/>
                <a:gd name="connsiteX111" fmla="*/ 919261 w 919261"/>
                <a:gd name="connsiteY111" fmla="*/ 1153089 h 145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919261" h="1454561">
                  <a:moveTo>
                    <a:pt x="919261" y="1153089"/>
                  </a:moveTo>
                  <a:lnTo>
                    <a:pt x="919255" y="1153151"/>
                  </a:lnTo>
                  <a:lnTo>
                    <a:pt x="872701" y="1226293"/>
                  </a:lnTo>
                  <a:cubicBezTo>
                    <a:pt x="872701" y="1226293"/>
                    <a:pt x="839410" y="1251822"/>
                    <a:pt x="833521" y="1239617"/>
                  </a:cubicBezTo>
                  <a:cubicBezTo>
                    <a:pt x="827434" y="1227410"/>
                    <a:pt x="786731" y="1173896"/>
                    <a:pt x="786731" y="1173896"/>
                  </a:cubicBezTo>
                  <a:lnTo>
                    <a:pt x="699261" y="1142049"/>
                  </a:lnTo>
                  <a:lnTo>
                    <a:pt x="689208" y="1178140"/>
                  </a:lnTo>
                  <a:lnTo>
                    <a:pt x="633017" y="1201930"/>
                  </a:lnTo>
                  <a:lnTo>
                    <a:pt x="600955" y="1305574"/>
                  </a:lnTo>
                  <a:lnTo>
                    <a:pt x="531596" y="1334920"/>
                  </a:lnTo>
                  <a:lnTo>
                    <a:pt x="516871" y="1381895"/>
                  </a:lnTo>
                  <a:lnTo>
                    <a:pt x="503720" y="1380941"/>
                  </a:lnTo>
                  <a:lnTo>
                    <a:pt x="441648" y="1343574"/>
                  </a:lnTo>
                  <a:lnTo>
                    <a:pt x="416499" y="1352071"/>
                  </a:lnTo>
                  <a:lnTo>
                    <a:pt x="403743" y="1426214"/>
                  </a:lnTo>
                  <a:lnTo>
                    <a:pt x="340099" y="1383341"/>
                  </a:lnTo>
                  <a:lnTo>
                    <a:pt x="328702" y="1384418"/>
                  </a:lnTo>
                  <a:lnTo>
                    <a:pt x="265365" y="1446028"/>
                  </a:lnTo>
                  <a:lnTo>
                    <a:pt x="182856" y="1454562"/>
                  </a:lnTo>
                  <a:cubicBezTo>
                    <a:pt x="179756" y="1444603"/>
                    <a:pt x="179638" y="1433678"/>
                    <a:pt x="180452" y="1423359"/>
                  </a:cubicBezTo>
                  <a:cubicBezTo>
                    <a:pt x="181240" y="1414206"/>
                    <a:pt x="181448" y="1405025"/>
                    <a:pt x="183237" y="1395957"/>
                  </a:cubicBezTo>
                  <a:cubicBezTo>
                    <a:pt x="185098" y="1386487"/>
                    <a:pt x="184839" y="1377393"/>
                    <a:pt x="181558" y="1368223"/>
                  </a:cubicBezTo>
                  <a:cubicBezTo>
                    <a:pt x="177373" y="1356149"/>
                    <a:pt x="172623" y="1347390"/>
                    <a:pt x="161392" y="1340716"/>
                  </a:cubicBezTo>
                  <a:cubicBezTo>
                    <a:pt x="153511" y="1336081"/>
                    <a:pt x="144463" y="1333910"/>
                    <a:pt x="136652" y="1329203"/>
                  </a:cubicBezTo>
                  <a:cubicBezTo>
                    <a:pt x="129967" y="1325235"/>
                    <a:pt x="122846" y="1322667"/>
                    <a:pt x="115943" y="1319019"/>
                  </a:cubicBezTo>
                  <a:cubicBezTo>
                    <a:pt x="110876" y="1316354"/>
                    <a:pt x="106253" y="1312987"/>
                    <a:pt x="101211" y="1310058"/>
                  </a:cubicBezTo>
                  <a:cubicBezTo>
                    <a:pt x="90658" y="1304965"/>
                    <a:pt x="79299" y="1294731"/>
                    <a:pt x="78155" y="1282357"/>
                  </a:cubicBezTo>
                  <a:cubicBezTo>
                    <a:pt x="76809" y="1268319"/>
                    <a:pt x="80142" y="1251464"/>
                    <a:pt x="89617" y="1240585"/>
                  </a:cubicBezTo>
                  <a:cubicBezTo>
                    <a:pt x="94777" y="1234716"/>
                    <a:pt x="100520" y="1229884"/>
                    <a:pt x="103051" y="1222243"/>
                  </a:cubicBezTo>
                  <a:cubicBezTo>
                    <a:pt x="105654" y="1214467"/>
                    <a:pt x="105808" y="1205074"/>
                    <a:pt x="104692" y="1196983"/>
                  </a:cubicBezTo>
                  <a:cubicBezTo>
                    <a:pt x="103300" y="1186093"/>
                    <a:pt x="97090" y="1177496"/>
                    <a:pt x="87088" y="1172963"/>
                  </a:cubicBezTo>
                  <a:cubicBezTo>
                    <a:pt x="79581" y="1169517"/>
                    <a:pt x="71050" y="1169228"/>
                    <a:pt x="63623" y="1165542"/>
                  </a:cubicBezTo>
                  <a:cubicBezTo>
                    <a:pt x="56707" y="1162078"/>
                    <a:pt x="49996" y="1156668"/>
                    <a:pt x="47670" y="1148869"/>
                  </a:cubicBezTo>
                  <a:cubicBezTo>
                    <a:pt x="45026" y="1139997"/>
                    <a:pt x="47137" y="1129896"/>
                    <a:pt x="47667" y="1120861"/>
                  </a:cubicBezTo>
                  <a:cubicBezTo>
                    <a:pt x="48251" y="1111897"/>
                    <a:pt x="49041" y="1101965"/>
                    <a:pt x="45773" y="1093446"/>
                  </a:cubicBezTo>
                  <a:cubicBezTo>
                    <a:pt x="42714" y="1085793"/>
                    <a:pt x="36244" y="1082508"/>
                    <a:pt x="31279" y="1076614"/>
                  </a:cubicBezTo>
                  <a:cubicBezTo>
                    <a:pt x="21701" y="1065400"/>
                    <a:pt x="22684" y="1050026"/>
                    <a:pt x="27762" y="1037187"/>
                  </a:cubicBezTo>
                  <a:cubicBezTo>
                    <a:pt x="35374" y="1018398"/>
                    <a:pt x="58537" y="1014697"/>
                    <a:pt x="69963" y="998691"/>
                  </a:cubicBezTo>
                  <a:cubicBezTo>
                    <a:pt x="75890" y="990380"/>
                    <a:pt x="80904" y="980225"/>
                    <a:pt x="81396" y="969811"/>
                  </a:cubicBezTo>
                  <a:cubicBezTo>
                    <a:pt x="81869" y="958804"/>
                    <a:pt x="76545" y="948746"/>
                    <a:pt x="75957" y="937795"/>
                  </a:cubicBezTo>
                  <a:cubicBezTo>
                    <a:pt x="75460" y="929220"/>
                    <a:pt x="78347" y="923053"/>
                    <a:pt x="84674" y="917397"/>
                  </a:cubicBezTo>
                  <a:cubicBezTo>
                    <a:pt x="93185" y="909853"/>
                    <a:pt x="102394" y="898948"/>
                    <a:pt x="102736" y="887087"/>
                  </a:cubicBezTo>
                  <a:cubicBezTo>
                    <a:pt x="103161" y="873969"/>
                    <a:pt x="104270" y="861499"/>
                    <a:pt x="97490" y="849624"/>
                  </a:cubicBezTo>
                  <a:cubicBezTo>
                    <a:pt x="91723" y="839415"/>
                    <a:pt x="80976" y="834363"/>
                    <a:pt x="75279" y="824090"/>
                  </a:cubicBezTo>
                  <a:cubicBezTo>
                    <a:pt x="70275" y="815039"/>
                    <a:pt x="68719" y="802116"/>
                    <a:pt x="71355" y="792053"/>
                  </a:cubicBezTo>
                  <a:cubicBezTo>
                    <a:pt x="72791" y="786835"/>
                    <a:pt x="77441" y="783481"/>
                    <a:pt x="78731" y="778255"/>
                  </a:cubicBezTo>
                  <a:cubicBezTo>
                    <a:pt x="80231" y="772185"/>
                    <a:pt x="78808" y="766498"/>
                    <a:pt x="75302" y="761380"/>
                  </a:cubicBezTo>
                  <a:cubicBezTo>
                    <a:pt x="71831" y="756519"/>
                    <a:pt x="65647" y="752063"/>
                    <a:pt x="64383" y="745934"/>
                  </a:cubicBezTo>
                  <a:cubicBezTo>
                    <a:pt x="63313" y="740649"/>
                    <a:pt x="68115" y="734364"/>
                    <a:pt x="71214" y="730642"/>
                  </a:cubicBezTo>
                  <a:cubicBezTo>
                    <a:pt x="74388" y="726790"/>
                    <a:pt x="78122" y="723321"/>
                    <a:pt x="78511" y="717964"/>
                  </a:cubicBezTo>
                  <a:cubicBezTo>
                    <a:pt x="78928" y="712204"/>
                    <a:pt x="70206" y="704737"/>
                    <a:pt x="65059" y="703043"/>
                  </a:cubicBezTo>
                  <a:cubicBezTo>
                    <a:pt x="54575" y="699787"/>
                    <a:pt x="41596" y="699306"/>
                    <a:pt x="33058" y="691857"/>
                  </a:cubicBezTo>
                  <a:cubicBezTo>
                    <a:pt x="24207" y="684111"/>
                    <a:pt x="19848" y="672616"/>
                    <a:pt x="19226" y="661266"/>
                  </a:cubicBezTo>
                  <a:cubicBezTo>
                    <a:pt x="18942" y="656116"/>
                    <a:pt x="19193" y="651793"/>
                    <a:pt x="19887" y="646723"/>
                  </a:cubicBezTo>
                  <a:cubicBezTo>
                    <a:pt x="20908" y="639952"/>
                    <a:pt x="15710" y="635435"/>
                    <a:pt x="12359" y="630001"/>
                  </a:cubicBezTo>
                  <a:cubicBezTo>
                    <a:pt x="7348" y="622015"/>
                    <a:pt x="1551" y="613968"/>
                    <a:pt x="209" y="604398"/>
                  </a:cubicBezTo>
                  <a:cubicBezTo>
                    <a:pt x="-1214" y="594046"/>
                    <a:pt x="4914" y="585752"/>
                    <a:pt x="9559" y="577014"/>
                  </a:cubicBezTo>
                  <a:cubicBezTo>
                    <a:pt x="9480" y="577262"/>
                    <a:pt x="9324" y="577587"/>
                    <a:pt x="9104" y="577958"/>
                  </a:cubicBezTo>
                  <a:cubicBezTo>
                    <a:pt x="9823" y="577032"/>
                    <a:pt x="11028" y="575871"/>
                    <a:pt x="11525" y="575316"/>
                  </a:cubicBezTo>
                  <a:cubicBezTo>
                    <a:pt x="12761" y="573758"/>
                    <a:pt x="14110" y="572279"/>
                    <a:pt x="15287" y="570655"/>
                  </a:cubicBezTo>
                  <a:cubicBezTo>
                    <a:pt x="17271" y="567843"/>
                    <a:pt x="19293" y="565360"/>
                    <a:pt x="21082" y="562459"/>
                  </a:cubicBezTo>
                  <a:cubicBezTo>
                    <a:pt x="24496" y="556990"/>
                    <a:pt x="28901" y="552516"/>
                    <a:pt x="31955" y="546760"/>
                  </a:cubicBezTo>
                  <a:cubicBezTo>
                    <a:pt x="34483" y="541805"/>
                    <a:pt x="36756" y="537702"/>
                    <a:pt x="40670" y="533712"/>
                  </a:cubicBezTo>
                  <a:cubicBezTo>
                    <a:pt x="44995" y="529353"/>
                    <a:pt x="47552" y="523040"/>
                    <a:pt x="50764" y="517811"/>
                  </a:cubicBezTo>
                  <a:cubicBezTo>
                    <a:pt x="52566" y="514718"/>
                    <a:pt x="55947" y="510768"/>
                    <a:pt x="55294" y="507031"/>
                  </a:cubicBezTo>
                  <a:cubicBezTo>
                    <a:pt x="54575" y="503435"/>
                    <a:pt x="50813" y="499019"/>
                    <a:pt x="48801" y="495909"/>
                  </a:cubicBezTo>
                  <a:cubicBezTo>
                    <a:pt x="45430" y="490734"/>
                    <a:pt x="43175" y="485508"/>
                    <a:pt x="41164" y="479714"/>
                  </a:cubicBezTo>
                  <a:cubicBezTo>
                    <a:pt x="39546" y="474795"/>
                    <a:pt x="38648" y="471840"/>
                    <a:pt x="40705" y="466985"/>
                  </a:cubicBezTo>
                  <a:cubicBezTo>
                    <a:pt x="42766" y="462273"/>
                    <a:pt x="45197" y="459495"/>
                    <a:pt x="48504" y="455720"/>
                  </a:cubicBezTo>
                  <a:cubicBezTo>
                    <a:pt x="53713" y="450051"/>
                    <a:pt x="57890" y="433332"/>
                    <a:pt x="51427" y="427138"/>
                  </a:cubicBezTo>
                  <a:cubicBezTo>
                    <a:pt x="48420" y="424228"/>
                    <a:pt x="44465" y="424332"/>
                    <a:pt x="42169" y="420616"/>
                  </a:cubicBezTo>
                  <a:cubicBezTo>
                    <a:pt x="39065" y="415395"/>
                    <a:pt x="37281" y="409150"/>
                    <a:pt x="34877" y="403397"/>
                  </a:cubicBezTo>
                  <a:lnTo>
                    <a:pt x="58199" y="372023"/>
                  </a:lnTo>
                  <a:cubicBezTo>
                    <a:pt x="58199" y="372023"/>
                    <a:pt x="84147" y="377062"/>
                    <a:pt x="89077" y="386028"/>
                  </a:cubicBezTo>
                  <a:cubicBezTo>
                    <a:pt x="89077" y="386028"/>
                    <a:pt x="111907" y="403131"/>
                    <a:pt x="118618" y="395002"/>
                  </a:cubicBezTo>
                  <a:cubicBezTo>
                    <a:pt x="125396" y="386890"/>
                    <a:pt x="129414" y="345043"/>
                    <a:pt x="134702" y="322098"/>
                  </a:cubicBezTo>
                  <a:cubicBezTo>
                    <a:pt x="140043" y="299198"/>
                    <a:pt x="145905" y="272876"/>
                    <a:pt x="176749" y="257502"/>
                  </a:cubicBezTo>
                  <a:lnTo>
                    <a:pt x="154005" y="225672"/>
                  </a:lnTo>
                  <a:cubicBezTo>
                    <a:pt x="154005" y="225672"/>
                    <a:pt x="194020" y="171918"/>
                    <a:pt x="195377" y="173258"/>
                  </a:cubicBezTo>
                  <a:cubicBezTo>
                    <a:pt x="196723" y="174535"/>
                    <a:pt x="258862" y="228087"/>
                    <a:pt x="259591" y="228141"/>
                  </a:cubicBezTo>
                  <a:cubicBezTo>
                    <a:pt x="260310" y="228192"/>
                    <a:pt x="271700" y="219942"/>
                    <a:pt x="271700" y="219942"/>
                  </a:cubicBezTo>
                  <a:lnTo>
                    <a:pt x="280479" y="237542"/>
                  </a:lnTo>
                  <a:lnTo>
                    <a:pt x="398790" y="173494"/>
                  </a:lnTo>
                  <a:lnTo>
                    <a:pt x="392630" y="143388"/>
                  </a:lnTo>
                  <a:cubicBezTo>
                    <a:pt x="392630" y="143388"/>
                    <a:pt x="496119" y="86873"/>
                    <a:pt x="497266" y="88209"/>
                  </a:cubicBezTo>
                  <a:cubicBezTo>
                    <a:pt x="498364" y="89475"/>
                    <a:pt x="572978" y="116258"/>
                    <a:pt x="573761" y="116314"/>
                  </a:cubicBezTo>
                  <a:cubicBezTo>
                    <a:pt x="574480" y="116363"/>
                    <a:pt x="681333" y="0"/>
                    <a:pt x="681333" y="0"/>
                  </a:cubicBezTo>
                  <a:lnTo>
                    <a:pt x="743750" y="36219"/>
                  </a:lnTo>
                  <a:lnTo>
                    <a:pt x="725512" y="80975"/>
                  </a:lnTo>
                  <a:lnTo>
                    <a:pt x="708036" y="115017"/>
                  </a:lnTo>
                  <a:lnTo>
                    <a:pt x="735025" y="176331"/>
                  </a:lnTo>
                  <a:lnTo>
                    <a:pt x="696444" y="274570"/>
                  </a:lnTo>
                  <a:lnTo>
                    <a:pt x="703623" y="337871"/>
                  </a:lnTo>
                  <a:cubicBezTo>
                    <a:pt x="703623" y="337871"/>
                    <a:pt x="631636" y="362627"/>
                    <a:pt x="631075" y="364024"/>
                  </a:cubicBezTo>
                  <a:cubicBezTo>
                    <a:pt x="630445" y="365426"/>
                    <a:pt x="615380" y="437967"/>
                    <a:pt x="615380" y="437967"/>
                  </a:cubicBezTo>
                  <a:lnTo>
                    <a:pt x="669219" y="555140"/>
                  </a:lnTo>
                  <a:lnTo>
                    <a:pt x="637837" y="595066"/>
                  </a:lnTo>
                  <a:lnTo>
                    <a:pt x="668246" y="635524"/>
                  </a:lnTo>
                  <a:lnTo>
                    <a:pt x="634664" y="865144"/>
                  </a:lnTo>
                  <a:lnTo>
                    <a:pt x="653596" y="891499"/>
                  </a:lnTo>
                  <a:lnTo>
                    <a:pt x="680714" y="876837"/>
                  </a:lnTo>
                  <a:lnTo>
                    <a:pt x="714181" y="902269"/>
                  </a:lnTo>
                  <a:lnTo>
                    <a:pt x="683956" y="939839"/>
                  </a:lnTo>
                  <a:lnTo>
                    <a:pt x="727442" y="983162"/>
                  </a:lnTo>
                  <a:lnTo>
                    <a:pt x="767605" y="970896"/>
                  </a:lnTo>
                  <a:lnTo>
                    <a:pt x="774224" y="974805"/>
                  </a:lnTo>
                  <a:lnTo>
                    <a:pt x="772767" y="1041930"/>
                  </a:lnTo>
                  <a:lnTo>
                    <a:pt x="807786" y="1066039"/>
                  </a:lnTo>
                  <a:lnTo>
                    <a:pt x="825106" y="1063880"/>
                  </a:lnTo>
                  <a:lnTo>
                    <a:pt x="832526" y="1049693"/>
                  </a:lnTo>
                  <a:lnTo>
                    <a:pt x="896272" y="1084754"/>
                  </a:lnTo>
                  <a:lnTo>
                    <a:pt x="919261" y="1153089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BC2B7C49-D6A6-47C2-A8B1-01EEF832C782}"/>
                </a:ext>
              </a:extLst>
            </p:cNvPr>
            <p:cNvSpPr/>
            <p:nvPr/>
          </p:nvSpPr>
          <p:spPr>
            <a:xfrm>
              <a:off x="5882192" y="1387589"/>
              <a:ext cx="1426342" cy="1587826"/>
            </a:xfrm>
            <a:custGeom>
              <a:avLst/>
              <a:gdLst>
                <a:gd name="connsiteX0" fmla="*/ 1377367 w 1426342"/>
                <a:gd name="connsiteY0" fmla="*/ 629971 h 1587826"/>
                <a:gd name="connsiteX1" fmla="*/ 1378693 w 1426342"/>
                <a:gd name="connsiteY1" fmla="*/ 597990 h 1587826"/>
                <a:gd name="connsiteX2" fmla="*/ 1426207 w 1426342"/>
                <a:gd name="connsiteY2" fmla="*/ 592301 h 1587826"/>
                <a:gd name="connsiteX3" fmla="*/ 1426343 w 1426342"/>
                <a:gd name="connsiteY3" fmla="*/ 559638 h 1587826"/>
                <a:gd name="connsiteX4" fmla="*/ 1372389 w 1426342"/>
                <a:gd name="connsiteY4" fmla="*/ 531868 h 1587826"/>
                <a:gd name="connsiteX5" fmla="*/ 1335638 w 1426342"/>
                <a:gd name="connsiteY5" fmla="*/ 452021 h 1587826"/>
                <a:gd name="connsiteX6" fmla="*/ 1333731 w 1426342"/>
                <a:gd name="connsiteY6" fmla="*/ 401203 h 1587826"/>
                <a:gd name="connsiteX7" fmla="*/ 1323037 w 1426342"/>
                <a:gd name="connsiteY7" fmla="*/ 355588 h 1587826"/>
                <a:gd name="connsiteX8" fmla="*/ 1304292 w 1426342"/>
                <a:gd name="connsiteY8" fmla="*/ 297633 h 1587826"/>
                <a:gd name="connsiteX9" fmla="*/ 1348143 w 1426342"/>
                <a:gd name="connsiteY9" fmla="*/ 270771 h 1587826"/>
                <a:gd name="connsiteX10" fmla="*/ 1352202 w 1426342"/>
                <a:gd name="connsiteY10" fmla="*/ 255679 h 1587826"/>
                <a:gd name="connsiteX11" fmla="*/ 1362036 w 1426342"/>
                <a:gd name="connsiteY11" fmla="*/ 237061 h 1587826"/>
                <a:gd name="connsiteX12" fmla="*/ 1361603 w 1426342"/>
                <a:gd name="connsiteY12" fmla="*/ 224934 h 1587826"/>
                <a:gd name="connsiteX13" fmla="*/ 1321891 w 1426342"/>
                <a:gd name="connsiteY13" fmla="*/ 177610 h 1587826"/>
                <a:gd name="connsiteX14" fmla="*/ 1344035 w 1426342"/>
                <a:gd name="connsiteY14" fmla="*/ 147149 h 1587826"/>
                <a:gd name="connsiteX15" fmla="*/ 1339415 w 1426342"/>
                <a:gd name="connsiteY15" fmla="*/ 66744 h 1587826"/>
                <a:gd name="connsiteX16" fmla="*/ 1294297 w 1426342"/>
                <a:gd name="connsiteY16" fmla="*/ 44139 h 1587826"/>
                <a:gd name="connsiteX17" fmla="*/ 1308356 w 1426342"/>
                <a:gd name="connsiteY17" fmla="*/ 0 h 1587826"/>
                <a:gd name="connsiteX18" fmla="*/ 1280742 w 1426342"/>
                <a:gd name="connsiteY18" fmla="*/ 8902 h 1587826"/>
                <a:gd name="connsiteX19" fmla="*/ 1265150 w 1426342"/>
                <a:gd name="connsiteY19" fmla="*/ 20659 h 1587826"/>
                <a:gd name="connsiteX20" fmla="*/ 1255063 w 1426342"/>
                <a:gd name="connsiteY20" fmla="*/ 25522 h 1587826"/>
                <a:gd name="connsiteX21" fmla="*/ 1248122 w 1426342"/>
                <a:gd name="connsiteY21" fmla="*/ 27778 h 1587826"/>
                <a:gd name="connsiteX22" fmla="*/ 1247001 w 1426342"/>
                <a:gd name="connsiteY22" fmla="*/ 27890 h 1587826"/>
                <a:gd name="connsiteX23" fmla="*/ 1246939 w 1426342"/>
                <a:gd name="connsiteY23" fmla="*/ 27885 h 1587826"/>
                <a:gd name="connsiteX24" fmla="*/ 1217802 w 1426342"/>
                <a:gd name="connsiteY24" fmla="*/ 43190 h 1587826"/>
                <a:gd name="connsiteX25" fmla="*/ 1210452 w 1426342"/>
                <a:gd name="connsiteY25" fmla="*/ 47457 h 1587826"/>
                <a:gd name="connsiteX26" fmla="*/ 1205368 w 1426342"/>
                <a:gd name="connsiteY26" fmla="*/ 55898 h 1587826"/>
                <a:gd name="connsiteX27" fmla="*/ 1188550 w 1426342"/>
                <a:gd name="connsiteY27" fmla="*/ 83666 h 1587826"/>
                <a:gd name="connsiteX28" fmla="*/ 1165233 w 1426342"/>
                <a:gd name="connsiteY28" fmla="*/ 113989 h 1587826"/>
                <a:gd name="connsiteX29" fmla="*/ 1155126 w 1426342"/>
                <a:gd name="connsiteY29" fmla="*/ 126403 h 1587826"/>
                <a:gd name="connsiteX30" fmla="*/ 1148282 w 1426342"/>
                <a:gd name="connsiteY30" fmla="*/ 135446 h 1587826"/>
                <a:gd name="connsiteX31" fmla="*/ 1129457 w 1426342"/>
                <a:gd name="connsiteY31" fmla="*/ 158330 h 1587826"/>
                <a:gd name="connsiteX32" fmla="*/ 1113944 w 1426342"/>
                <a:gd name="connsiteY32" fmla="*/ 179889 h 1587826"/>
                <a:gd name="connsiteX33" fmla="*/ 1089637 w 1426342"/>
                <a:gd name="connsiteY33" fmla="*/ 199351 h 1587826"/>
                <a:gd name="connsiteX34" fmla="*/ 1072314 w 1426342"/>
                <a:gd name="connsiteY34" fmla="*/ 216832 h 1587826"/>
                <a:gd name="connsiteX35" fmla="*/ 1033001 w 1426342"/>
                <a:gd name="connsiteY35" fmla="*/ 243822 h 1587826"/>
                <a:gd name="connsiteX36" fmla="*/ 1006899 w 1426342"/>
                <a:gd name="connsiteY36" fmla="*/ 253630 h 1587826"/>
                <a:gd name="connsiteX37" fmla="*/ 984002 w 1426342"/>
                <a:gd name="connsiteY37" fmla="*/ 261956 h 1587826"/>
                <a:gd name="connsiteX38" fmla="*/ 920300 w 1426342"/>
                <a:gd name="connsiteY38" fmla="*/ 274109 h 1587826"/>
                <a:gd name="connsiteX39" fmla="*/ 906962 w 1426342"/>
                <a:gd name="connsiteY39" fmla="*/ 279315 h 1587826"/>
                <a:gd name="connsiteX40" fmla="*/ 885506 w 1426342"/>
                <a:gd name="connsiteY40" fmla="*/ 295901 h 1587826"/>
                <a:gd name="connsiteX41" fmla="*/ 859924 w 1426342"/>
                <a:gd name="connsiteY41" fmla="*/ 299436 h 1587826"/>
                <a:gd name="connsiteX42" fmla="*/ 841527 w 1426342"/>
                <a:gd name="connsiteY42" fmla="*/ 302831 h 1587826"/>
                <a:gd name="connsiteX43" fmla="*/ 822584 w 1426342"/>
                <a:gd name="connsiteY43" fmla="*/ 307308 h 1587826"/>
                <a:gd name="connsiteX44" fmla="*/ 793542 w 1426342"/>
                <a:gd name="connsiteY44" fmla="*/ 306847 h 1587826"/>
                <a:gd name="connsiteX45" fmla="*/ 769675 w 1426342"/>
                <a:gd name="connsiteY45" fmla="*/ 306683 h 1587826"/>
                <a:gd name="connsiteX46" fmla="*/ 757389 w 1426342"/>
                <a:gd name="connsiteY46" fmla="*/ 313680 h 1587826"/>
                <a:gd name="connsiteX47" fmla="*/ 743599 w 1426342"/>
                <a:gd name="connsiteY47" fmla="*/ 319788 h 1587826"/>
                <a:gd name="connsiteX48" fmla="*/ 731252 w 1426342"/>
                <a:gd name="connsiteY48" fmla="*/ 320469 h 1587826"/>
                <a:gd name="connsiteX49" fmla="*/ 715752 w 1426342"/>
                <a:gd name="connsiteY49" fmla="*/ 326570 h 1587826"/>
                <a:gd name="connsiteX50" fmla="*/ 698488 w 1426342"/>
                <a:gd name="connsiteY50" fmla="*/ 326964 h 1587826"/>
                <a:gd name="connsiteX51" fmla="*/ 677892 w 1426342"/>
                <a:gd name="connsiteY51" fmla="*/ 329680 h 1587826"/>
                <a:gd name="connsiteX52" fmla="*/ 661125 w 1426342"/>
                <a:gd name="connsiteY52" fmla="*/ 335034 h 1587826"/>
                <a:gd name="connsiteX53" fmla="*/ 645054 w 1426342"/>
                <a:gd name="connsiteY53" fmla="*/ 339058 h 1587826"/>
                <a:gd name="connsiteX54" fmla="*/ 634095 w 1426342"/>
                <a:gd name="connsiteY54" fmla="*/ 342209 h 1587826"/>
                <a:gd name="connsiteX55" fmla="*/ 621748 w 1426342"/>
                <a:gd name="connsiteY55" fmla="*/ 344727 h 1587826"/>
                <a:gd name="connsiteX56" fmla="*/ 613284 w 1426342"/>
                <a:gd name="connsiteY56" fmla="*/ 345430 h 1587826"/>
                <a:gd name="connsiteX57" fmla="*/ 594687 w 1426342"/>
                <a:gd name="connsiteY57" fmla="*/ 355120 h 1587826"/>
                <a:gd name="connsiteX58" fmla="*/ 578255 w 1426342"/>
                <a:gd name="connsiteY58" fmla="*/ 355834 h 1587826"/>
                <a:gd name="connsiteX59" fmla="*/ 561531 w 1426342"/>
                <a:gd name="connsiteY59" fmla="*/ 358770 h 1587826"/>
                <a:gd name="connsiteX60" fmla="*/ 546584 w 1426342"/>
                <a:gd name="connsiteY60" fmla="*/ 364521 h 1587826"/>
                <a:gd name="connsiteX61" fmla="*/ 532471 w 1426342"/>
                <a:gd name="connsiteY61" fmla="*/ 373154 h 1587826"/>
                <a:gd name="connsiteX62" fmla="*/ 508827 w 1426342"/>
                <a:gd name="connsiteY62" fmla="*/ 380774 h 1587826"/>
                <a:gd name="connsiteX63" fmla="*/ 494665 w 1426342"/>
                <a:gd name="connsiteY63" fmla="*/ 380207 h 1587826"/>
                <a:gd name="connsiteX64" fmla="*/ 480089 w 1426342"/>
                <a:gd name="connsiteY64" fmla="*/ 385330 h 1587826"/>
                <a:gd name="connsiteX65" fmla="*/ 465677 w 1426342"/>
                <a:gd name="connsiteY65" fmla="*/ 389942 h 1587826"/>
                <a:gd name="connsiteX66" fmla="*/ 454755 w 1426342"/>
                <a:gd name="connsiteY66" fmla="*/ 395396 h 1587826"/>
                <a:gd name="connsiteX67" fmla="*/ 442457 w 1426342"/>
                <a:gd name="connsiteY67" fmla="*/ 398054 h 1587826"/>
                <a:gd name="connsiteX68" fmla="*/ 431047 w 1426342"/>
                <a:gd name="connsiteY68" fmla="*/ 397617 h 1587826"/>
                <a:gd name="connsiteX69" fmla="*/ 417784 w 1426342"/>
                <a:gd name="connsiteY69" fmla="*/ 400865 h 1587826"/>
                <a:gd name="connsiteX70" fmla="*/ 412396 w 1426342"/>
                <a:gd name="connsiteY70" fmla="*/ 408030 h 1587826"/>
                <a:gd name="connsiteX71" fmla="*/ 408232 w 1426342"/>
                <a:gd name="connsiteY71" fmla="*/ 412921 h 1587826"/>
                <a:gd name="connsiteX72" fmla="*/ 407482 w 1426342"/>
                <a:gd name="connsiteY72" fmla="*/ 417800 h 1587826"/>
                <a:gd name="connsiteX73" fmla="*/ 409171 w 1426342"/>
                <a:gd name="connsiteY73" fmla="*/ 428037 h 1587826"/>
                <a:gd name="connsiteX74" fmla="*/ 400049 w 1426342"/>
                <a:gd name="connsiteY74" fmla="*/ 433102 h 1587826"/>
                <a:gd name="connsiteX75" fmla="*/ 395506 w 1426342"/>
                <a:gd name="connsiteY75" fmla="*/ 454129 h 1587826"/>
                <a:gd name="connsiteX76" fmla="*/ 385524 w 1426342"/>
                <a:gd name="connsiteY76" fmla="*/ 483774 h 1587826"/>
                <a:gd name="connsiteX77" fmla="*/ 376226 w 1426342"/>
                <a:gd name="connsiteY77" fmla="*/ 492244 h 1587826"/>
                <a:gd name="connsiteX78" fmla="*/ 365834 w 1426342"/>
                <a:gd name="connsiteY78" fmla="*/ 500363 h 1587826"/>
                <a:gd name="connsiteX79" fmla="*/ 340854 w 1426342"/>
                <a:gd name="connsiteY79" fmla="*/ 516435 h 1587826"/>
                <a:gd name="connsiteX80" fmla="*/ 332282 w 1426342"/>
                <a:gd name="connsiteY80" fmla="*/ 523899 h 1587826"/>
                <a:gd name="connsiteX81" fmla="*/ 324862 w 1426342"/>
                <a:gd name="connsiteY81" fmla="*/ 534666 h 1587826"/>
                <a:gd name="connsiteX82" fmla="*/ 313534 w 1426342"/>
                <a:gd name="connsiteY82" fmla="*/ 573738 h 1587826"/>
                <a:gd name="connsiteX83" fmla="*/ 310744 w 1426342"/>
                <a:gd name="connsiteY83" fmla="*/ 590434 h 1587826"/>
                <a:gd name="connsiteX84" fmla="*/ 304760 w 1426342"/>
                <a:gd name="connsiteY84" fmla="*/ 614063 h 1587826"/>
                <a:gd name="connsiteX85" fmla="*/ 298497 w 1426342"/>
                <a:gd name="connsiteY85" fmla="*/ 629510 h 1587826"/>
                <a:gd name="connsiteX86" fmla="*/ 286071 w 1426342"/>
                <a:gd name="connsiteY86" fmla="*/ 635773 h 1587826"/>
                <a:gd name="connsiteX87" fmla="*/ 272590 w 1426342"/>
                <a:gd name="connsiteY87" fmla="*/ 642229 h 1587826"/>
                <a:gd name="connsiteX88" fmla="*/ 268544 w 1426342"/>
                <a:gd name="connsiteY88" fmla="*/ 660667 h 1587826"/>
                <a:gd name="connsiteX89" fmla="*/ 270102 w 1426342"/>
                <a:gd name="connsiteY89" fmla="*/ 668209 h 1587826"/>
                <a:gd name="connsiteX90" fmla="*/ 269772 w 1426342"/>
                <a:gd name="connsiteY90" fmla="*/ 676402 h 1587826"/>
                <a:gd name="connsiteX91" fmla="*/ 269053 w 1426342"/>
                <a:gd name="connsiteY91" fmla="*/ 693574 h 1587826"/>
                <a:gd name="connsiteX92" fmla="*/ 273317 w 1426342"/>
                <a:gd name="connsiteY92" fmla="*/ 709135 h 1587826"/>
                <a:gd name="connsiteX93" fmla="*/ 282081 w 1426342"/>
                <a:gd name="connsiteY93" fmla="*/ 718847 h 1587826"/>
                <a:gd name="connsiteX94" fmla="*/ 289117 w 1426342"/>
                <a:gd name="connsiteY94" fmla="*/ 726125 h 1587826"/>
                <a:gd name="connsiteX95" fmla="*/ 293680 w 1426342"/>
                <a:gd name="connsiteY95" fmla="*/ 731257 h 1587826"/>
                <a:gd name="connsiteX96" fmla="*/ 289342 w 1426342"/>
                <a:gd name="connsiteY96" fmla="*/ 744740 h 1587826"/>
                <a:gd name="connsiteX97" fmla="*/ 289150 w 1426342"/>
                <a:gd name="connsiteY97" fmla="*/ 759994 h 1587826"/>
                <a:gd name="connsiteX98" fmla="*/ 288231 w 1426342"/>
                <a:gd name="connsiteY98" fmla="*/ 769115 h 1587826"/>
                <a:gd name="connsiteX99" fmla="*/ 282101 w 1426342"/>
                <a:gd name="connsiteY99" fmla="*/ 770126 h 1587826"/>
                <a:gd name="connsiteX100" fmla="*/ 272073 w 1426342"/>
                <a:gd name="connsiteY100" fmla="*/ 761574 h 1587826"/>
                <a:gd name="connsiteX101" fmla="*/ 262588 w 1426342"/>
                <a:gd name="connsiteY101" fmla="*/ 723739 h 1587826"/>
                <a:gd name="connsiteX102" fmla="*/ 249097 w 1426342"/>
                <a:gd name="connsiteY102" fmla="*/ 716507 h 1587826"/>
                <a:gd name="connsiteX103" fmla="*/ 235923 w 1426342"/>
                <a:gd name="connsiteY103" fmla="*/ 709516 h 1587826"/>
                <a:gd name="connsiteX104" fmla="*/ 223233 w 1426342"/>
                <a:gd name="connsiteY104" fmla="*/ 702284 h 1587826"/>
                <a:gd name="connsiteX105" fmla="*/ 208519 w 1426342"/>
                <a:gd name="connsiteY105" fmla="*/ 697465 h 1587826"/>
                <a:gd name="connsiteX106" fmla="*/ 198273 w 1426342"/>
                <a:gd name="connsiteY106" fmla="*/ 680950 h 1587826"/>
                <a:gd name="connsiteX107" fmla="*/ 181447 w 1426342"/>
                <a:gd name="connsiteY107" fmla="*/ 661775 h 1587826"/>
                <a:gd name="connsiteX108" fmla="*/ 166185 w 1426342"/>
                <a:gd name="connsiteY108" fmla="*/ 655475 h 1587826"/>
                <a:gd name="connsiteX109" fmla="*/ 154309 w 1426342"/>
                <a:gd name="connsiteY109" fmla="*/ 644235 h 1587826"/>
                <a:gd name="connsiteX110" fmla="*/ 140156 w 1426342"/>
                <a:gd name="connsiteY110" fmla="*/ 628019 h 1587826"/>
                <a:gd name="connsiteX111" fmla="*/ 131123 w 1426342"/>
                <a:gd name="connsiteY111" fmla="*/ 632025 h 1587826"/>
                <a:gd name="connsiteX112" fmla="*/ 131502 w 1426342"/>
                <a:gd name="connsiteY112" fmla="*/ 645859 h 1587826"/>
                <a:gd name="connsiteX113" fmla="*/ 132180 w 1426342"/>
                <a:gd name="connsiteY113" fmla="*/ 660041 h 1587826"/>
                <a:gd name="connsiteX114" fmla="*/ 130650 w 1426342"/>
                <a:gd name="connsiteY114" fmla="*/ 672949 h 1587826"/>
                <a:gd name="connsiteX115" fmla="*/ 113888 w 1426342"/>
                <a:gd name="connsiteY115" fmla="*/ 672782 h 1587826"/>
                <a:gd name="connsiteX116" fmla="*/ 118298 w 1426342"/>
                <a:gd name="connsiteY116" fmla="*/ 684539 h 1587826"/>
                <a:gd name="connsiteX117" fmla="*/ 133010 w 1426342"/>
                <a:gd name="connsiteY117" fmla="*/ 700204 h 1587826"/>
                <a:gd name="connsiteX118" fmla="*/ 146708 w 1426342"/>
                <a:gd name="connsiteY118" fmla="*/ 713560 h 1587826"/>
                <a:gd name="connsiteX119" fmla="*/ 160716 w 1426342"/>
                <a:gd name="connsiteY119" fmla="*/ 746190 h 1587826"/>
                <a:gd name="connsiteX120" fmla="*/ 164929 w 1426342"/>
                <a:gd name="connsiteY120" fmla="*/ 772398 h 1587826"/>
                <a:gd name="connsiteX121" fmla="*/ 180070 w 1426342"/>
                <a:gd name="connsiteY121" fmla="*/ 805708 h 1587826"/>
                <a:gd name="connsiteX122" fmla="*/ 183492 w 1426342"/>
                <a:gd name="connsiteY122" fmla="*/ 821929 h 1587826"/>
                <a:gd name="connsiteX123" fmla="*/ 182064 w 1426342"/>
                <a:gd name="connsiteY123" fmla="*/ 835300 h 1587826"/>
                <a:gd name="connsiteX124" fmla="*/ 180424 w 1426342"/>
                <a:gd name="connsiteY124" fmla="*/ 847937 h 1587826"/>
                <a:gd name="connsiteX125" fmla="*/ 179236 w 1426342"/>
                <a:gd name="connsiteY125" fmla="*/ 867905 h 1587826"/>
                <a:gd name="connsiteX126" fmla="*/ 180124 w 1426342"/>
                <a:gd name="connsiteY126" fmla="*/ 899128 h 1587826"/>
                <a:gd name="connsiteX127" fmla="*/ 181545 w 1426342"/>
                <a:gd name="connsiteY127" fmla="*/ 913039 h 1587826"/>
                <a:gd name="connsiteX128" fmla="*/ 184097 w 1426342"/>
                <a:gd name="connsiteY128" fmla="*/ 929523 h 1587826"/>
                <a:gd name="connsiteX129" fmla="*/ 188952 w 1426342"/>
                <a:gd name="connsiteY129" fmla="*/ 962281 h 1587826"/>
                <a:gd name="connsiteX130" fmla="*/ 194273 w 1426342"/>
                <a:gd name="connsiteY130" fmla="*/ 994024 h 1587826"/>
                <a:gd name="connsiteX131" fmla="*/ 194332 w 1426342"/>
                <a:gd name="connsiteY131" fmla="*/ 1007765 h 1587826"/>
                <a:gd name="connsiteX132" fmla="*/ 190889 w 1426342"/>
                <a:gd name="connsiteY132" fmla="*/ 1024342 h 1587826"/>
                <a:gd name="connsiteX133" fmla="*/ 175184 w 1426342"/>
                <a:gd name="connsiteY133" fmla="*/ 1063114 h 1587826"/>
                <a:gd name="connsiteX134" fmla="*/ 168015 w 1426342"/>
                <a:gd name="connsiteY134" fmla="*/ 1070279 h 1587826"/>
                <a:gd name="connsiteX135" fmla="*/ 159193 w 1426342"/>
                <a:gd name="connsiteY135" fmla="*/ 1074965 h 1587826"/>
                <a:gd name="connsiteX136" fmla="*/ 150002 w 1426342"/>
                <a:gd name="connsiteY136" fmla="*/ 1080150 h 1587826"/>
                <a:gd name="connsiteX137" fmla="*/ 145794 w 1426342"/>
                <a:gd name="connsiteY137" fmla="*/ 1082867 h 1587826"/>
                <a:gd name="connsiteX138" fmla="*/ 145372 w 1426342"/>
                <a:gd name="connsiteY138" fmla="*/ 1104076 h 1587826"/>
                <a:gd name="connsiteX139" fmla="*/ 155200 w 1426342"/>
                <a:gd name="connsiteY139" fmla="*/ 1128121 h 1587826"/>
                <a:gd name="connsiteX140" fmla="*/ 158028 w 1426342"/>
                <a:gd name="connsiteY140" fmla="*/ 1137138 h 1587826"/>
                <a:gd name="connsiteX141" fmla="*/ 155172 w 1426342"/>
                <a:gd name="connsiteY141" fmla="*/ 1146595 h 1587826"/>
                <a:gd name="connsiteX142" fmla="*/ 149265 w 1426342"/>
                <a:gd name="connsiteY142" fmla="*/ 1158987 h 1587826"/>
                <a:gd name="connsiteX143" fmla="*/ 143022 w 1426342"/>
                <a:gd name="connsiteY143" fmla="*/ 1167142 h 1587826"/>
                <a:gd name="connsiteX144" fmla="*/ 130494 w 1426342"/>
                <a:gd name="connsiteY144" fmla="*/ 1176619 h 1587826"/>
                <a:gd name="connsiteX145" fmla="*/ 120983 w 1426342"/>
                <a:gd name="connsiteY145" fmla="*/ 1183487 h 1587826"/>
                <a:gd name="connsiteX146" fmla="*/ 113675 w 1426342"/>
                <a:gd name="connsiteY146" fmla="*/ 1190780 h 1587826"/>
                <a:gd name="connsiteX147" fmla="*/ 105273 w 1426342"/>
                <a:gd name="connsiteY147" fmla="*/ 1197864 h 1587826"/>
                <a:gd name="connsiteX148" fmla="*/ 97796 w 1426342"/>
                <a:gd name="connsiteY148" fmla="*/ 1207446 h 1587826"/>
                <a:gd name="connsiteX149" fmla="*/ 89644 w 1426342"/>
                <a:gd name="connsiteY149" fmla="*/ 1229133 h 1587826"/>
                <a:gd name="connsiteX150" fmla="*/ 87185 w 1426342"/>
                <a:gd name="connsiteY150" fmla="*/ 1239475 h 1587826"/>
                <a:gd name="connsiteX151" fmla="*/ 85705 w 1426342"/>
                <a:gd name="connsiteY151" fmla="*/ 1250805 h 1587826"/>
                <a:gd name="connsiteX152" fmla="*/ 68790 w 1426342"/>
                <a:gd name="connsiteY152" fmla="*/ 1266345 h 1587826"/>
                <a:gd name="connsiteX153" fmla="*/ 56543 w 1426342"/>
                <a:gd name="connsiteY153" fmla="*/ 1268407 h 1587826"/>
                <a:gd name="connsiteX154" fmla="*/ 42397 w 1426342"/>
                <a:gd name="connsiteY154" fmla="*/ 1272057 h 1587826"/>
                <a:gd name="connsiteX155" fmla="*/ 35012 w 1426342"/>
                <a:gd name="connsiteY155" fmla="*/ 1272236 h 1587826"/>
                <a:gd name="connsiteX156" fmla="*/ 30277 w 1426342"/>
                <a:gd name="connsiteY156" fmla="*/ 1274068 h 1587826"/>
                <a:gd name="connsiteX157" fmla="*/ 10649 w 1426342"/>
                <a:gd name="connsiteY157" fmla="*/ 1283489 h 1587826"/>
                <a:gd name="connsiteX158" fmla="*/ 142 w 1426342"/>
                <a:gd name="connsiteY158" fmla="*/ 1295018 h 1587826"/>
                <a:gd name="connsiteX159" fmla="*/ 6290 w 1426342"/>
                <a:gd name="connsiteY159" fmla="*/ 1307235 h 1587826"/>
                <a:gd name="connsiteX160" fmla="*/ 14465 w 1426342"/>
                <a:gd name="connsiteY160" fmla="*/ 1326101 h 1587826"/>
                <a:gd name="connsiteX161" fmla="*/ 4854 w 1426342"/>
                <a:gd name="connsiteY161" fmla="*/ 1347951 h 1587826"/>
                <a:gd name="connsiteX162" fmla="*/ 3265 w 1426342"/>
                <a:gd name="connsiteY162" fmla="*/ 1381490 h 1587826"/>
                <a:gd name="connsiteX163" fmla="*/ 4831 w 1426342"/>
                <a:gd name="connsiteY163" fmla="*/ 1387128 h 1587826"/>
                <a:gd name="connsiteX164" fmla="*/ 13528 w 1426342"/>
                <a:gd name="connsiteY164" fmla="*/ 1401371 h 1587826"/>
                <a:gd name="connsiteX165" fmla="*/ 19786 w 1426342"/>
                <a:gd name="connsiteY165" fmla="*/ 1403921 h 1587826"/>
                <a:gd name="connsiteX166" fmla="*/ 27416 w 1426342"/>
                <a:gd name="connsiteY166" fmla="*/ 1410398 h 1587826"/>
                <a:gd name="connsiteX167" fmla="*/ 37807 w 1426342"/>
                <a:gd name="connsiteY167" fmla="*/ 1418446 h 1587826"/>
                <a:gd name="connsiteX168" fmla="*/ 68183 w 1426342"/>
                <a:gd name="connsiteY168" fmla="*/ 1433999 h 1587826"/>
                <a:gd name="connsiteX169" fmla="*/ 86314 w 1426342"/>
                <a:gd name="connsiteY169" fmla="*/ 1444320 h 1587826"/>
                <a:gd name="connsiteX170" fmla="*/ 96921 w 1426342"/>
                <a:gd name="connsiteY170" fmla="*/ 1455018 h 1587826"/>
                <a:gd name="connsiteX171" fmla="*/ 140534 w 1426342"/>
                <a:gd name="connsiteY171" fmla="*/ 1517340 h 1587826"/>
                <a:gd name="connsiteX172" fmla="*/ 150286 w 1426342"/>
                <a:gd name="connsiteY172" fmla="*/ 1529815 h 1587826"/>
                <a:gd name="connsiteX173" fmla="*/ 162231 w 1426342"/>
                <a:gd name="connsiteY173" fmla="*/ 1544621 h 1587826"/>
                <a:gd name="connsiteX174" fmla="*/ 175364 w 1426342"/>
                <a:gd name="connsiteY174" fmla="*/ 1548527 h 1587826"/>
                <a:gd name="connsiteX175" fmla="*/ 197393 w 1426342"/>
                <a:gd name="connsiteY175" fmla="*/ 1561374 h 1587826"/>
                <a:gd name="connsiteX176" fmla="*/ 217247 w 1426342"/>
                <a:gd name="connsiteY176" fmla="*/ 1584903 h 1587826"/>
                <a:gd name="connsiteX177" fmla="*/ 218560 w 1426342"/>
                <a:gd name="connsiteY177" fmla="*/ 1587827 h 1587826"/>
                <a:gd name="connsiteX178" fmla="*/ 241884 w 1426342"/>
                <a:gd name="connsiteY178" fmla="*/ 1556450 h 1587826"/>
                <a:gd name="connsiteX179" fmla="*/ 272759 w 1426342"/>
                <a:gd name="connsiteY179" fmla="*/ 1570457 h 1587826"/>
                <a:gd name="connsiteX180" fmla="*/ 302300 w 1426342"/>
                <a:gd name="connsiteY180" fmla="*/ 1579428 h 1587826"/>
                <a:gd name="connsiteX181" fmla="*/ 318387 w 1426342"/>
                <a:gd name="connsiteY181" fmla="*/ 1506524 h 1587826"/>
                <a:gd name="connsiteX182" fmla="*/ 360431 w 1426342"/>
                <a:gd name="connsiteY182" fmla="*/ 1441929 h 1587826"/>
                <a:gd name="connsiteX183" fmla="*/ 337690 w 1426342"/>
                <a:gd name="connsiteY183" fmla="*/ 1410102 h 1587826"/>
                <a:gd name="connsiteX184" fmla="*/ 379059 w 1426342"/>
                <a:gd name="connsiteY184" fmla="*/ 1357687 h 1587826"/>
                <a:gd name="connsiteX185" fmla="*/ 443273 w 1426342"/>
                <a:gd name="connsiteY185" fmla="*/ 1412567 h 1587826"/>
                <a:gd name="connsiteX186" fmla="*/ 455382 w 1426342"/>
                <a:gd name="connsiteY186" fmla="*/ 1404372 h 1587826"/>
                <a:gd name="connsiteX187" fmla="*/ 464161 w 1426342"/>
                <a:gd name="connsiteY187" fmla="*/ 1421968 h 1587826"/>
                <a:gd name="connsiteX188" fmla="*/ 582475 w 1426342"/>
                <a:gd name="connsiteY188" fmla="*/ 1357920 h 1587826"/>
                <a:gd name="connsiteX189" fmla="*/ 576312 w 1426342"/>
                <a:gd name="connsiteY189" fmla="*/ 1327817 h 1587826"/>
                <a:gd name="connsiteX190" fmla="*/ 680951 w 1426342"/>
                <a:gd name="connsiteY190" fmla="*/ 1272635 h 1587826"/>
                <a:gd name="connsiteX191" fmla="*/ 757443 w 1426342"/>
                <a:gd name="connsiteY191" fmla="*/ 1300740 h 1587826"/>
                <a:gd name="connsiteX192" fmla="*/ 865015 w 1426342"/>
                <a:gd name="connsiteY192" fmla="*/ 1184429 h 1587826"/>
                <a:gd name="connsiteX193" fmla="*/ 927433 w 1426342"/>
                <a:gd name="connsiteY193" fmla="*/ 1220645 h 1587826"/>
                <a:gd name="connsiteX194" fmla="*/ 909196 w 1426342"/>
                <a:gd name="connsiteY194" fmla="*/ 1265401 h 1587826"/>
                <a:gd name="connsiteX195" fmla="*/ 964729 w 1426342"/>
                <a:gd name="connsiteY195" fmla="*/ 1283177 h 1587826"/>
                <a:gd name="connsiteX196" fmla="*/ 1079949 w 1426342"/>
                <a:gd name="connsiteY196" fmla="*/ 1255248 h 1587826"/>
                <a:gd name="connsiteX197" fmla="*/ 1086066 w 1426342"/>
                <a:gd name="connsiteY197" fmla="*/ 1239002 h 1587826"/>
                <a:gd name="connsiteX198" fmla="*/ 1093744 w 1426342"/>
                <a:gd name="connsiteY198" fmla="*/ 1192159 h 1587826"/>
                <a:gd name="connsiteX199" fmla="*/ 1122321 w 1426342"/>
                <a:gd name="connsiteY199" fmla="*/ 1159193 h 1587826"/>
                <a:gd name="connsiteX200" fmla="*/ 1181007 w 1426342"/>
                <a:gd name="connsiteY200" fmla="*/ 1148130 h 1587826"/>
                <a:gd name="connsiteX201" fmla="*/ 1195478 w 1426342"/>
                <a:gd name="connsiteY201" fmla="*/ 1110921 h 1587826"/>
                <a:gd name="connsiteX202" fmla="*/ 1239775 w 1426342"/>
                <a:gd name="connsiteY202" fmla="*/ 1123279 h 1587826"/>
                <a:gd name="connsiteX203" fmla="*/ 1242964 w 1426342"/>
                <a:gd name="connsiteY203" fmla="*/ 1101952 h 1587826"/>
                <a:gd name="connsiteX204" fmla="*/ 1239524 w 1426342"/>
                <a:gd name="connsiteY204" fmla="*/ 1081383 h 1587826"/>
                <a:gd name="connsiteX205" fmla="*/ 1286639 w 1426342"/>
                <a:gd name="connsiteY205" fmla="*/ 1045885 h 1587826"/>
                <a:gd name="connsiteX206" fmla="*/ 1240161 w 1426342"/>
                <a:gd name="connsiteY206" fmla="*/ 987562 h 1587826"/>
                <a:gd name="connsiteX207" fmla="*/ 1172156 w 1426342"/>
                <a:gd name="connsiteY207" fmla="*/ 959423 h 1587826"/>
                <a:gd name="connsiteX208" fmla="*/ 1158391 w 1426342"/>
                <a:gd name="connsiteY208" fmla="*/ 923445 h 1587826"/>
                <a:gd name="connsiteX209" fmla="*/ 1190748 w 1426342"/>
                <a:gd name="connsiteY209" fmla="*/ 888200 h 1587826"/>
                <a:gd name="connsiteX210" fmla="*/ 1300892 w 1426342"/>
                <a:gd name="connsiteY210" fmla="*/ 875875 h 1587826"/>
                <a:gd name="connsiteX211" fmla="*/ 1313116 w 1426342"/>
                <a:gd name="connsiteY211" fmla="*/ 784594 h 1587826"/>
                <a:gd name="connsiteX212" fmla="*/ 1390640 w 1426342"/>
                <a:gd name="connsiteY212" fmla="*/ 775823 h 1587826"/>
                <a:gd name="connsiteX213" fmla="*/ 1388997 w 1426342"/>
                <a:gd name="connsiteY213" fmla="*/ 726002 h 1587826"/>
                <a:gd name="connsiteX214" fmla="*/ 1413919 w 1426342"/>
                <a:gd name="connsiteY214" fmla="*/ 667275 h 1587826"/>
                <a:gd name="connsiteX215" fmla="*/ 1377367 w 1426342"/>
                <a:gd name="connsiteY215" fmla="*/ 629971 h 158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</a:cxnLst>
              <a:rect l="l" t="t" r="r" b="b"/>
              <a:pathLst>
                <a:path w="1426342" h="1587826">
                  <a:moveTo>
                    <a:pt x="1377367" y="629971"/>
                  </a:moveTo>
                  <a:cubicBezTo>
                    <a:pt x="1377762" y="629022"/>
                    <a:pt x="1378693" y="597990"/>
                    <a:pt x="1378693" y="597990"/>
                  </a:cubicBezTo>
                  <a:lnTo>
                    <a:pt x="1426207" y="592301"/>
                  </a:lnTo>
                  <a:lnTo>
                    <a:pt x="1426343" y="559638"/>
                  </a:lnTo>
                  <a:lnTo>
                    <a:pt x="1372389" y="531868"/>
                  </a:lnTo>
                  <a:cubicBezTo>
                    <a:pt x="1372389" y="531868"/>
                    <a:pt x="1335566" y="453001"/>
                    <a:pt x="1335638" y="452021"/>
                  </a:cubicBezTo>
                  <a:cubicBezTo>
                    <a:pt x="1335709" y="451033"/>
                    <a:pt x="1333731" y="401203"/>
                    <a:pt x="1333731" y="401203"/>
                  </a:cubicBezTo>
                  <a:lnTo>
                    <a:pt x="1323037" y="355588"/>
                  </a:lnTo>
                  <a:cubicBezTo>
                    <a:pt x="1323037" y="355588"/>
                    <a:pt x="1303381" y="297566"/>
                    <a:pt x="1304292" y="297633"/>
                  </a:cubicBezTo>
                  <a:cubicBezTo>
                    <a:pt x="1305277" y="297702"/>
                    <a:pt x="1348143" y="270771"/>
                    <a:pt x="1348143" y="270771"/>
                  </a:cubicBezTo>
                  <a:lnTo>
                    <a:pt x="1352202" y="255679"/>
                  </a:lnTo>
                  <a:lnTo>
                    <a:pt x="1362036" y="237061"/>
                  </a:lnTo>
                  <a:lnTo>
                    <a:pt x="1361603" y="224934"/>
                  </a:lnTo>
                  <a:lnTo>
                    <a:pt x="1321891" y="177610"/>
                  </a:lnTo>
                  <a:lnTo>
                    <a:pt x="1344035" y="147149"/>
                  </a:lnTo>
                  <a:lnTo>
                    <a:pt x="1339415" y="66744"/>
                  </a:lnTo>
                  <a:lnTo>
                    <a:pt x="1294297" y="44139"/>
                  </a:lnTo>
                  <a:lnTo>
                    <a:pt x="1308356" y="0"/>
                  </a:lnTo>
                  <a:cubicBezTo>
                    <a:pt x="1298223" y="903"/>
                    <a:pt x="1289258" y="2103"/>
                    <a:pt x="1280742" y="8902"/>
                  </a:cubicBezTo>
                  <a:cubicBezTo>
                    <a:pt x="1275639" y="13008"/>
                    <a:pt x="1270740" y="17118"/>
                    <a:pt x="1265150" y="20659"/>
                  </a:cubicBezTo>
                  <a:cubicBezTo>
                    <a:pt x="1261986" y="22605"/>
                    <a:pt x="1258454" y="24122"/>
                    <a:pt x="1255063" y="25522"/>
                  </a:cubicBezTo>
                  <a:cubicBezTo>
                    <a:pt x="1252826" y="26468"/>
                    <a:pt x="1250410" y="27090"/>
                    <a:pt x="1248122" y="27778"/>
                  </a:cubicBezTo>
                  <a:cubicBezTo>
                    <a:pt x="1247856" y="27816"/>
                    <a:pt x="1247193" y="27903"/>
                    <a:pt x="1247001" y="27890"/>
                  </a:cubicBezTo>
                  <a:lnTo>
                    <a:pt x="1246939" y="27885"/>
                  </a:lnTo>
                  <a:cubicBezTo>
                    <a:pt x="1236937" y="31500"/>
                    <a:pt x="1226653" y="37260"/>
                    <a:pt x="1217802" y="43190"/>
                  </a:cubicBezTo>
                  <a:cubicBezTo>
                    <a:pt x="1215657" y="44617"/>
                    <a:pt x="1212294" y="45748"/>
                    <a:pt x="1210452" y="47457"/>
                  </a:cubicBezTo>
                  <a:cubicBezTo>
                    <a:pt x="1208266" y="49526"/>
                    <a:pt x="1207065" y="53397"/>
                    <a:pt x="1205368" y="55898"/>
                  </a:cubicBezTo>
                  <a:cubicBezTo>
                    <a:pt x="1199512" y="64933"/>
                    <a:pt x="1195146" y="75273"/>
                    <a:pt x="1188550" y="83666"/>
                  </a:cubicBezTo>
                  <a:cubicBezTo>
                    <a:pt x="1180708" y="93813"/>
                    <a:pt x="1173006" y="103841"/>
                    <a:pt x="1165233" y="113989"/>
                  </a:cubicBezTo>
                  <a:cubicBezTo>
                    <a:pt x="1161888" y="118406"/>
                    <a:pt x="1159098" y="122479"/>
                    <a:pt x="1155126" y="126403"/>
                  </a:cubicBezTo>
                  <a:cubicBezTo>
                    <a:pt x="1152428" y="129102"/>
                    <a:pt x="1150422" y="132309"/>
                    <a:pt x="1148282" y="135446"/>
                  </a:cubicBezTo>
                  <a:cubicBezTo>
                    <a:pt x="1142905" y="143462"/>
                    <a:pt x="1136941" y="152165"/>
                    <a:pt x="1129457" y="158330"/>
                  </a:cubicBezTo>
                  <a:cubicBezTo>
                    <a:pt x="1122605" y="163942"/>
                    <a:pt x="1120008" y="173358"/>
                    <a:pt x="1113944" y="179889"/>
                  </a:cubicBezTo>
                  <a:cubicBezTo>
                    <a:pt x="1106870" y="187586"/>
                    <a:pt x="1097617" y="192774"/>
                    <a:pt x="1089637" y="199351"/>
                  </a:cubicBezTo>
                  <a:cubicBezTo>
                    <a:pt x="1083341" y="204618"/>
                    <a:pt x="1077892" y="210795"/>
                    <a:pt x="1072314" y="216832"/>
                  </a:cubicBezTo>
                  <a:cubicBezTo>
                    <a:pt x="1060914" y="229016"/>
                    <a:pt x="1048173" y="236910"/>
                    <a:pt x="1033001" y="243822"/>
                  </a:cubicBezTo>
                  <a:cubicBezTo>
                    <a:pt x="1024432" y="247733"/>
                    <a:pt x="1015922" y="250670"/>
                    <a:pt x="1006899" y="253630"/>
                  </a:cubicBezTo>
                  <a:cubicBezTo>
                    <a:pt x="999224" y="256029"/>
                    <a:pt x="991870" y="260431"/>
                    <a:pt x="984002" y="261956"/>
                  </a:cubicBezTo>
                  <a:cubicBezTo>
                    <a:pt x="962784" y="266072"/>
                    <a:pt x="941835" y="271920"/>
                    <a:pt x="920300" y="274109"/>
                  </a:cubicBezTo>
                  <a:cubicBezTo>
                    <a:pt x="915593" y="274613"/>
                    <a:pt x="910663" y="276422"/>
                    <a:pt x="906962" y="279315"/>
                  </a:cubicBezTo>
                  <a:cubicBezTo>
                    <a:pt x="899709" y="285030"/>
                    <a:pt x="894137" y="292059"/>
                    <a:pt x="885506" y="295901"/>
                  </a:cubicBezTo>
                  <a:cubicBezTo>
                    <a:pt x="877278" y="299503"/>
                    <a:pt x="868312" y="297086"/>
                    <a:pt x="859924" y="299436"/>
                  </a:cubicBezTo>
                  <a:cubicBezTo>
                    <a:pt x="853751" y="301081"/>
                    <a:pt x="847667" y="301429"/>
                    <a:pt x="841527" y="302831"/>
                  </a:cubicBezTo>
                  <a:cubicBezTo>
                    <a:pt x="834911" y="304251"/>
                    <a:pt x="829559" y="307154"/>
                    <a:pt x="822584" y="307308"/>
                  </a:cubicBezTo>
                  <a:cubicBezTo>
                    <a:pt x="812956" y="307725"/>
                    <a:pt x="803245" y="307287"/>
                    <a:pt x="793542" y="306847"/>
                  </a:cubicBezTo>
                  <a:cubicBezTo>
                    <a:pt x="785812" y="306420"/>
                    <a:pt x="777038" y="304003"/>
                    <a:pt x="769675" y="306683"/>
                  </a:cubicBezTo>
                  <a:cubicBezTo>
                    <a:pt x="765285" y="308346"/>
                    <a:pt x="761334" y="311076"/>
                    <a:pt x="757389" y="313680"/>
                  </a:cubicBezTo>
                  <a:cubicBezTo>
                    <a:pt x="753059" y="316391"/>
                    <a:pt x="748928" y="319832"/>
                    <a:pt x="743599" y="319788"/>
                  </a:cubicBezTo>
                  <a:cubicBezTo>
                    <a:pt x="739069" y="319783"/>
                    <a:pt x="735596" y="318678"/>
                    <a:pt x="731252" y="320469"/>
                  </a:cubicBezTo>
                  <a:cubicBezTo>
                    <a:pt x="726156" y="322658"/>
                    <a:pt x="720991" y="324976"/>
                    <a:pt x="715752" y="326570"/>
                  </a:cubicBezTo>
                  <a:cubicBezTo>
                    <a:pt x="710241" y="328148"/>
                    <a:pt x="704109" y="326516"/>
                    <a:pt x="698488" y="326964"/>
                  </a:cubicBezTo>
                  <a:cubicBezTo>
                    <a:pt x="691670" y="327516"/>
                    <a:pt x="684227" y="326713"/>
                    <a:pt x="677892" y="329680"/>
                  </a:cubicBezTo>
                  <a:cubicBezTo>
                    <a:pt x="672530" y="332046"/>
                    <a:pt x="666869" y="333868"/>
                    <a:pt x="661125" y="335034"/>
                  </a:cubicBezTo>
                  <a:cubicBezTo>
                    <a:pt x="655932" y="336032"/>
                    <a:pt x="650050" y="337252"/>
                    <a:pt x="645054" y="339058"/>
                  </a:cubicBezTo>
                  <a:cubicBezTo>
                    <a:pt x="641269" y="340432"/>
                    <a:pt x="638285" y="341598"/>
                    <a:pt x="634095" y="342209"/>
                  </a:cubicBezTo>
                  <a:cubicBezTo>
                    <a:pt x="629974" y="342890"/>
                    <a:pt x="625892" y="343844"/>
                    <a:pt x="621748" y="344727"/>
                  </a:cubicBezTo>
                  <a:cubicBezTo>
                    <a:pt x="618948" y="345312"/>
                    <a:pt x="616084" y="344911"/>
                    <a:pt x="613284" y="345430"/>
                  </a:cubicBezTo>
                  <a:cubicBezTo>
                    <a:pt x="606409" y="346773"/>
                    <a:pt x="601705" y="353534"/>
                    <a:pt x="594687" y="355120"/>
                  </a:cubicBezTo>
                  <a:cubicBezTo>
                    <a:pt x="589473" y="356256"/>
                    <a:pt x="583484" y="355365"/>
                    <a:pt x="578255" y="355834"/>
                  </a:cubicBezTo>
                  <a:cubicBezTo>
                    <a:pt x="572760" y="356366"/>
                    <a:pt x="566504" y="356432"/>
                    <a:pt x="561531" y="358770"/>
                  </a:cubicBezTo>
                  <a:cubicBezTo>
                    <a:pt x="556561" y="361095"/>
                    <a:pt x="551905" y="362740"/>
                    <a:pt x="546584" y="364521"/>
                  </a:cubicBezTo>
                  <a:cubicBezTo>
                    <a:pt x="541324" y="366242"/>
                    <a:pt x="537032" y="370072"/>
                    <a:pt x="532471" y="373154"/>
                  </a:cubicBezTo>
                  <a:cubicBezTo>
                    <a:pt x="526443" y="377382"/>
                    <a:pt x="516221" y="381312"/>
                    <a:pt x="508827" y="380774"/>
                  </a:cubicBezTo>
                  <a:cubicBezTo>
                    <a:pt x="504245" y="380442"/>
                    <a:pt x="499298" y="379695"/>
                    <a:pt x="494665" y="380207"/>
                  </a:cubicBezTo>
                  <a:cubicBezTo>
                    <a:pt x="489354" y="380874"/>
                    <a:pt x="484739" y="382844"/>
                    <a:pt x="480089" y="385330"/>
                  </a:cubicBezTo>
                  <a:cubicBezTo>
                    <a:pt x="475510" y="387689"/>
                    <a:pt x="470214" y="387305"/>
                    <a:pt x="465677" y="389942"/>
                  </a:cubicBezTo>
                  <a:cubicBezTo>
                    <a:pt x="461697" y="392209"/>
                    <a:pt x="459370" y="394278"/>
                    <a:pt x="454755" y="395396"/>
                  </a:cubicBezTo>
                  <a:cubicBezTo>
                    <a:pt x="450944" y="396291"/>
                    <a:pt x="446450" y="398343"/>
                    <a:pt x="442457" y="398054"/>
                  </a:cubicBezTo>
                  <a:cubicBezTo>
                    <a:pt x="438408" y="397760"/>
                    <a:pt x="435209" y="396535"/>
                    <a:pt x="431047" y="397617"/>
                  </a:cubicBezTo>
                  <a:cubicBezTo>
                    <a:pt x="426494" y="398791"/>
                    <a:pt x="422585" y="400024"/>
                    <a:pt x="417784" y="400865"/>
                  </a:cubicBezTo>
                  <a:cubicBezTo>
                    <a:pt x="412138" y="401758"/>
                    <a:pt x="414019" y="403871"/>
                    <a:pt x="412396" y="408030"/>
                  </a:cubicBezTo>
                  <a:cubicBezTo>
                    <a:pt x="411585" y="410200"/>
                    <a:pt x="409230" y="410949"/>
                    <a:pt x="408232" y="412921"/>
                  </a:cubicBezTo>
                  <a:cubicBezTo>
                    <a:pt x="407392" y="414431"/>
                    <a:pt x="407600" y="416170"/>
                    <a:pt x="407482" y="417800"/>
                  </a:cubicBezTo>
                  <a:cubicBezTo>
                    <a:pt x="407205" y="421588"/>
                    <a:pt x="409555" y="424453"/>
                    <a:pt x="409171" y="428037"/>
                  </a:cubicBezTo>
                  <a:cubicBezTo>
                    <a:pt x="408296" y="434614"/>
                    <a:pt x="404172" y="431690"/>
                    <a:pt x="400049" y="433102"/>
                  </a:cubicBezTo>
                  <a:cubicBezTo>
                    <a:pt x="394042" y="435217"/>
                    <a:pt x="396118" y="449256"/>
                    <a:pt x="395506" y="454129"/>
                  </a:cubicBezTo>
                  <a:cubicBezTo>
                    <a:pt x="394357" y="464369"/>
                    <a:pt x="391024" y="475046"/>
                    <a:pt x="385524" y="483774"/>
                  </a:cubicBezTo>
                  <a:cubicBezTo>
                    <a:pt x="383082" y="487545"/>
                    <a:pt x="379763" y="489673"/>
                    <a:pt x="376226" y="492244"/>
                  </a:cubicBezTo>
                  <a:cubicBezTo>
                    <a:pt x="372612" y="494807"/>
                    <a:pt x="369750" y="498012"/>
                    <a:pt x="365834" y="500363"/>
                  </a:cubicBezTo>
                  <a:cubicBezTo>
                    <a:pt x="357375" y="505395"/>
                    <a:pt x="349018" y="510843"/>
                    <a:pt x="340854" y="516435"/>
                  </a:cubicBezTo>
                  <a:cubicBezTo>
                    <a:pt x="337537" y="518686"/>
                    <a:pt x="334442" y="520500"/>
                    <a:pt x="332282" y="523899"/>
                  </a:cubicBezTo>
                  <a:cubicBezTo>
                    <a:pt x="329920" y="527537"/>
                    <a:pt x="327365" y="531034"/>
                    <a:pt x="324862" y="534666"/>
                  </a:cubicBezTo>
                  <a:cubicBezTo>
                    <a:pt x="317143" y="545929"/>
                    <a:pt x="315351" y="560594"/>
                    <a:pt x="313534" y="573738"/>
                  </a:cubicBezTo>
                  <a:cubicBezTo>
                    <a:pt x="312730" y="579473"/>
                    <a:pt x="312528" y="584909"/>
                    <a:pt x="310744" y="590434"/>
                  </a:cubicBezTo>
                  <a:cubicBezTo>
                    <a:pt x="308348" y="598144"/>
                    <a:pt x="307166" y="606281"/>
                    <a:pt x="304760" y="614063"/>
                  </a:cubicBezTo>
                  <a:cubicBezTo>
                    <a:pt x="303127" y="619202"/>
                    <a:pt x="300762" y="624681"/>
                    <a:pt x="298497" y="629510"/>
                  </a:cubicBezTo>
                  <a:cubicBezTo>
                    <a:pt x="296242" y="634350"/>
                    <a:pt x="290839" y="635404"/>
                    <a:pt x="286071" y="635773"/>
                  </a:cubicBezTo>
                  <a:cubicBezTo>
                    <a:pt x="280455" y="636287"/>
                    <a:pt x="275992" y="637021"/>
                    <a:pt x="272590" y="642229"/>
                  </a:cubicBezTo>
                  <a:cubicBezTo>
                    <a:pt x="269265" y="647112"/>
                    <a:pt x="268313" y="654871"/>
                    <a:pt x="268544" y="660667"/>
                  </a:cubicBezTo>
                  <a:cubicBezTo>
                    <a:pt x="268626" y="663305"/>
                    <a:pt x="269767" y="665556"/>
                    <a:pt x="270102" y="668209"/>
                  </a:cubicBezTo>
                  <a:cubicBezTo>
                    <a:pt x="270509" y="670871"/>
                    <a:pt x="269962" y="673790"/>
                    <a:pt x="269772" y="676402"/>
                  </a:cubicBezTo>
                  <a:cubicBezTo>
                    <a:pt x="269416" y="682163"/>
                    <a:pt x="269007" y="687783"/>
                    <a:pt x="269053" y="693574"/>
                  </a:cubicBezTo>
                  <a:cubicBezTo>
                    <a:pt x="269081" y="699427"/>
                    <a:pt x="270187" y="704177"/>
                    <a:pt x="273317" y="709135"/>
                  </a:cubicBezTo>
                  <a:cubicBezTo>
                    <a:pt x="276038" y="713337"/>
                    <a:pt x="278503" y="715563"/>
                    <a:pt x="282081" y="718847"/>
                  </a:cubicBezTo>
                  <a:cubicBezTo>
                    <a:pt x="284545" y="721119"/>
                    <a:pt x="286511" y="723969"/>
                    <a:pt x="289117" y="726125"/>
                  </a:cubicBezTo>
                  <a:cubicBezTo>
                    <a:pt x="291036" y="727841"/>
                    <a:pt x="293156" y="728525"/>
                    <a:pt x="293680" y="731257"/>
                  </a:cubicBezTo>
                  <a:cubicBezTo>
                    <a:pt x="294643" y="735994"/>
                    <a:pt x="289995" y="740258"/>
                    <a:pt x="289342" y="744740"/>
                  </a:cubicBezTo>
                  <a:cubicBezTo>
                    <a:pt x="288449" y="749749"/>
                    <a:pt x="289654" y="754893"/>
                    <a:pt x="289150" y="759994"/>
                  </a:cubicBezTo>
                  <a:cubicBezTo>
                    <a:pt x="288984" y="762273"/>
                    <a:pt x="289739" y="767322"/>
                    <a:pt x="288231" y="769115"/>
                  </a:cubicBezTo>
                  <a:cubicBezTo>
                    <a:pt x="286721" y="770855"/>
                    <a:pt x="284095" y="769873"/>
                    <a:pt x="282101" y="770126"/>
                  </a:cubicBezTo>
                  <a:cubicBezTo>
                    <a:pt x="278124" y="767987"/>
                    <a:pt x="273727" y="765897"/>
                    <a:pt x="272073" y="761574"/>
                  </a:cubicBezTo>
                  <a:cubicBezTo>
                    <a:pt x="267425" y="749465"/>
                    <a:pt x="270328" y="734884"/>
                    <a:pt x="262588" y="723739"/>
                  </a:cubicBezTo>
                  <a:cubicBezTo>
                    <a:pt x="259307" y="719034"/>
                    <a:pt x="254323" y="717881"/>
                    <a:pt x="249097" y="716507"/>
                  </a:cubicBezTo>
                  <a:cubicBezTo>
                    <a:pt x="243942" y="715154"/>
                    <a:pt x="240013" y="713028"/>
                    <a:pt x="235923" y="709516"/>
                  </a:cubicBezTo>
                  <a:cubicBezTo>
                    <a:pt x="232025" y="706139"/>
                    <a:pt x="228324" y="703704"/>
                    <a:pt x="223233" y="702284"/>
                  </a:cubicBezTo>
                  <a:cubicBezTo>
                    <a:pt x="218393" y="700946"/>
                    <a:pt x="212640" y="700529"/>
                    <a:pt x="208519" y="697465"/>
                  </a:cubicBezTo>
                  <a:cubicBezTo>
                    <a:pt x="203403" y="693743"/>
                    <a:pt x="201176" y="686289"/>
                    <a:pt x="198273" y="680950"/>
                  </a:cubicBezTo>
                  <a:cubicBezTo>
                    <a:pt x="194217" y="673481"/>
                    <a:pt x="189041" y="665945"/>
                    <a:pt x="181447" y="661775"/>
                  </a:cubicBezTo>
                  <a:cubicBezTo>
                    <a:pt x="176584" y="659056"/>
                    <a:pt x="170982" y="658255"/>
                    <a:pt x="166185" y="655475"/>
                  </a:cubicBezTo>
                  <a:cubicBezTo>
                    <a:pt x="161386" y="652625"/>
                    <a:pt x="157545" y="648604"/>
                    <a:pt x="154309" y="644235"/>
                  </a:cubicBezTo>
                  <a:cubicBezTo>
                    <a:pt x="150051" y="638530"/>
                    <a:pt x="146109" y="632125"/>
                    <a:pt x="140156" y="628019"/>
                  </a:cubicBezTo>
                  <a:cubicBezTo>
                    <a:pt x="135154" y="624430"/>
                    <a:pt x="130819" y="625297"/>
                    <a:pt x="131123" y="632025"/>
                  </a:cubicBezTo>
                  <a:cubicBezTo>
                    <a:pt x="131287" y="636906"/>
                    <a:pt x="132899" y="641035"/>
                    <a:pt x="131502" y="645859"/>
                  </a:cubicBezTo>
                  <a:cubicBezTo>
                    <a:pt x="129861" y="651198"/>
                    <a:pt x="130396" y="654723"/>
                    <a:pt x="132180" y="660041"/>
                  </a:cubicBezTo>
                  <a:cubicBezTo>
                    <a:pt x="133696" y="664561"/>
                    <a:pt x="136467" y="670677"/>
                    <a:pt x="130650" y="672949"/>
                  </a:cubicBezTo>
                  <a:cubicBezTo>
                    <a:pt x="125702" y="674959"/>
                    <a:pt x="118968" y="673483"/>
                    <a:pt x="113888" y="672782"/>
                  </a:cubicBezTo>
                  <a:cubicBezTo>
                    <a:pt x="113030" y="677318"/>
                    <a:pt x="115390" y="681111"/>
                    <a:pt x="118298" y="684539"/>
                  </a:cubicBezTo>
                  <a:cubicBezTo>
                    <a:pt x="122772" y="689926"/>
                    <a:pt x="127903" y="695367"/>
                    <a:pt x="133010" y="700204"/>
                  </a:cubicBezTo>
                  <a:cubicBezTo>
                    <a:pt x="137755" y="704551"/>
                    <a:pt x="142820" y="708211"/>
                    <a:pt x="146708" y="713560"/>
                  </a:cubicBezTo>
                  <a:cubicBezTo>
                    <a:pt x="153278" y="722641"/>
                    <a:pt x="160089" y="734912"/>
                    <a:pt x="160716" y="746190"/>
                  </a:cubicBezTo>
                  <a:cubicBezTo>
                    <a:pt x="161215" y="755563"/>
                    <a:pt x="160608" y="763936"/>
                    <a:pt x="164929" y="772398"/>
                  </a:cubicBezTo>
                  <a:cubicBezTo>
                    <a:pt x="170565" y="783456"/>
                    <a:pt x="176735" y="793635"/>
                    <a:pt x="180070" y="805708"/>
                  </a:cubicBezTo>
                  <a:cubicBezTo>
                    <a:pt x="181514" y="811073"/>
                    <a:pt x="183380" y="816335"/>
                    <a:pt x="183492" y="821929"/>
                  </a:cubicBezTo>
                  <a:cubicBezTo>
                    <a:pt x="183559" y="826470"/>
                    <a:pt x="182325" y="830859"/>
                    <a:pt x="182064" y="835300"/>
                  </a:cubicBezTo>
                  <a:cubicBezTo>
                    <a:pt x="181806" y="839692"/>
                    <a:pt x="181319" y="843734"/>
                    <a:pt x="180424" y="847937"/>
                  </a:cubicBezTo>
                  <a:cubicBezTo>
                    <a:pt x="179100" y="854350"/>
                    <a:pt x="179707" y="861425"/>
                    <a:pt x="179236" y="867905"/>
                  </a:cubicBezTo>
                  <a:cubicBezTo>
                    <a:pt x="178466" y="878497"/>
                    <a:pt x="178727" y="888510"/>
                    <a:pt x="180124" y="899128"/>
                  </a:cubicBezTo>
                  <a:cubicBezTo>
                    <a:pt x="180700" y="903832"/>
                    <a:pt x="180498" y="908416"/>
                    <a:pt x="181545" y="913039"/>
                  </a:cubicBezTo>
                  <a:cubicBezTo>
                    <a:pt x="182727" y="918382"/>
                    <a:pt x="183636" y="924097"/>
                    <a:pt x="184097" y="929523"/>
                  </a:cubicBezTo>
                  <a:cubicBezTo>
                    <a:pt x="185023" y="940305"/>
                    <a:pt x="186029" y="951813"/>
                    <a:pt x="188952" y="962281"/>
                  </a:cubicBezTo>
                  <a:cubicBezTo>
                    <a:pt x="191813" y="972672"/>
                    <a:pt x="193472" y="983323"/>
                    <a:pt x="194273" y="994024"/>
                  </a:cubicBezTo>
                  <a:cubicBezTo>
                    <a:pt x="194580" y="998907"/>
                    <a:pt x="195207" y="1002972"/>
                    <a:pt x="194332" y="1007765"/>
                  </a:cubicBezTo>
                  <a:cubicBezTo>
                    <a:pt x="193326" y="1013352"/>
                    <a:pt x="192010" y="1018844"/>
                    <a:pt x="190889" y="1024342"/>
                  </a:cubicBezTo>
                  <a:cubicBezTo>
                    <a:pt x="188222" y="1037495"/>
                    <a:pt x="184045" y="1052383"/>
                    <a:pt x="175184" y="1063114"/>
                  </a:cubicBezTo>
                  <a:cubicBezTo>
                    <a:pt x="173017" y="1065777"/>
                    <a:pt x="170544" y="1068099"/>
                    <a:pt x="168015" y="1070279"/>
                  </a:cubicBezTo>
                  <a:cubicBezTo>
                    <a:pt x="165141" y="1072709"/>
                    <a:pt x="162589" y="1073372"/>
                    <a:pt x="159193" y="1074965"/>
                  </a:cubicBezTo>
                  <a:cubicBezTo>
                    <a:pt x="156070" y="1076316"/>
                    <a:pt x="152963" y="1078329"/>
                    <a:pt x="150002" y="1080150"/>
                  </a:cubicBezTo>
                  <a:cubicBezTo>
                    <a:pt x="148548" y="1081102"/>
                    <a:pt x="146787" y="1081828"/>
                    <a:pt x="145794" y="1082867"/>
                  </a:cubicBezTo>
                  <a:cubicBezTo>
                    <a:pt x="140266" y="1088323"/>
                    <a:pt x="143452" y="1097885"/>
                    <a:pt x="145372" y="1104076"/>
                  </a:cubicBezTo>
                  <a:cubicBezTo>
                    <a:pt x="147852" y="1112405"/>
                    <a:pt x="152579" y="1119782"/>
                    <a:pt x="155200" y="1128121"/>
                  </a:cubicBezTo>
                  <a:cubicBezTo>
                    <a:pt x="156050" y="1130876"/>
                    <a:pt x="157772" y="1134353"/>
                    <a:pt x="158028" y="1137138"/>
                  </a:cubicBezTo>
                  <a:cubicBezTo>
                    <a:pt x="158261" y="1140244"/>
                    <a:pt x="156360" y="1143720"/>
                    <a:pt x="155172" y="1146595"/>
                  </a:cubicBezTo>
                  <a:cubicBezTo>
                    <a:pt x="153421" y="1150801"/>
                    <a:pt x="151028" y="1154710"/>
                    <a:pt x="149265" y="1158987"/>
                  </a:cubicBezTo>
                  <a:cubicBezTo>
                    <a:pt x="147588" y="1163133"/>
                    <a:pt x="146782" y="1164261"/>
                    <a:pt x="143022" y="1167142"/>
                  </a:cubicBezTo>
                  <a:cubicBezTo>
                    <a:pt x="138781" y="1170314"/>
                    <a:pt x="134732" y="1173509"/>
                    <a:pt x="130494" y="1176619"/>
                  </a:cubicBezTo>
                  <a:cubicBezTo>
                    <a:pt x="127366" y="1178893"/>
                    <a:pt x="124292" y="1181428"/>
                    <a:pt x="120983" y="1183487"/>
                  </a:cubicBezTo>
                  <a:cubicBezTo>
                    <a:pt x="117814" y="1185493"/>
                    <a:pt x="116370" y="1188148"/>
                    <a:pt x="113675" y="1190780"/>
                  </a:cubicBezTo>
                  <a:cubicBezTo>
                    <a:pt x="111062" y="1193287"/>
                    <a:pt x="107765" y="1195216"/>
                    <a:pt x="105273" y="1197864"/>
                  </a:cubicBezTo>
                  <a:cubicBezTo>
                    <a:pt x="102434" y="1200749"/>
                    <a:pt x="100082" y="1204128"/>
                    <a:pt x="97796" y="1207446"/>
                  </a:cubicBezTo>
                  <a:cubicBezTo>
                    <a:pt x="93125" y="1213877"/>
                    <a:pt x="91393" y="1221446"/>
                    <a:pt x="89644" y="1229133"/>
                  </a:cubicBezTo>
                  <a:cubicBezTo>
                    <a:pt x="88805" y="1232556"/>
                    <a:pt x="88093" y="1236053"/>
                    <a:pt x="87185" y="1239475"/>
                  </a:cubicBezTo>
                  <a:cubicBezTo>
                    <a:pt x="86320" y="1243225"/>
                    <a:pt x="86834" y="1247073"/>
                    <a:pt x="85705" y="1250805"/>
                  </a:cubicBezTo>
                  <a:cubicBezTo>
                    <a:pt x="83154" y="1259628"/>
                    <a:pt x="77185" y="1263869"/>
                    <a:pt x="68790" y="1266345"/>
                  </a:cubicBezTo>
                  <a:cubicBezTo>
                    <a:pt x="64695" y="1267486"/>
                    <a:pt x="60730" y="1267724"/>
                    <a:pt x="56543" y="1268407"/>
                  </a:cubicBezTo>
                  <a:cubicBezTo>
                    <a:pt x="51680" y="1269241"/>
                    <a:pt x="47260" y="1271231"/>
                    <a:pt x="42397" y="1272057"/>
                  </a:cubicBezTo>
                  <a:cubicBezTo>
                    <a:pt x="39863" y="1272464"/>
                    <a:pt x="37418" y="1271765"/>
                    <a:pt x="35012" y="1272236"/>
                  </a:cubicBezTo>
                  <a:cubicBezTo>
                    <a:pt x="33615" y="1272466"/>
                    <a:pt x="31578" y="1273502"/>
                    <a:pt x="30277" y="1274068"/>
                  </a:cubicBezTo>
                  <a:cubicBezTo>
                    <a:pt x="23567" y="1276795"/>
                    <a:pt x="17076" y="1280079"/>
                    <a:pt x="10649" y="1283489"/>
                  </a:cubicBezTo>
                  <a:cubicBezTo>
                    <a:pt x="6003" y="1285909"/>
                    <a:pt x="-1094" y="1288487"/>
                    <a:pt x="142" y="1295018"/>
                  </a:cubicBezTo>
                  <a:cubicBezTo>
                    <a:pt x="995" y="1299553"/>
                    <a:pt x="3733" y="1303562"/>
                    <a:pt x="6290" y="1307235"/>
                  </a:cubicBezTo>
                  <a:cubicBezTo>
                    <a:pt x="10232" y="1312778"/>
                    <a:pt x="13774" y="1319212"/>
                    <a:pt x="14465" y="1326101"/>
                  </a:cubicBezTo>
                  <a:cubicBezTo>
                    <a:pt x="15550" y="1336430"/>
                    <a:pt x="9932" y="1340433"/>
                    <a:pt x="4854" y="1347951"/>
                  </a:cubicBezTo>
                  <a:cubicBezTo>
                    <a:pt x="-1711" y="1357657"/>
                    <a:pt x="209" y="1371023"/>
                    <a:pt x="3265" y="1381490"/>
                  </a:cubicBezTo>
                  <a:cubicBezTo>
                    <a:pt x="3726" y="1383298"/>
                    <a:pt x="4437" y="1385258"/>
                    <a:pt x="4831" y="1387128"/>
                  </a:cubicBezTo>
                  <a:cubicBezTo>
                    <a:pt x="5983" y="1392142"/>
                    <a:pt x="8862" y="1398734"/>
                    <a:pt x="13528" y="1401371"/>
                  </a:cubicBezTo>
                  <a:cubicBezTo>
                    <a:pt x="15561" y="1402507"/>
                    <a:pt x="17833" y="1402793"/>
                    <a:pt x="19786" y="1403921"/>
                  </a:cubicBezTo>
                  <a:cubicBezTo>
                    <a:pt x="22694" y="1405645"/>
                    <a:pt x="24721" y="1408423"/>
                    <a:pt x="27416" y="1410398"/>
                  </a:cubicBezTo>
                  <a:cubicBezTo>
                    <a:pt x="31045" y="1412890"/>
                    <a:pt x="33966" y="1416256"/>
                    <a:pt x="37807" y="1418446"/>
                  </a:cubicBezTo>
                  <a:cubicBezTo>
                    <a:pt x="47725" y="1424028"/>
                    <a:pt x="59148" y="1427097"/>
                    <a:pt x="68183" y="1433999"/>
                  </a:cubicBezTo>
                  <a:cubicBezTo>
                    <a:pt x="73727" y="1438284"/>
                    <a:pt x="80254" y="1440788"/>
                    <a:pt x="86314" y="1444320"/>
                  </a:cubicBezTo>
                  <a:cubicBezTo>
                    <a:pt x="90737" y="1446804"/>
                    <a:pt x="93990" y="1450920"/>
                    <a:pt x="96921" y="1455018"/>
                  </a:cubicBezTo>
                  <a:cubicBezTo>
                    <a:pt x="111799" y="1475549"/>
                    <a:pt x="121865" y="1499948"/>
                    <a:pt x="140534" y="1517340"/>
                  </a:cubicBezTo>
                  <a:cubicBezTo>
                    <a:pt x="144850" y="1521269"/>
                    <a:pt x="147634" y="1524697"/>
                    <a:pt x="150286" y="1529815"/>
                  </a:cubicBezTo>
                  <a:cubicBezTo>
                    <a:pt x="153224" y="1535489"/>
                    <a:pt x="157120" y="1540700"/>
                    <a:pt x="162231" y="1544621"/>
                  </a:cubicBezTo>
                  <a:cubicBezTo>
                    <a:pt x="166848" y="1548039"/>
                    <a:pt x="170168" y="1547691"/>
                    <a:pt x="175364" y="1548527"/>
                  </a:cubicBezTo>
                  <a:cubicBezTo>
                    <a:pt x="183426" y="1549901"/>
                    <a:pt x="191388" y="1556199"/>
                    <a:pt x="197393" y="1561374"/>
                  </a:cubicBezTo>
                  <a:cubicBezTo>
                    <a:pt x="205553" y="1568467"/>
                    <a:pt x="212445" y="1575021"/>
                    <a:pt x="217247" y="1584903"/>
                  </a:cubicBezTo>
                  <a:cubicBezTo>
                    <a:pt x="217707" y="1585852"/>
                    <a:pt x="218163" y="1586872"/>
                    <a:pt x="218560" y="1587827"/>
                  </a:cubicBezTo>
                  <a:lnTo>
                    <a:pt x="241884" y="1556450"/>
                  </a:lnTo>
                  <a:cubicBezTo>
                    <a:pt x="241884" y="1556450"/>
                    <a:pt x="267830" y="1561489"/>
                    <a:pt x="272759" y="1570457"/>
                  </a:cubicBezTo>
                  <a:cubicBezTo>
                    <a:pt x="272759" y="1570457"/>
                    <a:pt x="295589" y="1587558"/>
                    <a:pt x="302300" y="1579428"/>
                  </a:cubicBezTo>
                  <a:cubicBezTo>
                    <a:pt x="309078" y="1571317"/>
                    <a:pt x="313096" y="1529472"/>
                    <a:pt x="318387" y="1506524"/>
                  </a:cubicBezTo>
                  <a:cubicBezTo>
                    <a:pt x="323726" y="1483627"/>
                    <a:pt x="329587" y="1457302"/>
                    <a:pt x="360431" y="1441929"/>
                  </a:cubicBezTo>
                  <a:lnTo>
                    <a:pt x="337690" y="1410102"/>
                  </a:lnTo>
                  <a:cubicBezTo>
                    <a:pt x="337690" y="1410102"/>
                    <a:pt x="377705" y="1356347"/>
                    <a:pt x="379059" y="1357687"/>
                  </a:cubicBezTo>
                  <a:cubicBezTo>
                    <a:pt x="380405" y="1358961"/>
                    <a:pt x="442544" y="1412516"/>
                    <a:pt x="443273" y="1412567"/>
                  </a:cubicBezTo>
                  <a:cubicBezTo>
                    <a:pt x="443995" y="1412621"/>
                    <a:pt x="455382" y="1404372"/>
                    <a:pt x="455382" y="1404372"/>
                  </a:cubicBezTo>
                  <a:lnTo>
                    <a:pt x="464161" y="1421968"/>
                  </a:lnTo>
                  <a:lnTo>
                    <a:pt x="582475" y="1357920"/>
                  </a:lnTo>
                  <a:lnTo>
                    <a:pt x="576312" y="1327817"/>
                  </a:lnTo>
                  <a:cubicBezTo>
                    <a:pt x="576312" y="1327817"/>
                    <a:pt x="679801" y="1271302"/>
                    <a:pt x="680951" y="1272635"/>
                  </a:cubicBezTo>
                  <a:cubicBezTo>
                    <a:pt x="682049" y="1273901"/>
                    <a:pt x="756662" y="1300684"/>
                    <a:pt x="757443" y="1300740"/>
                  </a:cubicBezTo>
                  <a:cubicBezTo>
                    <a:pt x="758162" y="1300791"/>
                    <a:pt x="865015" y="1184429"/>
                    <a:pt x="865015" y="1184429"/>
                  </a:cubicBezTo>
                  <a:lnTo>
                    <a:pt x="927433" y="1220645"/>
                  </a:lnTo>
                  <a:lnTo>
                    <a:pt x="909196" y="1265401"/>
                  </a:lnTo>
                  <a:lnTo>
                    <a:pt x="964729" y="1283177"/>
                  </a:lnTo>
                  <a:lnTo>
                    <a:pt x="1079949" y="1255248"/>
                  </a:lnTo>
                  <a:lnTo>
                    <a:pt x="1086066" y="1239002"/>
                  </a:lnTo>
                  <a:lnTo>
                    <a:pt x="1093744" y="1192159"/>
                  </a:lnTo>
                  <a:lnTo>
                    <a:pt x="1122321" y="1159193"/>
                  </a:lnTo>
                  <a:lnTo>
                    <a:pt x="1181007" y="1148130"/>
                  </a:lnTo>
                  <a:lnTo>
                    <a:pt x="1195478" y="1110921"/>
                  </a:lnTo>
                  <a:cubicBezTo>
                    <a:pt x="1195478" y="1110921"/>
                    <a:pt x="1238436" y="1123506"/>
                    <a:pt x="1239775" y="1123279"/>
                  </a:cubicBezTo>
                  <a:cubicBezTo>
                    <a:pt x="1241101" y="1123048"/>
                    <a:pt x="1242964" y="1101952"/>
                    <a:pt x="1242964" y="1101952"/>
                  </a:cubicBezTo>
                  <a:lnTo>
                    <a:pt x="1239524" y="1081383"/>
                  </a:lnTo>
                  <a:lnTo>
                    <a:pt x="1286639" y="1045885"/>
                  </a:lnTo>
                  <a:lnTo>
                    <a:pt x="1240161" y="987562"/>
                  </a:lnTo>
                  <a:cubicBezTo>
                    <a:pt x="1240161" y="987562"/>
                    <a:pt x="1176006" y="965286"/>
                    <a:pt x="1172156" y="959423"/>
                  </a:cubicBezTo>
                  <a:cubicBezTo>
                    <a:pt x="1168299" y="953609"/>
                    <a:pt x="1154683" y="938233"/>
                    <a:pt x="1158391" y="923445"/>
                  </a:cubicBezTo>
                  <a:cubicBezTo>
                    <a:pt x="1162095" y="908664"/>
                    <a:pt x="1170004" y="889318"/>
                    <a:pt x="1190748" y="888200"/>
                  </a:cubicBezTo>
                  <a:cubicBezTo>
                    <a:pt x="1211416" y="887061"/>
                    <a:pt x="1300892" y="875875"/>
                    <a:pt x="1300892" y="875875"/>
                  </a:cubicBezTo>
                  <a:lnTo>
                    <a:pt x="1313116" y="784594"/>
                  </a:lnTo>
                  <a:lnTo>
                    <a:pt x="1390640" y="775823"/>
                  </a:lnTo>
                  <a:lnTo>
                    <a:pt x="1388997" y="726002"/>
                  </a:lnTo>
                  <a:lnTo>
                    <a:pt x="1413919" y="667275"/>
                  </a:lnTo>
                  <a:cubicBezTo>
                    <a:pt x="1413919" y="667275"/>
                    <a:pt x="1377275" y="631217"/>
                    <a:pt x="1377367" y="629971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01CA9A55-6AC0-463D-BCB0-BF8C59061F6A}"/>
                </a:ext>
              </a:extLst>
            </p:cNvPr>
            <p:cNvSpPr/>
            <p:nvPr/>
          </p:nvSpPr>
          <p:spPr>
            <a:xfrm>
              <a:off x="7176489" y="1162343"/>
              <a:ext cx="1582667" cy="1147337"/>
            </a:xfrm>
            <a:custGeom>
              <a:avLst/>
              <a:gdLst>
                <a:gd name="connsiteX0" fmla="*/ 441749 w 1582667"/>
                <a:gd name="connsiteY0" fmla="*/ 82673 h 1147337"/>
                <a:gd name="connsiteX1" fmla="*/ 427800 w 1582667"/>
                <a:gd name="connsiteY1" fmla="*/ 90928 h 1147337"/>
                <a:gd name="connsiteX2" fmla="*/ 417680 w 1582667"/>
                <a:gd name="connsiteY2" fmla="*/ 101628 h 1147337"/>
                <a:gd name="connsiteX3" fmla="*/ 403652 w 1582667"/>
                <a:gd name="connsiteY3" fmla="*/ 102785 h 1147337"/>
                <a:gd name="connsiteX4" fmla="*/ 395935 w 1582667"/>
                <a:gd name="connsiteY4" fmla="*/ 113996 h 1147337"/>
                <a:gd name="connsiteX5" fmla="*/ 390465 w 1582667"/>
                <a:gd name="connsiteY5" fmla="*/ 130419 h 1147337"/>
                <a:gd name="connsiteX6" fmla="*/ 387473 w 1582667"/>
                <a:gd name="connsiteY6" fmla="*/ 133622 h 1147337"/>
                <a:gd name="connsiteX7" fmla="*/ 379772 w 1582667"/>
                <a:gd name="connsiteY7" fmla="*/ 130040 h 1147337"/>
                <a:gd name="connsiteX8" fmla="*/ 372728 w 1582667"/>
                <a:gd name="connsiteY8" fmla="*/ 122886 h 1147337"/>
                <a:gd name="connsiteX9" fmla="*/ 352774 w 1582667"/>
                <a:gd name="connsiteY9" fmla="*/ 109612 h 1147337"/>
                <a:gd name="connsiteX10" fmla="*/ 335624 w 1582667"/>
                <a:gd name="connsiteY10" fmla="*/ 96794 h 1147337"/>
                <a:gd name="connsiteX11" fmla="*/ 361707 w 1582667"/>
                <a:gd name="connsiteY11" fmla="*/ 86262 h 1147337"/>
                <a:gd name="connsiteX12" fmla="*/ 386311 w 1582667"/>
                <a:gd name="connsiteY12" fmla="*/ 81668 h 1147337"/>
                <a:gd name="connsiteX13" fmla="*/ 412725 w 1582667"/>
                <a:gd name="connsiteY13" fmla="*/ 84773 h 1147337"/>
                <a:gd name="connsiteX14" fmla="*/ 444125 w 1582667"/>
                <a:gd name="connsiteY14" fmla="*/ 77258 h 1147337"/>
                <a:gd name="connsiteX15" fmla="*/ 470661 w 1582667"/>
                <a:gd name="connsiteY15" fmla="*/ 77729 h 1147337"/>
                <a:gd name="connsiteX16" fmla="*/ 441750 w 1582667"/>
                <a:gd name="connsiteY16" fmla="*/ 82673 h 1147337"/>
                <a:gd name="connsiteX17" fmla="*/ 1580978 w 1582667"/>
                <a:gd name="connsiteY17" fmla="*/ 174809 h 1147337"/>
                <a:gd name="connsiteX18" fmla="*/ 1567912 w 1582667"/>
                <a:gd name="connsiteY18" fmla="*/ 179973 h 1147337"/>
                <a:gd name="connsiteX19" fmla="*/ 1556303 w 1582667"/>
                <a:gd name="connsiteY19" fmla="*/ 189448 h 1147337"/>
                <a:gd name="connsiteX20" fmla="*/ 1551194 w 1582667"/>
                <a:gd name="connsiteY20" fmla="*/ 194610 h 1147337"/>
                <a:gd name="connsiteX21" fmla="*/ 1540570 w 1582667"/>
                <a:gd name="connsiteY21" fmla="*/ 213161 h 1147337"/>
                <a:gd name="connsiteX22" fmla="*/ 1531238 w 1582667"/>
                <a:gd name="connsiteY22" fmla="*/ 230236 h 1147337"/>
                <a:gd name="connsiteX23" fmla="*/ 1519674 w 1582667"/>
                <a:gd name="connsiteY23" fmla="*/ 244518 h 1147337"/>
                <a:gd name="connsiteX24" fmla="*/ 1488428 w 1582667"/>
                <a:gd name="connsiteY24" fmla="*/ 284382 h 1147337"/>
                <a:gd name="connsiteX25" fmla="*/ 1472928 w 1582667"/>
                <a:gd name="connsiteY25" fmla="*/ 296799 h 1147337"/>
                <a:gd name="connsiteX26" fmla="*/ 1460550 w 1582667"/>
                <a:gd name="connsiteY26" fmla="*/ 309643 h 1147337"/>
                <a:gd name="connsiteX27" fmla="*/ 1449946 w 1582667"/>
                <a:gd name="connsiteY27" fmla="*/ 321561 h 1147337"/>
                <a:gd name="connsiteX28" fmla="*/ 1425422 w 1582667"/>
                <a:gd name="connsiteY28" fmla="*/ 338646 h 1147337"/>
                <a:gd name="connsiteX29" fmla="*/ 1378427 w 1582667"/>
                <a:gd name="connsiteY29" fmla="*/ 368961 h 1147337"/>
                <a:gd name="connsiteX30" fmla="*/ 1360549 w 1582667"/>
                <a:gd name="connsiteY30" fmla="*/ 377850 h 1147337"/>
                <a:gd name="connsiteX31" fmla="*/ 1327077 w 1582667"/>
                <a:gd name="connsiteY31" fmla="*/ 388638 h 1147337"/>
                <a:gd name="connsiteX32" fmla="*/ 1310072 w 1582667"/>
                <a:gd name="connsiteY32" fmla="*/ 392794 h 1147337"/>
                <a:gd name="connsiteX33" fmla="*/ 1294505 w 1582667"/>
                <a:gd name="connsiteY33" fmla="*/ 394352 h 1147337"/>
                <a:gd name="connsiteX34" fmla="*/ 1270149 w 1582667"/>
                <a:gd name="connsiteY34" fmla="*/ 398177 h 1147337"/>
                <a:gd name="connsiteX35" fmla="*/ 1256156 w 1582667"/>
                <a:gd name="connsiteY35" fmla="*/ 405252 h 1147337"/>
                <a:gd name="connsiteX36" fmla="*/ 1235665 w 1582667"/>
                <a:gd name="connsiteY36" fmla="*/ 409217 h 1147337"/>
                <a:gd name="connsiteX37" fmla="*/ 1210616 w 1582667"/>
                <a:gd name="connsiteY37" fmla="*/ 411803 h 1147337"/>
                <a:gd name="connsiteX38" fmla="*/ 1189754 w 1582667"/>
                <a:gd name="connsiteY38" fmla="*/ 412988 h 1147337"/>
                <a:gd name="connsiteX39" fmla="*/ 1160765 w 1582667"/>
                <a:gd name="connsiteY39" fmla="*/ 413509 h 1147337"/>
                <a:gd name="connsiteX40" fmla="*/ 1134351 w 1582667"/>
                <a:gd name="connsiteY40" fmla="*/ 415011 h 1147337"/>
                <a:gd name="connsiteX41" fmla="*/ 1124341 w 1582667"/>
                <a:gd name="connsiteY41" fmla="*/ 426980 h 1147337"/>
                <a:gd name="connsiteX42" fmla="*/ 1119020 w 1582667"/>
                <a:gd name="connsiteY42" fmla="*/ 431385 h 1147337"/>
                <a:gd name="connsiteX43" fmla="*/ 1117594 w 1582667"/>
                <a:gd name="connsiteY43" fmla="*/ 422015 h 1147337"/>
                <a:gd name="connsiteX44" fmla="*/ 1116343 w 1582667"/>
                <a:gd name="connsiteY44" fmla="*/ 411210 h 1147337"/>
                <a:gd name="connsiteX45" fmla="*/ 1107927 w 1582667"/>
                <a:gd name="connsiteY45" fmla="*/ 407444 h 1147337"/>
                <a:gd name="connsiteX46" fmla="*/ 1087682 w 1582667"/>
                <a:gd name="connsiteY46" fmla="*/ 404595 h 1147337"/>
                <a:gd name="connsiteX47" fmla="*/ 1076676 w 1582667"/>
                <a:gd name="connsiteY47" fmla="*/ 411292 h 1147337"/>
                <a:gd name="connsiteX48" fmla="*/ 1090633 w 1582667"/>
                <a:gd name="connsiteY48" fmla="*/ 430973 h 1147337"/>
                <a:gd name="connsiteX49" fmla="*/ 1094846 w 1582667"/>
                <a:gd name="connsiteY49" fmla="*/ 441860 h 1147337"/>
                <a:gd name="connsiteX50" fmla="*/ 1082054 w 1582667"/>
                <a:gd name="connsiteY50" fmla="*/ 431462 h 1147337"/>
                <a:gd name="connsiteX51" fmla="*/ 1071514 w 1582667"/>
                <a:gd name="connsiteY51" fmla="*/ 417093 h 1147337"/>
                <a:gd name="connsiteX52" fmla="*/ 1046697 w 1582667"/>
                <a:gd name="connsiteY52" fmla="*/ 392869 h 1147337"/>
                <a:gd name="connsiteX53" fmla="*/ 1027532 w 1582667"/>
                <a:gd name="connsiteY53" fmla="*/ 386880 h 1147337"/>
                <a:gd name="connsiteX54" fmla="*/ 1003094 w 1582667"/>
                <a:gd name="connsiteY54" fmla="*/ 367493 h 1147337"/>
                <a:gd name="connsiteX55" fmla="*/ 985019 w 1582667"/>
                <a:gd name="connsiteY55" fmla="*/ 356516 h 1147337"/>
                <a:gd name="connsiteX56" fmla="*/ 974456 w 1582667"/>
                <a:gd name="connsiteY56" fmla="*/ 360553 h 1147337"/>
                <a:gd name="connsiteX57" fmla="*/ 968449 w 1582667"/>
                <a:gd name="connsiteY57" fmla="*/ 353667 h 1147337"/>
                <a:gd name="connsiteX58" fmla="*/ 956642 w 1582667"/>
                <a:gd name="connsiteY58" fmla="*/ 343409 h 1147337"/>
                <a:gd name="connsiteX59" fmla="*/ 941913 w 1582667"/>
                <a:gd name="connsiteY59" fmla="*/ 327020 h 1147337"/>
                <a:gd name="connsiteX60" fmla="*/ 939967 w 1582667"/>
                <a:gd name="connsiteY60" fmla="*/ 304862 h 1147337"/>
                <a:gd name="connsiteX61" fmla="*/ 941124 w 1582667"/>
                <a:gd name="connsiteY61" fmla="*/ 294425 h 1147337"/>
                <a:gd name="connsiteX62" fmla="*/ 938119 w 1582667"/>
                <a:gd name="connsiteY62" fmla="*/ 287702 h 1147337"/>
                <a:gd name="connsiteX63" fmla="*/ 935880 w 1582667"/>
                <a:gd name="connsiteY63" fmla="*/ 269656 h 1147337"/>
                <a:gd name="connsiteX64" fmla="*/ 939786 w 1582667"/>
                <a:gd name="connsiteY64" fmla="*/ 250355 h 1147337"/>
                <a:gd name="connsiteX65" fmla="*/ 931705 w 1582667"/>
                <a:gd name="connsiteY65" fmla="*/ 234782 h 1147337"/>
                <a:gd name="connsiteX66" fmla="*/ 925783 w 1582667"/>
                <a:gd name="connsiteY66" fmla="*/ 207592 h 1147337"/>
                <a:gd name="connsiteX67" fmla="*/ 921805 w 1582667"/>
                <a:gd name="connsiteY67" fmla="*/ 196327 h 1147337"/>
                <a:gd name="connsiteX68" fmla="*/ 920144 w 1582667"/>
                <a:gd name="connsiteY68" fmla="*/ 182073 h 1147337"/>
                <a:gd name="connsiteX69" fmla="*/ 904189 w 1582667"/>
                <a:gd name="connsiteY69" fmla="*/ 173550 h 1147337"/>
                <a:gd name="connsiteX70" fmla="*/ 896113 w 1582667"/>
                <a:gd name="connsiteY70" fmla="*/ 144304 h 1147337"/>
                <a:gd name="connsiteX71" fmla="*/ 879226 w 1582667"/>
                <a:gd name="connsiteY71" fmla="*/ 112382 h 1147337"/>
                <a:gd name="connsiteX72" fmla="*/ 864164 w 1582667"/>
                <a:gd name="connsiteY72" fmla="*/ 86111 h 1147337"/>
                <a:gd name="connsiteX73" fmla="*/ 869362 w 1582667"/>
                <a:gd name="connsiteY73" fmla="*/ 67942 h 1147337"/>
                <a:gd name="connsiteX74" fmla="*/ 883918 w 1582667"/>
                <a:gd name="connsiteY74" fmla="*/ 54220 h 1147337"/>
                <a:gd name="connsiteX75" fmla="*/ 891112 w 1582667"/>
                <a:gd name="connsiteY75" fmla="*/ 55660 h 1147337"/>
                <a:gd name="connsiteX76" fmla="*/ 898727 w 1582667"/>
                <a:gd name="connsiteY76" fmla="*/ 60416 h 1147337"/>
                <a:gd name="connsiteX77" fmla="*/ 915883 w 1582667"/>
                <a:gd name="connsiteY77" fmla="*/ 71456 h 1147337"/>
                <a:gd name="connsiteX78" fmla="*/ 948058 w 1582667"/>
                <a:gd name="connsiteY78" fmla="*/ 92066 h 1147337"/>
                <a:gd name="connsiteX79" fmla="*/ 963026 w 1582667"/>
                <a:gd name="connsiteY79" fmla="*/ 101567 h 1147337"/>
                <a:gd name="connsiteX80" fmla="*/ 976289 w 1582667"/>
                <a:gd name="connsiteY80" fmla="*/ 112654 h 1147337"/>
                <a:gd name="connsiteX81" fmla="*/ 1005823 w 1582667"/>
                <a:gd name="connsiteY81" fmla="*/ 128989 h 1147337"/>
                <a:gd name="connsiteX82" fmla="*/ 1021223 w 1582667"/>
                <a:gd name="connsiteY82" fmla="*/ 142470 h 1147337"/>
                <a:gd name="connsiteX83" fmla="*/ 1026050 w 1582667"/>
                <a:gd name="connsiteY83" fmla="*/ 150323 h 1147337"/>
                <a:gd name="connsiteX84" fmla="*/ 1033091 w 1582667"/>
                <a:gd name="connsiteY84" fmla="*/ 159304 h 1147337"/>
                <a:gd name="connsiteX85" fmla="*/ 1037465 w 1582667"/>
                <a:gd name="connsiteY85" fmla="*/ 169618 h 1147337"/>
                <a:gd name="connsiteX86" fmla="*/ 1049198 w 1582667"/>
                <a:gd name="connsiteY86" fmla="*/ 190126 h 1147337"/>
                <a:gd name="connsiteX87" fmla="*/ 1063045 w 1582667"/>
                <a:gd name="connsiteY87" fmla="*/ 180605 h 1147337"/>
                <a:gd name="connsiteX88" fmla="*/ 1011128 w 1582667"/>
                <a:gd name="connsiteY88" fmla="*/ 119322 h 1147337"/>
                <a:gd name="connsiteX89" fmla="*/ 913408 w 1582667"/>
                <a:gd name="connsiteY89" fmla="*/ 53921 h 1147337"/>
                <a:gd name="connsiteX90" fmla="*/ 865817 w 1582667"/>
                <a:gd name="connsiteY90" fmla="*/ 24504 h 1147337"/>
                <a:gd name="connsiteX91" fmla="*/ 821045 w 1582667"/>
                <a:gd name="connsiteY91" fmla="*/ 2522 h 1147337"/>
                <a:gd name="connsiteX92" fmla="*/ 722152 w 1582667"/>
                <a:gd name="connsiteY92" fmla="*/ 5594 h 1147337"/>
                <a:gd name="connsiteX93" fmla="*/ 684860 w 1582667"/>
                <a:gd name="connsiteY93" fmla="*/ 7434 h 1147337"/>
                <a:gd name="connsiteX94" fmla="*/ 626527 w 1582667"/>
                <a:gd name="connsiteY94" fmla="*/ 19958 h 1147337"/>
                <a:gd name="connsiteX95" fmla="*/ 608112 w 1582667"/>
                <a:gd name="connsiteY95" fmla="*/ 23608 h 1147337"/>
                <a:gd name="connsiteX96" fmla="*/ 555786 w 1582667"/>
                <a:gd name="connsiteY96" fmla="*/ 42233 h 1147337"/>
                <a:gd name="connsiteX97" fmla="*/ 525467 w 1582667"/>
                <a:gd name="connsiteY97" fmla="*/ 45820 h 1147337"/>
                <a:gd name="connsiteX98" fmla="*/ 516416 w 1582667"/>
                <a:gd name="connsiteY98" fmla="*/ 48055 h 1147337"/>
                <a:gd name="connsiteX99" fmla="*/ 509613 w 1582667"/>
                <a:gd name="connsiteY99" fmla="*/ 48549 h 1147337"/>
                <a:gd name="connsiteX100" fmla="*/ 488943 w 1582667"/>
                <a:gd name="connsiteY100" fmla="*/ 52368 h 1147337"/>
                <a:gd name="connsiteX101" fmla="*/ 470336 w 1582667"/>
                <a:gd name="connsiteY101" fmla="*/ 54041 h 1147337"/>
                <a:gd name="connsiteX102" fmla="*/ 459885 w 1582667"/>
                <a:gd name="connsiteY102" fmla="*/ 56773 h 1147337"/>
                <a:gd name="connsiteX103" fmla="*/ 439645 w 1582667"/>
                <a:gd name="connsiteY103" fmla="*/ 61020 h 1147337"/>
                <a:gd name="connsiteX104" fmla="*/ 419873 w 1582667"/>
                <a:gd name="connsiteY104" fmla="*/ 66095 h 1147337"/>
                <a:gd name="connsiteX105" fmla="*/ 399075 w 1582667"/>
                <a:gd name="connsiteY105" fmla="*/ 66164 h 1147337"/>
                <a:gd name="connsiteX106" fmla="*/ 388578 w 1582667"/>
                <a:gd name="connsiteY106" fmla="*/ 65870 h 1147337"/>
                <a:gd name="connsiteX107" fmla="*/ 371218 w 1582667"/>
                <a:gd name="connsiteY107" fmla="*/ 71244 h 1147337"/>
                <a:gd name="connsiteX108" fmla="*/ 350576 w 1582667"/>
                <a:gd name="connsiteY108" fmla="*/ 72891 h 1147337"/>
                <a:gd name="connsiteX109" fmla="*/ 337389 w 1582667"/>
                <a:gd name="connsiteY109" fmla="*/ 74314 h 1147337"/>
                <a:gd name="connsiteX110" fmla="*/ 321369 w 1582667"/>
                <a:gd name="connsiteY110" fmla="*/ 86490 h 1147337"/>
                <a:gd name="connsiteX111" fmla="*/ 295598 w 1582667"/>
                <a:gd name="connsiteY111" fmla="*/ 89941 h 1147337"/>
                <a:gd name="connsiteX112" fmla="*/ 280920 w 1582667"/>
                <a:gd name="connsiteY112" fmla="*/ 91908 h 1147337"/>
                <a:gd name="connsiteX113" fmla="*/ 269796 w 1582667"/>
                <a:gd name="connsiteY113" fmla="*/ 96615 h 1147337"/>
                <a:gd name="connsiteX114" fmla="*/ 261598 w 1582667"/>
                <a:gd name="connsiteY114" fmla="*/ 102664 h 1147337"/>
                <a:gd name="connsiteX115" fmla="*/ 249024 w 1582667"/>
                <a:gd name="connsiteY115" fmla="*/ 109970 h 1147337"/>
                <a:gd name="connsiteX116" fmla="*/ 217138 w 1582667"/>
                <a:gd name="connsiteY116" fmla="*/ 131506 h 1147337"/>
                <a:gd name="connsiteX117" fmla="*/ 209938 w 1582667"/>
                <a:gd name="connsiteY117" fmla="*/ 138226 h 1147337"/>
                <a:gd name="connsiteX118" fmla="*/ 200575 w 1582667"/>
                <a:gd name="connsiteY118" fmla="*/ 144051 h 1147337"/>
                <a:gd name="connsiteX119" fmla="*/ 188853 w 1582667"/>
                <a:gd name="connsiteY119" fmla="*/ 153260 h 1147337"/>
                <a:gd name="connsiteX120" fmla="*/ 183089 w 1582667"/>
                <a:gd name="connsiteY120" fmla="*/ 165590 h 1147337"/>
                <a:gd name="connsiteX121" fmla="*/ 173012 w 1582667"/>
                <a:gd name="connsiteY121" fmla="*/ 176569 h 1147337"/>
                <a:gd name="connsiteX122" fmla="*/ 154528 w 1582667"/>
                <a:gd name="connsiteY122" fmla="*/ 185744 h 1147337"/>
                <a:gd name="connsiteX123" fmla="*/ 140006 w 1582667"/>
                <a:gd name="connsiteY123" fmla="*/ 194541 h 1147337"/>
                <a:gd name="connsiteX124" fmla="*/ 116896 w 1582667"/>
                <a:gd name="connsiteY124" fmla="*/ 209376 h 1147337"/>
                <a:gd name="connsiteX125" fmla="*/ 109548 w 1582667"/>
                <a:gd name="connsiteY125" fmla="*/ 213699 h 1147337"/>
                <a:gd name="connsiteX126" fmla="*/ 101770 w 1582667"/>
                <a:gd name="connsiteY126" fmla="*/ 219247 h 1147337"/>
                <a:gd name="connsiteX127" fmla="*/ 92458 w 1582667"/>
                <a:gd name="connsiteY127" fmla="*/ 222519 h 1147337"/>
                <a:gd name="connsiteX128" fmla="*/ 71842 w 1582667"/>
                <a:gd name="connsiteY128" fmla="*/ 224775 h 1147337"/>
                <a:gd name="connsiteX129" fmla="*/ 51801 w 1582667"/>
                <a:gd name="connsiteY129" fmla="*/ 225420 h 1147337"/>
                <a:gd name="connsiteX130" fmla="*/ 35177 w 1582667"/>
                <a:gd name="connsiteY130" fmla="*/ 224281 h 1147337"/>
                <a:gd name="connsiteX131" fmla="*/ 17960 w 1582667"/>
                <a:gd name="connsiteY131" fmla="*/ 224936 h 1147337"/>
                <a:gd name="connsiteX132" fmla="*/ 14057 w 1582667"/>
                <a:gd name="connsiteY132" fmla="*/ 225243 h 1147337"/>
                <a:gd name="connsiteX133" fmla="*/ 0 w 1582667"/>
                <a:gd name="connsiteY133" fmla="*/ 269385 h 1147337"/>
                <a:gd name="connsiteX134" fmla="*/ 45118 w 1582667"/>
                <a:gd name="connsiteY134" fmla="*/ 291987 h 1147337"/>
                <a:gd name="connsiteX135" fmla="*/ 49738 w 1582667"/>
                <a:gd name="connsiteY135" fmla="*/ 372394 h 1147337"/>
                <a:gd name="connsiteX136" fmla="*/ 27591 w 1582667"/>
                <a:gd name="connsiteY136" fmla="*/ 402856 h 1147337"/>
                <a:gd name="connsiteX137" fmla="*/ 67306 w 1582667"/>
                <a:gd name="connsiteY137" fmla="*/ 450177 h 1147337"/>
                <a:gd name="connsiteX138" fmla="*/ 67739 w 1582667"/>
                <a:gd name="connsiteY138" fmla="*/ 462307 h 1147337"/>
                <a:gd name="connsiteX139" fmla="*/ 57905 w 1582667"/>
                <a:gd name="connsiteY139" fmla="*/ 480922 h 1147337"/>
                <a:gd name="connsiteX140" fmla="*/ 53846 w 1582667"/>
                <a:gd name="connsiteY140" fmla="*/ 496012 h 1147337"/>
                <a:gd name="connsiteX141" fmla="*/ 9995 w 1582667"/>
                <a:gd name="connsiteY141" fmla="*/ 522876 h 1147337"/>
                <a:gd name="connsiteX142" fmla="*/ 28740 w 1582667"/>
                <a:gd name="connsiteY142" fmla="*/ 580834 h 1147337"/>
                <a:gd name="connsiteX143" fmla="*/ 39434 w 1582667"/>
                <a:gd name="connsiteY143" fmla="*/ 626446 h 1147337"/>
                <a:gd name="connsiteX144" fmla="*/ 41338 w 1582667"/>
                <a:gd name="connsiteY144" fmla="*/ 677264 h 1147337"/>
                <a:gd name="connsiteX145" fmla="*/ 78089 w 1582667"/>
                <a:gd name="connsiteY145" fmla="*/ 757111 h 1147337"/>
                <a:gd name="connsiteX146" fmla="*/ 132045 w 1582667"/>
                <a:gd name="connsiteY146" fmla="*/ 784883 h 1147337"/>
                <a:gd name="connsiteX147" fmla="*/ 131910 w 1582667"/>
                <a:gd name="connsiteY147" fmla="*/ 817547 h 1147337"/>
                <a:gd name="connsiteX148" fmla="*/ 84396 w 1582667"/>
                <a:gd name="connsiteY148" fmla="*/ 823231 h 1147337"/>
                <a:gd name="connsiteX149" fmla="*/ 83068 w 1582667"/>
                <a:gd name="connsiteY149" fmla="*/ 855217 h 1147337"/>
                <a:gd name="connsiteX150" fmla="*/ 119622 w 1582667"/>
                <a:gd name="connsiteY150" fmla="*/ 892521 h 1147337"/>
                <a:gd name="connsiteX151" fmla="*/ 94700 w 1582667"/>
                <a:gd name="connsiteY151" fmla="*/ 951248 h 1147337"/>
                <a:gd name="connsiteX152" fmla="*/ 96343 w 1582667"/>
                <a:gd name="connsiteY152" fmla="*/ 1001068 h 1147337"/>
                <a:gd name="connsiteX153" fmla="*/ 136668 w 1582667"/>
                <a:gd name="connsiteY153" fmla="*/ 1101492 h 1147337"/>
                <a:gd name="connsiteX154" fmla="*/ 166824 w 1582667"/>
                <a:gd name="connsiteY154" fmla="*/ 1129180 h 1147337"/>
                <a:gd name="connsiteX155" fmla="*/ 181824 w 1582667"/>
                <a:gd name="connsiteY155" fmla="*/ 1131779 h 1147337"/>
                <a:gd name="connsiteX156" fmla="*/ 206434 w 1582667"/>
                <a:gd name="connsiteY156" fmla="*/ 1117134 h 1147337"/>
                <a:gd name="connsiteX157" fmla="*/ 296440 w 1582667"/>
                <a:gd name="connsiteY157" fmla="*/ 1117753 h 1147337"/>
                <a:gd name="connsiteX158" fmla="*/ 331845 w 1582667"/>
                <a:gd name="connsiteY158" fmla="*/ 1147337 h 1147337"/>
                <a:gd name="connsiteX159" fmla="*/ 365860 w 1582667"/>
                <a:gd name="connsiteY159" fmla="*/ 1114696 h 1147337"/>
                <a:gd name="connsiteX160" fmla="*/ 376313 w 1582667"/>
                <a:gd name="connsiteY160" fmla="*/ 1055902 h 1147337"/>
                <a:gd name="connsiteX161" fmla="*/ 400288 w 1582667"/>
                <a:gd name="connsiteY161" fmla="*/ 1039950 h 1147337"/>
                <a:gd name="connsiteX162" fmla="*/ 425581 w 1582667"/>
                <a:gd name="connsiteY162" fmla="*/ 1070253 h 1147337"/>
                <a:gd name="connsiteX163" fmla="*/ 491210 w 1582667"/>
                <a:gd name="connsiteY163" fmla="*/ 1075016 h 1147337"/>
                <a:gd name="connsiteX164" fmla="*/ 525838 w 1582667"/>
                <a:gd name="connsiteY164" fmla="*/ 1068191 h 1147337"/>
                <a:gd name="connsiteX165" fmla="*/ 558095 w 1582667"/>
                <a:gd name="connsiteY165" fmla="*/ 1028859 h 1147337"/>
                <a:gd name="connsiteX166" fmla="*/ 509431 w 1582667"/>
                <a:gd name="connsiteY166" fmla="*/ 996139 h 1147337"/>
                <a:gd name="connsiteX167" fmla="*/ 525305 w 1582667"/>
                <a:gd name="connsiteY167" fmla="*/ 974217 h 1147337"/>
                <a:gd name="connsiteX168" fmla="*/ 583515 w 1582667"/>
                <a:gd name="connsiteY168" fmla="*/ 963253 h 1147337"/>
                <a:gd name="connsiteX169" fmla="*/ 588836 w 1582667"/>
                <a:gd name="connsiteY169" fmla="*/ 919991 h 1147337"/>
                <a:gd name="connsiteX170" fmla="*/ 630387 w 1582667"/>
                <a:gd name="connsiteY170" fmla="*/ 919326 h 1147337"/>
                <a:gd name="connsiteX171" fmla="*/ 653161 w 1582667"/>
                <a:gd name="connsiteY171" fmla="*/ 947211 h 1147337"/>
                <a:gd name="connsiteX172" fmla="*/ 666270 w 1582667"/>
                <a:gd name="connsiteY172" fmla="*/ 952304 h 1147337"/>
                <a:gd name="connsiteX173" fmla="*/ 705010 w 1582667"/>
                <a:gd name="connsiteY173" fmla="*/ 908772 h 1147337"/>
                <a:gd name="connsiteX174" fmla="*/ 783632 w 1582667"/>
                <a:gd name="connsiteY174" fmla="*/ 931170 h 1147337"/>
                <a:gd name="connsiteX175" fmla="*/ 807241 w 1582667"/>
                <a:gd name="connsiteY175" fmla="*/ 964767 h 1147337"/>
                <a:gd name="connsiteX176" fmla="*/ 925808 w 1582667"/>
                <a:gd name="connsiteY176" fmla="*/ 974091 h 1147337"/>
                <a:gd name="connsiteX177" fmla="*/ 951354 w 1582667"/>
                <a:gd name="connsiteY177" fmla="*/ 1000933 h 1147337"/>
                <a:gd name="connsiteX178" fmla="*/ 995661 w 1582667"/>
                <a:gd name="connsiteY178" fmla="*/ 961480 h 1147337"/>
                <a:gd name="connsiteX179" fmla="*/ 1033423 w 1582667"/>
                <a:gd name="connsiteY179" fmla="*/ 982164 h 1147337"/>
                <a:gd name="connsiteX180" fmla="*/ 1032044 w 1582667"/>
                <a:gd name="connsiteY180" fmla="*/ 1031836 h 1147337"/>
                <a:gd name="connsiteX181" fmla="*/ 1128032 w 1582667"/>
                <a:gd name="connsiteY181" fmla="*/ 1051549 h 1147337"/>
                <a:gd name="connsiteX182" fmla="*/ 1160432 w 1582667"/>
                <a:gd name="connsiteY182" fmla="*/ 1040096 h 1147337"/>
                <a:gd name="connsiteX183" fmla="*/ 1214178 w 1582667"/>
                <a:gd name="connsiteY183" fmla="*/ 1021062 h 1147337"/>
                <a:gd name="connsiteX184" fmla="*/ 1244564 w 1582667"/>
                <a:gd name="connsiteY184" fmla="*/ 960416 h 1147337"/>
                <a:gd name="connsiteX185" fmla="*/ 1297333 w 1582667"/>
                <a:gd name="connsiteY185" fmla="*/ 924015 h 1147337"/>
                <a:gd name="connsiteX186" fmla="*/ 1282603 w 1582667"/>
                <a:gd name="connsiteY186" fmla="*/ 882971 h 1147337"/>
                <a:gd name="connsiteX187" fmla="*/ 1305467 w 1582667"/>
                <a:gd name="connsiteY187" fmla="*/ 848085 h 1147337"/>
                <a:gd name="connsiteX188" fmla="*/ 1373441 w 1582667"/>
                <a:gd name="connsiteY188" fmla="*/ 858672 h 1147337"/>
                <a:gd name="connsiteX189" fmla="*/ 1431541 w 1582667"/>
                <a:gd name="connsiteY189" fmla="*/ 745157 h 1147337"/>
                <a:gd name="connsiteX190" fmla="*/ 1421162 w 1582667"/>
                <a:gd name="connsiteY190" fmla="*/ 735853 h 1147337"/>
                <a:gd name="connsiteX191" fmla="*/ 1369664 w 1582667"/>
                <a:gd name="connsiteY191" fmla="*/ 725012 h 1147337"/>
                <a:gd name="connsiteX192" fmla="*/ 1345400 w 1582667"/>
                <a:gd name="connsiteY192" fmla="*/ 761968 h 1147337"/>
                <a:gd name="connsiteX193" fmla="*/ 1317522 w 1582667"/>
                <a:gd name="connsiteY193" fmla="*/ 722945 h 1147337"/>
                <a:gd name="connsiteX194" fmla="*/ 1306217 w 1582667"/>
                <a:gd name="connsiteY194" fmla="*/ 679443 h 1147337"/>
                <a:gd name="connsiteX195" fmla="*/ 1269836 w 1582667"/>
                <a:gd name="connsiteY195" fmla="*/ 676809 h 1147337"/>
                <a:gd name="connsiteX196" fmla="*/ 1246783 w 1582667"/>
                <a:gd name="connsiteY196" fmla="*/ 599346 h 1147337"/>
                <a:gd name="connsiteX197" fmla="*/ 1258882 w 1582667"/>
                <a:gd name="connsiteY197" fmla="*/ 495305 h 1147337"/>
                <a:gd name="connsiteX198" fmla="*/ 1250533 w 1582667"/>
                <a:gd name="connsiteY198" fmla="*/ 491548 h 1147337"/>
                <a:gd name="connsiteX199" fmla="*/ 1264400 w 1582667"/>
                <a:gd name="connsiteY199" fmla="*/ 484465 h 1147337"/>
                <a:gd name="connsiteX200" fmla="*/ 1269130 w 1582667"/>
                <a:gd name="connsiteY200" fmla="*/ 469231 h 1147337"/>
                <a:gd name="connsiteX201" fmla="*/ 1276668 w 1582667"/>
                <a:gd name="connsiteY201" fmla="*/ 455183 h 1147337"/>
                <a:gd name="connsiteX202" fmla="*/ 1277661 w 1582667"/>
                <a:gd name="connsiteY202" fmla="*/ 441515 h 1147337"/>
                <a:gd name="connsiteX203" fmla="*/ 1272094 w 1582667"/>
                <a:gd name="connsiteY203" fmla="*/ 433818 h 1147337"/>
                <a:gd name="connsiteX204" fmla="*/ 1264912 w 1582667"/>
                <a:gd name="connsiteY204" fmla="*/ 430469 h 1147337"/>
                <a:gd name="connsiteX205" fmla="*/ 1271723 w 1582667"/>
                <a:gd name="connsiteY205" fmla="*/ 418142 h 1147337"/>
                <a:gd name="connsiteX206" fmla="*/ 1298139 w 1582667"/>
                <a:gd name="connsiteY206" fmla="*/ 418552 h 1147337"/>
                <a:gd name="connsiteX207" fmla="*/ 1327130 w 1582667"/>
                <a:gd name="connsiteY207" fmla="*/ 410596 h 1147337"/>
                <a:gd name="connsiteX208" fmla="*/ 1353552 w 1582667"/>
                <a:gd name="connsiteY208" fmla="*/ 389965 h 1147337"/>
                <a:gd name="connsiteX209" fmla="*/ 1380421 w 1582667"/>
                <a:gd name="connsiteY209" fmla="*/ 391388 h 1147337"/>
                <a:gd name="connsiteX210" fmla="*/ 1408102 w 1582667"/>
                <a:gd name="connsiteY210" fmla="*/ 369795 h 1147337"/>
                <a:gd name="connsiteX211" fmla="*/ 1437556 w 1582667"/>
                <a:gd name="connsiteY211" fmla="*/ 345509 h 1147337"/>
                <a:gd name="connsiteX212" fmla="*/ 1461569 w 1582667"/>
                <a:gd name="connsiteY212" fmla="*/ 339101 h 1147337"/>
                <a:gd name="connsiteX213" fmla="*/ 1477583 w 1582667"/>
                <a:gd name="connsiteY213" fmla="*/ 322377 h 1147337"/>
                <a:gd name="connsiteX214" fmla="*/ 1493178 w 1582667"/>
                <a:gd name="connsiteY214" fmla="*/ 304189 h 1147337"/>
                <a:gd name="connsiteX215" fmla="*/ 1510967 w 1582667"/>
                <a:gd name="connsiteY215" fmla="*/ 282006 h 1147337"/>
                <a:gd name="connsiteX216" fmla="*/ 1532205 w 1582667"/>
                <a:gd name="connsiteY216" fmla="*/ 261329 h 1147337"/>
                <a:gd name="connsiteX217" fmla="*/ 1547009 w 1582667"/>
                <a:gd name="connsiteY217" fmla="*/ 244060 h 1147337"/>
                <a:gd name="connsiteX218" fmla="*/ 1557024 w 1582667"/>
                <a:gd name="connsiteY218" fmla="*/ 217571 h 1147337"/>
                <a:gd name="connsiteX219" fmla="*/ 1572143 w 1582667"/>
                <a:gd name="connsiteY219" fmla="*/ 192244 h 1147337"/>
                <a:gd name="connsiteX220" fmla="*/ 1580978 w 1582667"/>
                <a:gd name="connsiteY220" fmla="*/ 174809 h 114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</a:cxnLst>
              <a:rect l="l" t="t" r="r" b="b"/>
              <a:pathLst>
                <a:path w="1582667" h="1147337">
                  <a:moveTo>
                    <a:pt x="441749" y="82673"/>
                  </a:moveTo>
                  <a:cubicBezTo>
                    <a:pt x="435422" y="82996"/>
                    <a:pt x="431209" y="85651"/>
                    <a:pt x="427800" y="90928"/>
                  </a:cubicBezTo>
                  <a:cubicBezTo>
                    <a:pt x="425069" y="95069"/>
                    <a:pt x="422855" y="100163"/>
                    <a:pt x="417680" y="101628"/>
                  </a:cubicBezTo>
                  <a:cubicBezTo>
                    <a:pt x="413178" y="102948"/>
                    <a:pt x="408080" y="100800"/>
                    <a:pt x="403652" y="102785"/>
                  </a:cubicBezTo>
                  <a:cubicBezTo>
                    <a:pt x="399444" y="104647"/>
                    <a:pt x="397478" y="109960"/>
                    <a:pt x="395935" y="113996"/>
                  </a:cubicBezTo>
                  <a:cubicBezTo>
                    <a:pt x="393900" y="119427"/>
                    <a:pt x="393212" y="125229"/>
                    <a:pt x="390465" y="130419"/>
                  </a:cubicBezTo>
                  <a:cubicBezTo>
                    <a:pt x="389861" y="131562"/>
                    <a:pt x="388635" y="133044"/>
                    <a:pt x="387473" y="133622"/>
                  </a:cubicBezTo>
                  <a:cubicBezTo>
                    <a:pt x="383980" y="135597"/>
                    <a:pt x="381679" y="132803"/>
                    <a:pt x="379772" y="130040"/>
                  </a:cubicBezTo>
                  <a:cubicBezTo>
                    <a:pt x="377742" y="127196"/>
                    <a:pt x="375321" y="125180"/>
                    <a:pt x="372728" y="122886"/>
                  </a:cubicBezTo>
                  <a:cubicBezTo>
                    <a:pt x="366742" y="117585"/>
                    <a:pt x="360484" y="112201"/>
                    <a:pt x="352774" y="109612"/>
                  </a:cubicBezTo>
                  <a:cubicBezTo>
                    <a:pt x="346872" y="107596"/>
                    <a:pt x="332895" y="106197"/>
                    <a:pt x="335624" y="96794"/>
                  </a:cubicBezTo>
                  <a:cubicBezTo>
                    <a:pt x="338674" y="86492"/>
                    <a:pt x="353233" y="86175"/>
                    <a:pt x="361707" y="86262"/>
                  </a:cubicBezTo>
                  <a:cubicBezTo>
                    <a:pt x="370517" y="86372"/>
                    <a:pt x="377776" y="82433"/>
                    <a:pt x="386311" y="81668"/>
                  </a:cubicBezTo>
                  <a:cubicBezTo>
                    <a:pt x="395323" y="80806"/>
                    <a:pt x="403749" y="85165"/>
                    <a:pt x="412725" y="84773"/>
                  </a:cubicBezTo>
                  <a:cubicBezTo>
                    <a:pt x="423424" y="84239"/>
                    <a:pt x="433974" y="80264"/>
                    <a:pt x="444125" y="77258"/>
                  </a:cubicBezTo>
                  <a:cubicBezTo>
                    <a:pt x="448015" y="76155"/>
                    <a:pt x="469889" y="69328"/>
                    <a:pt x="470661" y="77729"/>
                  </a:cubicBezTo>
                  <a:cubicBezTo>
                    <a:pt x="471496" y="86142"/>
                    <a:pt x="445852" y="82377"/>
                    <a:pt x="441750" y="82673"/>
                  </a:cubicBezTo>
                  <a:close/>
                  <a:moveTo>
                    <a:pt x="1580978" y="174809"/>
                  </a:moveTo>
                  <a:cubicBezTo>
                    <a:pt x="1577377" y="172772"/>
                    <a:pt x="1570743" y="178144"/>
                    <a:pt x="1567912" y="179973"/>
                  </a:cubicBezTo>
                  <a:cubicBezTo>
                    <a:pt x="1563085" y="182979"/>
                    <a:pt x="1559996" y="184731"/>
                    <a:pt x="1556303" y="189448"/>
                  </a:cubicBezTo>
                  <a:cubicBezTo>
                    <a:pt x="1555591" y="190257"/>
                    <a:pt x="1551639" y="195629"/>
                    <a:pt x="1551194" y="194610"/>
                  </a:cubicBezTo>
                  <a:cubicBezTo>
                    <a:pt x="1547782" y="200865"/>
                    <a:pt x="1544171" y="207053"/>
                    <a:pt x="1540570" y="213161"/>
                  </a:cubicBezTo>
                  <a:cubicBezTo>
                    <a:pt x="1537334" y="218776"/>
                    <a:pt x="1535105" y="224923"/>
                    <a:pt x="1531238" y="230236"/>
                  </a:cubicBezTo>
                  <a:cubicBezTo>
                    <a:pt x="1527526" y="235219"/>
                    <a:pt x="1523078" y="239302"/>
                    <a:pt x="1519674" y="244518"/>
                  </a:cubicBezTo>
                  <a:cubicBezTo>
                    <a:pt x="1510713" y="258451"/>
                    <a:pt x="1501195" y="273546"/>
                    <a:pt x="1488428" y="284382"/>
                  </a:cubicBezTo>
                  <a:cubicBezTo>
                    <a:pt x="1483450" y="288626"/>
                    <a:pt x="1477729" y="292220"/>
                    <a:pt x="1472928" y="296799"/>
                  </a:cubicBezTo>
                  <a:cubicBezTo>
                    <a:pt x="1468556" y="300823"/>
                    <a:pt x="1464489" y="305200"/>
                    <a:pt x="1460550" y="309643"/>
                  </a:cubicBezTo>
                  <a:cubicBezTo>
                    <a:pt x="1457182" y="313470"/>
                    <a:pt x="1454121" y="318445"/>
                    <a:pt x="1449946" y="321561"/>
                  </a:cubicBezTo>
                  <a:cubicBezTo>
                    <a:pt x="1442158" y="327437"/>
                    <a:pt x="1433763" y="333399"/>
                    <a:pt x="1425422" y="338646"/>
                  </a:cubicBezTo>
                  <a:cubicBezTo>
                    <a:pt x="1409765" y="348617"/>
                    <a:pt x="1394375" y="359476"/>
                    <a:pt x="1378427" y="368961"/>
                  </a:cubicBezTo>
                  <a:cubicBezTo>
                    <a:pt x="1372663" y="372348"/>
                    <a:pt x="1366661" y="375269"/>
                    <a:pt x="1360549" y="377850"/>
                  </a:cubicBezTo>
                  <a:cubicBezTo>
                    <a:pt x="1349695" y="382388"/>
                    <a:pt x="1338469" y="385716"/>
                    <a:pt x="1327077" y="388638"/>
                  </a:cubicBezTo>
                  <a:cubicBezTo>
                    <a:pt x="1321384" y="390062"/>
                    <a:pt x="1315756" y="391434"/>
                    <a:pt x="1310072" y="392794"/>
                  </a:cubicBezTo>
                  <a:cubicBezTo>
                    <a:pt x="1304784" y="393984"/>
                    <a:pt x="1299869" y="393764"/>
                    <a:pt x="1294505" y="394352"/>
                  </a:cubicBezTo>
                  <a:cubicBezTo>
                    <a:pt x="1286422" y="395145"/>
                    <a:pt x="1277945" y="395854"/>
                    <a:pt x="1270149" y="398177"/>
                  </a:cubicBezTo>
                  <a:cubicBezTo>
                    <a:pt x="1264907" y="399647"/>
                    <a:pt x="1261209" y="403449"/>
                    <a:pt x="1256156" y="405252"/>
                  </a:cubicBezTo>
                  <a:cubicBezTo>
                    <a:pt x="1249671" y="407536"/>
                    <a:pt x="1242397" y="408066"/>
                    <a:pt x="1235665" y="409217"/>
                  </a:cubicBezTo>
                  <a:cubicBezTo>
                    <a:pt x="1227275" y="410642"/>
                    <a:pt x="1219054" y="411563"/>
                    <a:pt x="1210616" y="411803"/>
                  </a:cubicBezTo>
                  <a:cubicBezTo>
                    <a:pt x="1203690" y="412026"/>
                    <a:pt x="1196708" y="413156"/>
                    <a:pt x="1189754" y="412988"/>
                  </a:cubicBezTo>
                  <a:cubicBezTo>
                    <a:pt x="1179966" y="412803"/>
                    <a:pt x="1170588" y="412381"/>
                    <a:pt x="1160765" y="413509"/>
                  </a:cubicBezTo>
                  <a:cubicBezTo>
                    <a:pt x="1152022" y="414451"/>
                    <a:pt x="1143051" y="413801"/>
                    <a:pt x="1134351" y="415011"/>
                  </a:cubicBezTo>
                  <a:cubicBezTo>
                    <a:pt x="1127249" y="415947"/>
                    <a:pt x="1127364" y="421606"/>
                    <a:pt x="1124341" y="426980"/>
                  </a:cubicBezTo>
                  <a:cubicBezTo>
                    <a:pt x="1123446" y="428489"/>
                    <a:pt x="1121306" y="432467"/>
                    <a:pt x="1119020" y="431385"/>
                  </a:cubicBezTo>
                  <a:cubicBezTo>
                    <a:pt x="1116594" y="430354"/>
                    <a:pt x="1117520" y="423913"/>
                    <a:pt x="1117594" y="422015"/>
                  </a:cubicBezTo>
                  <a:cubicBezTo>
                    <a:pt x="1117705" y="418733"/>
                    <a:pt x="1118495" y="414123"/>
                    <a:pt x="1116343" y="411210"/>
                  </a:cubicBezTo>
                  <a:cubicBezTo>
                    <a:pt x="1114485" y="408641"/>
                    <a:pt x="1110768" y="408232"/>
                    <a:pt x="1107927" y="407444"/>
                  </a:cubicBezTo>
                  <a:cubicBezTo>
                    <a:pt x="1101091" y="405700"/>
                    <a:pt x="1094792" y="403656"/>
                    <a:pt x="1087682" y="404595"/>
                  </a:cubicBezTo>
                  <a:cubicBezTo>
                    <a:pt x="1083379" y="405063"/>
                    <a:pt x="1074759" y="405037"/>
                    <a:pt x="1076676" y="411292"/>
                  </a:cubicBezTo>
                  <a:cubicBezTo>
                    <a:pt x="1078982" y="418418"/>
                    <a:pt x="1086123" y="425184"/>
                    <a:pt x="1090633" y="430973"/>
                  </a:cubicBezTo>
                  <a:cubicBezTo>
                    <a:pt x="1091903" y="432633"/>
                    <a:pt x="1100589" y="442403"/>
                    <a:pt x="1094846" y="441860"/>
                  </a:cubicBezTo>
                  <a:cubicBezTo>
                    <a:pt x="1090272" y="441395"/>
                    <a:pt x="1084989" y="434370"/>
                    <a:pt x="1082054" y="431462"/>
                  </a:cubicBezTo>
                  <a:cubicBezTo>
                    <a:pt x="1077570" y="427064"/>
                    <a:pt x="1074534" y="422573"/>
                    <a:pt x="1071514" y="417093"/>
                  </a:cubicBezTo>
                  <a:cubicBezTo>
                    <a:pt x="1066638" y="408122"/>
                    <a:pt x="1057324" y="395094"/>
                    <a:pt x="1046697" y="392869"/>
                  </a:cubicBezTo>
                  <a:cubicBezTo>
                    <a:pt x="1040096" y="391474"/>
                    <a:pt x="1034074" y="388341"/>
                    <a:pt x="1027532" y="386880"/>
                  </a:cubicBezTo>
                  <a:cubicBezTo>
                    <a:pt x="1017054" y="384547"/>
                    <a:pt x="1008932" y="375865"/>
                    <a:pt x="1003094" y="367493"/>
                  </a:cubicBezTo>
                  <a:cubicBezTo>
                    <a:pt x="999759" y="362714"/>
                    <a:pt x="992119" y="350259"/>
                    <a:pt x="985019" y="356516"/>
                  </a:cubicBezTo>
                  <a:cubicBezTo>
                    <a:pt x="981566" y="359619"/>
                    <a:pt x="979913" y="365152"/>
                    <a:pt x="974456" y="360553"/>
                  </a:cubicBezTo>
                  <a:cubicBezTo>
                    <a:pt x="972173" y="358606"/>
                    <a:pt x="970535" y="355792"/>
                    <a:pt x="968449" y="353667"/>
                  </a:cubicBezTo>
                  <a:cubicBezTo>
                    <a:pt x="964776" y="349978"/>
                    <a:pt x="960525" y="346852"/>
                    <a:pt x="956642" y="343409"/>
                  </a:cubicBezTo>
                  <a:cubicBezTo>
                    <a:pt x="951441" y="338835"/>
                    <a:pt x="944516" y="333658"/>
                    <a:pt x="941913" y="327020"/>
                  </a:cubicBezTo>
                  <a:cubicBezTo>
                    <a:pt x="939079" y="319788"/>
                    <a:pt x="939023" y="312416"/>
                    <a:pt x="939967" y="304862"/>
                  </a:cubicBezTo>
                  <a:cubicBezTo>
                    <a:pt x="940400" y="301603"/>
                    <a:pt x="941536" y="297740"/>
                    <a:pt x="941124" y="294425"/>
                  </a:cubicBezTo>
                  <a:cubicBezTo>
                    <a:pt x="940845" y="291844"/>
                    <a:pt x="939271" y="289956"/>
                    <a:pt x="938119" y="287702"/>
                  </a:cubicBezTo>
                  <a:cubicBezTo>
                    <a:pt x="935120" y="281960"/>
                    <a:pt x="935616" y="275946"/>
                    <a:pt x="935880" y="269656"/>
                  </a:cubicBezTo>
                  <a:cubicBezTo>
                    <a:pt x="936105" y="263038"/>
                    <a:pt x="940234" y="256827"/>
                    <a:pt x="939786" y="250355"/>
                  </a:cubicBezTo>
                  <a:cubicBezTo>
                    <a:pt x="939468" y="244674"/>
                    <a:pt x="936957" y="237593"/>
                    <a:pt x="931705" y="234782"/>
                  </a:cubicBezTo>
                  <a:cubicBezTo>
                    <a:pt x="928194" y="226110"/>
                    <a:pt x="931048" y="215801"/>
                    <a:pt x="925783" y="207592"/>
                  </a:cubicBezTo>
                  <a:cubicBezTo>
                    <a:pt x="923717" y="204349"/>
                    <a:pt x="922652" y="200072"/>
                    <a:pt x="921805" y="196327"/>
                  </a:cubicBezTo>
                  <a:cubicBezTo>
                    <a:pt x="920710" y="191512"/>
                    <a:pt x="922235" y="186765"/>
                    <a:pt x="920144" y="182073"/>
                  </a:cubicBezTo>
                  <a:cubicBezTo>
                    <a:pt x="914731" y="179643"/>
                    <a:pt x="908980" y="177254"/>
                    <a:pt x="904189" y="173550"/>
                  </a:cubicBezTo>
                  <a:cubicBezTo>
                    <a:pt x="894739" y="166034"/>
                    <a:pt x="896661" y="154986"/>
                    <a:pt x="896113" y="144304"/>
                  </a:cubicBezTo>
                  <a:cubicBezTo>
                    <a:pt x="895387" y="130777"/>
                    <a:pt x="889395" y="121008"/>
                    <a:pt x="879226" y="112382"/>
                  </a:cubicBezTo>
                  <a:cubicBezTo>
                    <a:pt x="870501" y="104972"/>
                    <a:pt x="862671" y="98625"/>
                    <a:pt x="864164" y="86111"/>
                  </a:cubicBezTo>
                  <a:cubicBezTo>
                    <a:pt x="864954" y="79854"/>
                    <a:pt x="866721" y="73608"/>
                    <a:pt x="869362" y="67942"/>
                  </a:cubicBezTo>
                  <a:cubicBezTo>
                    <a:pt x="872618" y="61142"/>
                    <a:pt x="877278" y="57740"/>
                    <a:pt x="883918" y="54220"/>
                  </a:cubicBezTo>
                  <a:cubicBezTo>
                    <a:pt x="885668" y="55466"/>
                    <a:pt x="888937" y="54780"/>
                    <a:pt x="891112" y="55660"/>
                  </a:cubicBezTo>
                  <a:cubicBezTo>
                    <a:pt x="893792" y="56771"/>
                    <a:pt x="896144" y="58853"/>
                    <a:pt x="898727" y="60416"/>
                  </a:cubicBezTo>
                  <a:cubicBezTo>
                    <a:pt x="904462" y="63851"/>
                    <a:pt x="909983" y="68333"/>
                    <a:pt x="915883" y="71456"/>
                  </a:cubicBezTo>
                  <a:cubicBezTo>
                    <a:pt x="926894" y="77383"/>
                    <a:pt x="938649" y="83893"/>
                    <a:pt x="948058" y="92066"/>
                  </a:cubicBezTo>
                  <a:cubicBezTo>
                    <a:pt x="952885" y="96292"/>
                    <a:pt x="957446" y="98658"/>
                    <a:pt x="963026" y="101567"/>
                  </a:cubicBezTo>
                  <a:cubicBezTo>
                    <a:pt x="968216" y="104378"/>
                    <a:pt x="971889" y="109047"/>
                    <a:pt x="976289" y="112654"/>
                  </a:cubicBezTo>
                  <a:cubicBezTo>
                    <a:pt x="984981" y="119852"/>
                    <a:pt x="996452" y="123057"/>
                    <a:pt x="1005823" y="128989"/>
                  </a:cubicBezTo>
                  <a:cubicBezTo>
                    <a:pt x="1011860" y="132780"/>
                    <a:pt x="1016744" y="137147"/>
                    <a:pt x="1021223" y="142470"/>
                  </a:cubicBezTo>
                  <a:cubicBezTo>
                    <a:pt x="1023396" y="145123"/>
                    <a:pt x="1024558" y="147187"/>
                    <a:pt x="1026050" y="150323"/>
                  </a:cubicBezTo>
                  <a:cubicBezTo>
                    <a:pt x="1027696" y="153853"/>
                    <a:pt x="1030885" y="156189"/>
                    <a:pt x="1033091" y="159304"/>
                  </a:cubicBezTo>
                  <a:cubicBezTo>
                    <a:pt x="1035175" y="162279"/>
                    <a:pt x="1036206" y="166173"/>
                    <a:pt x="1037465" y="169618"/>
                  </a:cubicBezTo>
                  <a:cubicBezTo>
                    <a:pt x="1040219" y="176981"/>
                    <a:pt x="1043007" y="184806"/>
                    <a:pt x="1049198" y="190126"/>
                  </a:cubicBezTo>
                  <a:cubicBezTo>
                    <a:pt x="1058179" y="197811"/>
                    <a:pt x="1064109" y="190418"/>
                    <a:pt x="1063045" y="180605"/>
                  </a:cubicBezTo>
                  <a:cubicBezTo>
                    <a:pt x="1059751" y="151638"/>
                    <a:pt x="1033498" y="133704"/>
                    <a:pt x="1011128" y="119322"/>
                  </a:cubicBezTo>
                  <a:cubicBezTo>
                    <a:pt x="978070" y="98119"/>
                    <a:pt x="947505" y="73487"/>
                    <a:pt x="913408" y="53921"/>
                  </a:cubicBezTo>
                  <a:cubicBezTo>
                    <a:pt x="897181" y="44584"/>
                    <a:pt x="881143" y="35280"/>
                    <a:pt x="865817" y="24504"/>
                  </a:cubicBezTo>
                  <a:cubicBezTo>
                    <a:pt x="851917" y="14809"/>
                    <a:pt x="837809" y="6242"/>
                    <a:pt x="821045" y="2522"/>
                  </a:cubicBezTo>
                  <a:cubicBezTo>
                    <a:pt x="788483" y="-4640"/>
                    <a:pt x="754969" y="5743"/>
                    <a:pt x="722152" y="5594"/>
                  </a:cubicBezTo>
                  <a:cubicBezTo>
                    <a:pt x="709597" y="5607"/>
                    <a:pt x="697253" y="5300"/>
                    <a:pt x="684860" y="7434"/>
                  </a:cubicBezTo>
                  <a:cubicBezTo>
                    <a:pt x="665416" y="10682"/>
                    <a:pt x="645634" y="14965"/>
                    <a:pt x="626527" y="19958"/>
                  </a:cubicBezTo>
                  <a:cubicBezTo>
                    <a:pt x="620436" y="21549"/>
                    <a:pt x="614173" y="21623"/>
                    <a:pt x="608112" y="23608"/>
                  </a:cubicBezTo>
                  <a:cubicBezTo>
                    <a:pt x="590541" y="29105"/>
                    <a:pt x="573833" y="38227"/>
                    <a:pt x="555786" y="42233"/>
                  </a:cubicBezTo>
                  <a:cubicBezTo>
                    <a:pt x="545896" y="44403"/>
                    <a:pt x="535459" y="43198"/>
                    <a:pt x="525467" y="45820"/>
                  </a:cubicBezTo>
                  <a:cubicBezTo>
                    <a:pt x="522523" y="46523"/>
                    <a:pt x="519426" y="47416"/>
                    <a:pt x="516416" y="48055"/>
                  </a:cubicBezTo>
                  <a:cubicBezTo>
                    <a:pt x="514159" y="48483"/>
                    <a:pt x="511925" y="48390"/>
                    <a:pt x="509613" y="48549"/>
                  </a:cubicBezTo>
                  <a:cubicBezTo>
                    <a:pt x="502588" y="49153"/>
                    <a:pt x="495756" y="50961"/>
                    <a:pt x="488943" y="52368"/>
                  </a:cubicBezTo>
                  <a:cubicBezTo>
                    <a:pt x="482867" y="53642"/>
                    <a:pt x="476483" y="52785"/>
                    <a:pt x="470336" y="54041"/>
                  </a:cubicBezTo>
                  <a:cubicBezTo>
                    <a:pt x="466734" y="54763"/>
                    <a:pt x="463366" y="55842"/>
                    <a:pt x="459885" y="56773"/>
                  </a:cubicBezTo>
                  <a:cubicBezTo>
                    <a:pt x="452844" y="58559"/>
                    <a:pt x="446415" y="57502"/>
                    <a:pt x="439645" y="61020"/>
                  </a:cubicBezTo>
                  <a:cubicBezTo>
                    <a:pt x="433362" y="64174"/>
                    <a:pt x="426773" y="65276"/>
                    <a:pt x="419873" y="66095"/>
                  </a:cubicBezTo>
                  <a:cubicBezTo>
                    <a:pt x="413034" y="66911"/>
                    <a:pt x="406029" y="65550"/>
                    <a:pt x="399075" y="66164"/>
                  </a:cubicBezTo>
                  <a:cubicBezTo>
                    <a:pt x="395574" y="66430"/>
                    <a:pt x="392113" y="66125"/>
                    <a:pt x="388578" y="65870"/>
                  </a:cubicBezTo>
                  <a:cubicBezTo>
                    <a:pt x="381451" y="65350"/>
                    <a:pt x="377350" y="68269"/>
                    <a:pt x="371218" y="71244"/>
                  </a:cubicBezTo>
                  <a:cubicBezTo>
                    <a:pt x="365290" y="74096"/>
                    <a:pt x="356987" y="73357"/>
                    <a:pt x="350576" y="72891"/>
                  </a:cubicBezTo>
                  <a:cubicBezTo>
                    <a:pt x="345725" y="72538"/>
                    <a:pt x="341715" y="71799"/>
                    <a:pt x="337389" y="74314"/>
                  </a:cubicBezTo>
                  <a:cubicBezTo>
                    <a:pt x="331477" y="77818"/>
                    <a:pt x="327881" y="83745"/>
                    <a:pt x="321369" y="86490"/>
                  </a:cubicBezTo>
                  <a:cubicBezTo>
                    <a:pt x="313369" y="89854"/>
                    <a:pt x="304011" y="89176"/>
                    <a:pt x="295598" y="89941"/>
                  </a:cubicBezTo>
                  <a:cubicBezTo>
                    <a:pt x="290507" y="90360"/>
                    <a:pt x="285831" y="90414"/>
                    <a:pt x="280920" y="91908"/>
                  </a:cubicBezTo>
                  <a:cubicBezTo>
                    <a:pt x="277155" y="93136"/>
                    <a:pt x="273280" y="94763"/>
                    <a:pt x="269796" y="96615"/>
                  </a:cubicBezTo>
                  <a:cubicBezTo>
                    <a:pt x="266579" y="98290"/>
                    <a:pt x="264493" y="100705"/>
                    <a:pt x="261598" y="102664"/>
                  </a:cubicBezTo>
                  <a:cubicBezTo>
                    <a:pt x="258274" y="104852"/>
                    <a:pt x="252832" y="110113"/>
                    <a:pt x="249024" y="109970"/>
                  </a:cubicBezTo>
                  <a:cubicBezTo>
                    <a:pt x="237887" y="116585"/>
                    <a:pt x="227437" y="123656"/>
                    <a:pt x="217138" y="131506"/>
                  </a:cubicBezTo>
                  <a:cubicBezTo>
                    <a:pt x="214501" y="133427"/>
                    <a:pt x="212520" y="136175"/>
                    <a:pt x="209938" y="138226"/>
                  </a:cubicBezTo>
                  <a:cubicBezTo>
                    <a:pt x="207151" y="140454"/>
                    <a:pt x="203608" y="142102"/>
                    <a:pt x="200575" y="144051"/>
                  </a:cubicBezTo>
                  <a:cubicBezTo>
                    <a:pt x="196490" y="146783"/>
                    <a:pt x="191405" y="148978"/>
                    <a:pt x="188853" y="153260"/>
                  </a:cubicBezTo>
                  <a:cubicBezTo>
                    <a:pt x="186529" y="157230"/>
                    <a:pt x="185344" y="161745"/>
                    <a:pt x="183089" y="165590"/>
                  </a:cubicBezTo>
                  <a:cubicBezTo>
                    <a:pt x="180599" y="169946"/>
                    <a:pt x="177166" y="173714"/>
                    <a:pt x="173012" y="176569"/>
                  </a:cubicBezTo>
                  <a:cubicBezTo>
                    <a:pt x="167205" y="180541"/>
                    <a:pt x="160691" y="182439"/>
                    <a:pt x="154528" y="185744"/>
                  </a:cubicBezTo>
                  <a:cubicBezTo>
                    <a:pt x="149522" y="188535"/>
                    <a:pt x="145076" y="191827"/>
                    <a:pt x="140006" y="194541"/>
                  </a:cubicBezTo>
                  <a:cubicBezTo>
                    <a:pt x="131866" y="198824"/>
                    <a:pt x="124851" y="204950"/>
                    <a:pt x="116896" y="209376"/>
                  </a:cubicBezTo>
                  <a:cubicBezTo>
                    <a:pt x="114426" y="210772"/>
                    <a:pt x="111764" y="212087"/>
                    <a:pt x="109548" y="213699"/>
                  </a:cubicBezTo>
                  <a:cubicBezTo>
                    <a:pt x="106622" y="215988"/>
                    <a:pt x="105353" y="218063"/>
                    <a:pt x="101770" y="219247"/>
                  </a:cubicBezTo>
                  <a:cubicBezTo>
                    <a:pt x="98680" y="220273"/>
                    <a:pt x="95555" y="221623"/>
                    <a:pt x="92458" y="222519"/>
                  </a:cubicBezTo>
                  <a:cubicBezTo>
                    <a:pt x="86075" y="224358"/>
                    <a:pt x="78542" y="223941"/>
                    <a:pt x="71842" y="224775"/>
                  </a:cubicBezTo>
                  <a:cubicBezTo>
                    <a:pt x="65215" y="225473"/>
                    <a:pt x="58405" y="225898"/>
                    <a:pt x="51801" y="225420"/>
                  </a:cubicBezTo>
                  <a:cubicBezTo>
                    <a:pt x="46227" y="225143"/>
                    <a:pt x="40729" y="224685"/>
                    <a:pt x="35177" y="224281"/>
                  </a:cubicBezTo>
                  <a:cubicBezTo>
                    <a:pt x="29227" y="223849"/>
                    <a:pt x="23849" y="224440"/>
                    <a:pt x="17960" y="224936"/>
                  </a:cubicBezTo>
                  <a:cubicBezTo>
                    <a:pt x="16634" y="225041"/>
                    <a:pt x="15316" y="225141"/>
                    <a:pt x="14057" y="225243"/>
                  </a:cubicBezTo>
                  <a:lnTo>
                    <a:pt x="0" y="269385"/>
                  </a:lnTo>
                  <a:lnTo>
                    <a:pt x="45118" y="291987"/>
                  </a:lnTo>
                  <a:lnTo>
                    <a:pt x="49738" y="372394"/>
                  </a:lnTo>
                  <a:lnTo>
                    <a:pt x="27591" y="402856"/>
                  </a:lnTo>
                  <a:lnTo>
                    <a:pt x="67306" y="450177"/>
                  </a:lnTo>
                  <a:lnTo>
                    <a:pt x="67739" y="462307"/>
                  </a:lnTo>
                  <a:lnTo>
                    <a:pt x="57905" y="480922"/>
                  </a:lnTo>
                  <a:lnTo>
                    <a:pt x="53846" y="496012"/>
                  </a:lnTo>
                  <a:cubicBezTo>
                    <a:pt x="53846" y="496012"/>
                    <a:pt x="10977" y="522948"/>
                    <a:pt x="9995" y="522876"/>
                  </a:cubicBezTo>
                  <a:cubicBezTo>
                    <a:pt x="9081" y="522810"/>
                    <a:pt x="28740" y="580834"/>
                    <a:pt x="28740" y="580834"/>
                  </a:cubicBezTo>
                  <a:lnTo>
                    <a:pt x="39434" y="626446"/>
                  </a:lnTo>
                  <a:cubicBezTo>
                    <a:pt x="39434" y="626446"/>
                    <a:pt x="41410" y="676284"/>
                    <a:pt x="41338" y="677264"/>
                  </a:cubicBezTo>
                  <a:cubicBezTo>
                    <a:pt x="41266" y="678244"/>
                    <a:pt x="78089" y="757111"/>
                    <a:pt x="78089" y="757111"/>
                  </a:cubicBezTo>
                  <a:lnTo>
                    <a:pt x="132045" y="784883"/>
                  </a:lnTo>
                  <a:lnTo>
                    <a:pt x="131910" y="817547"/>
                  </a:lnTo>
                  <a:lnTo>
                    <a:pt x="84396" y="823231"/>
                  </a:lnTo>
                  <a:cubicBezTo>
                    <a:pt x="84396" y="823231"/>
                    <a:pt x="83462" y="854268"/>
                    <a:pt x="83068" y="855217"/>
                  </a:cubicBezTo>
                  <a:cubicBezTo>
                    <a:pt x="82978" y="856460"/>
                    <a:pt x="119622" y="892521"/>
                    <a:pt x="119622" y="892521"/>
                  </a:cubicBezTo>
                  <a:lnTo>
                    <a:pt x="94700" y="951248"/>
                  </a:lnTo>
                  <a:lnTo>
                    <a:pt x="96343" y="1001068"/>
                  </a:lnTo>
                  <a:lnTo>
                    <a:pt x="136668" y="1101492"/>
                  </a:lnTo>
                  <a:lnTo>
                    <a:pt x="166824" y="1129180"/>
                  </a:lnTo>
                  <a:lnTo>
                    <a:pt x="181824" y="1131779"/>
                  </a:lnTo>
                  <a:lnTo>
                    <a:pt x="206434" y="1117134"/>
                  </a:lnTo>
                  <a:lnTo>
                    <a:pt x="296440" y="1117753"/>
                  </a:lnTo>
                  <a:lnTo>
                    <a:pt x="331845" y="1147337"/>
                  </a:lnTo>
                  <a:lnTo>
                    <a:pt x="365860" y="1114696"/>
                  </a:lnTo>
                  <a:lnTo>
                    <a:pt x="376313" y="1055902"/>
                  </a:lnTo>
                  <a:lnTo>
                    <a:pt x="400288" y="1039950"/>
                  </a:lnTo>
                  <a:lnTo>
                    <a:pt x="425581" y="1070253"/>
                  </a:lnTo>
                  <a:lnTo>
                    <a:pt x="491210" y="1075016"/>
                  </a:lnTo>
                  <a:lnTo>
                    <a:pt x="525838" y="1068191"/>
                  </a:lnTo>
                  <a:lnTo>
                    <a:pt x="558095" y="1028859"/>
                  </a:lnTo>
                  <a:lnTo>
                    <a:pt x="509431" y="996139"/>
                  </a:lnTo>
                  <a:lnTo>
                    <a:pt x="525305" y="974217"/>
                  </a:lnTo>
                  <a:cubicBezTo>
                    <a:pt x="525305" y="974217"/>
                    <a:pt x="583500" y="963455"/>
                    <a:pt x="583515" y="963253"/>
                  </a:cubicBezTo>
                  <a:cubicBezTo>
                    <a:pt x="582799" y="963202"/>
                    <a:pt x="589617" y="920050"/>
                    <a:pt x="588836" y="919991"/>
                  </a:cubicBezTo>
                  <a:cubicBezTo>
                    <a:pt x="588844" y="919920"/>
                    <a:pt x="630387" y="919326"/>
                    <a:pt x="630387" y="919326"/>
                  </a:cubicBezTo>
                  <a:lnTo>
                    <a:pt x="653161" y="947211"/>
                  </a:lnTo>
                  <a:lnTo>
                    <a:pt x="666270" y="952304"/>
                  </a:lnTo>
                  <a:lnTo>
                    <a:pt x="705010" y="908772"/>
                  </a:lnTo>
                  <a:lnTo>
                    <a:pt x="783632" y="931170"/>
                  </a:lnTo>
                  <a:lnTo>
                    <a:pt x="807241" y="964767"/>
                  </a:lnTo>
                  <a:lnTo>
                    <a:pt x="925808" y="974091"/>
                  </a:lnTo>
                  <a:cubicBezTo>
                    <a:pt x="925808" y="974091"/>
                    <a:pt x="951142" y="1000196"/>
                    <a:pt x="951354" y="1000933"/>
                  </a:cubicBezTo>
                  <a:cubicBezTo>
                    <a:pt x="952268" y="1000997"/>
                    <a:pt x="995661" y="961480"/>
                    <a:pt x="995661" y="961480"/>
                  </a:cubicBezTo>
                  <a:lnTo>
                    <a:pt x="1033423" y="982164"/>
                  </a:lnTo>
                  <a:lnTo>
                    <a:pt x="1032044" y="1031836"/>
                  </a:lnTo>
                  <a:lnTo>
                    <a:pt x="1128032" y="1051549"/>
                  </a:lnTo>
                  <a:lnTo>
                    <a:pt x="1160432" y="1040096"/>
                  </a:lnTo>
                  <a:lnTo>
                    <a:pt x="1214178" y="1021062"/>
                  </a:lnTo>
                  <a:lnTo>
                    <a:pt x="1244564" y="960416"/>
                  </a:lnTo>
                  <a:lnTo>
                    <a:pt x="1297333" y="924015"/>
                  </a:lnTo>
                  <a:lnTo>
                    <a:pt x="1282603" y="882971"/>
                  </a:lnTo>
                  <a:lnTo>
                    <a:pt x="1305467" y="848085"/>
                  </a:lnTo>
                  <a:lnTo>
                    <a:pt x="1373441" y="858672"/>
                  </a:lnTo>
                  <a:lnTo>
                    <a:pt x="1431541" y="745157"/>
                  </a:lnTo>
                  <a:lnTo>
                    <a:pt x="1421162" y="735853"/>
                  </a:lnTo>
                  <a:lnTo>
                    <a:pt x="1369664" y="725012"/>
                  </a:lnTo>
                  <a:lnTo>
                    <a:pt x="1345400" y="761968"/>
                  </a:lnTo>
                  <a:lnTo>
                    <a:pt x="1317522" y="722945"/>
                  </a:lnTo>
                  <a:lnTo>
                    <a:pt x="1306217" y="679443"/>
                  </a:lnTo>
                  <a:cubicBezTo>
                    <a:pt x="1306217" y="679443"/>
                    <a:pt x="1270556" y="676860"/>
                    <a:pt x="1269836" y="676809"/>
                  </a:cubicBezTo>
                  <a:cubicBezTo>
                    <a:pt x="1269112" y="676752"/>
                    <a:pt x="1246783" y="599346"/>
                    <a:pt x="1246783" y="599346"/>
                  </a:cubicBezTo>
                  <a:lnTo>
                    <a:pt x="1258882" y="495305"/>
                  </a:lnTo>
                  <a:cubicBezTo>
                    <a:pt x="1256207" y="494134"/>
                    <a:pt x="1253827" y="492448"/>
                    <a:pt x="1250533" y="491548"/>
                  </a:cubicBezTo>
                  <a:cubicBezTo>
                    <a:pt x="1249888" y="485974"/>
                    <a:pt x="1260955" y="486647"/>
                    <a:pt x="1264400" y="484465"/>
                  </a:cubicBezTo>
                  <a:cubicBezTo>
                    <a:pt x="1269931" y="480924"/>
                    <a:pt x="1267605" y="474841"/>
                    <a:pt x="1269130" y="469231"/>
                  </a:cubicBezTo>
                  <a:cubicBezTo>
                    <a:pt x="1270410" y="464266"/>
                    <a:pt x="1274164" y="459675"/>
                    <a:pt x="1276668" y="455183"/>
                  </a:cubicBezTo>
                  <a:cubicBezTo>
                    <a:pt x="1279240" y="450443"/>
                    <a:pt x="1280113" y="446560"/>
                    <a:pt x="1277661" y="441515"/>
                  </a:cubicBezTo>
                  <a:cubicBezTo>
                    <a:pt x="1276163" y="438584"/>
                    <a:pt x="1274850" y="435665"/>
                    <a:pt x="1272094" y="433818"/>
                  </a:cubicBezTo>
                  <a:cubicBezTo>
                    <a:pt x="1270033" y="432416"/>
                    <a:pt x="1266553" y="432296"/>
                    <a:pt x="1264912" y="430469"/>
                  </a:cubicBezTo>
                  <a:cubicBezTo>
                    <a:pt x="1260817" y="426090"/>
                    <a:pt x="1268544" y="420283"/>
                    <a:pt x="1271723" y="418142"/>
                  </a:cubicBezTo>
                  <a:cubicBezTo>
                    <a:pt x="1280238" y="412318"/>
                    <a:pt x="1289153" y="416324"/>
                    <a:pt x="1298139" y="418552"/>
                  </a:cubicBezTo>
                  <a:cubicBezTo>
                    <a:pt x="1309442" y="421340"/>
                    <a:pt x="1318487" y="418188"/>
                    <a:pt x="1327130" y="410596"/>
                  </a:cubicBezTo>
                  <a:cubicBezTo>
                    <a:pt x="1335208" y="403426"/>
                    <a:pt x="1342500" y="392713"/>
                    <a:pt x="1353552" y="389965"/>
                  </a:cubicBezTo>
                  <a:cubicBezTo>
                    <a:pt x="1362597" y="387791"/>
                    <a:pt x="1371383" y="392644"/>
                    <a:pt x="1380421" y="391388"/>
                  </a:cubicBezTo>
                  <a:cubicBezTo>
                    <a:pt x="1392443" y="389763"/>
                    <a:pt x="1400774" y="378344"/>
                    <a:pt x="1408102" y="369795"/>
                  </a:cubicBezTo>
                  <a:cubicBezTo>
                    <a:pt x="1416430" y="360149"/>
                    <a:pt x="1425258" y="350006"/>
                    <a:pt x="1437556" y="345509"/>
                  </a:cubicBezTo>
                  <a:cubicBezTo>
                    <a:pt x="1445270" y="342585"/>
                    <a:pt x="1454177" y="343033"/>
                    <a:pt x="1461569" y="339101"/>
                  </a:cubicBezTo>
                  <a:cubicBezTo>
                    <a:pt x="1468479" y="335459"/>
                    <a:pt x="1472928" y="328480"/>
                    <a:pt x="1477583" y="322377"/>
                  </a:cubicBezTo>
                  <a:cubicBezTo>
                    <a:pt x="1482457" y="315964"/>
                    <a:pt x="1487875" y="310175"/>
                    <a:pt x="1493178" y="304189"/>
                  </a:cubicBezTo>
                  <a:cubicBezTo>
                    <a:pt x="1499485" y="297075"/>
                    <a:pt x="1504977" y="289335"/>
                    <a:pt x="1510967" y="282006"/>
                  </a:cubicBezTo>
                  <a:cubicBezTo>
                    <a:pt x="1517322" y="274247"/>
                    <a:pt x="1524442" y="267612"/>
                    <a:pt x="1532205" y="261329"/>
                  </a:cubicBezTo>
                  <a:cubicBezTo>
                    <a:pt x="1538422" y="256387"/>
                    <a:pt x="1543779" y="251384"/>
                    <a:pt x="1547009" y="244060"/>
                  </a:cubicBezTo>
                  <a:cubicBezTo>
                    <a:pt x="1550733" y="235386"/>
                    <a:pt x="1552783" y="226082"/>
                    <a:pt x="1557024" y="217571"/>
                  </a:cubicBezTo>
                  <a:cubicBezTo>
                    <a:pt x="1561419" y="208690"/>
                    <a:pt x="1567881" y="201144"/>
                    <a:pt x="1572143" y="192244"/>
                  </a:cubicBezTo>
                  <a:cubicBezTo>
                    <a:pt x="1573996" y="188505"/>
                    <a:pt x="1587295" y="178428"/>
                    <a:pt x="1580978" y="174809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2938A420-A522-44C6-8233-62F6ECDC19F3}"/>
                </a:ext>
              </a:extLst>
            </p:cNvPr>
            <p:cNvSpPr/>
            <p:nvPr/>
          </p:nvSpPr>
          <p:spPr>
            <a:xfrm>
              <a:off x="5997588" y="1808292"/>
              <a:ext cx="273347" cy="193128"/>
            </a:xfrm>
            <a:custGeom>
              <a:avLst/>
              <a:gdLst>
                <a:gd name="connsiteX0" fmla="*/ 26695 w 273347"/>
                <a:gd name="connsiteY0" fmla="*/ 147422 h 193128"/>
                <a:gd name="connsiteX1" fmla="*/ 107 w 273347"/>
                <a:gd name="connsiteY1" fmla="*/ 94481 h 193128"/>
                <a:gd name="connsiteX2" fmla="*/ 11937 w 273347"/>
                <a:gd name="connsiteY2" fmla="*/ 62303 h 193128"/>
                <a:gd name="connsiteX3" fmla="*/ 82906 w 273347"/>
                <a:gd name="connsiteY3" fmla="*/ 76293 h 193128"/>
                <a:gd name="connsiteX4" fmla="*/ 148344 w 273347"/>
                <a:gd name="connsiteY4" fmla="*/ 44732 h 193128"/>
                <a:gd name="connsiteX5" fmla="*/ 230329 w 273347"/>
                <a:gd name="connsiteY5" fmla="*/ 6210 h 193128"/>
                <a:gd name="connsiteX6" fmla="*/ 267963 w 273347"/>
                <a:gd name="connsiteY6" fmla="*/ 10590 h 193128"/>
                <a:gd name="connsiteX7" fmla="*/ 237813 w 273347"/>
                <a:gd name="connsiteY7" fmla="*/ 42732 h 193128"/>
                <a:gd name="connsiteX8" fmla="*/ 214279 w 273347"/>
                <a:gd name="connsiteY8" fmla="*/ 92035 h 193128"/>
                <a:gd name="connsiteX9" fmla="*/ 188868 w 273347"/>
                <a:gd name="connsiteY9" fmla="*/ 131066 h 193128"/>
                <a:gd name="connsiteX10" fmla="*/ 178019 w 273347"/>
                <a:gd name="connsiteY10" fmla="*/ 181293 h 193128"/>
                <a:gd name="connsiteX11" fmla="*/ 166951 w 273347"/>
                <a:gd name="connsiteY11" fmla="*/ 175913 h 193128"/>
                <a:gd name="connsiteX12" fmla="*/ 166214 w 273347"/>
                <a:gd name="connsiteY12" fmla="*/ 136624 h 193128"/>
                <a:gd name="connsiteX13" fmla="*/ 103802 w 273347"/>
                <a:gd name="connsiteY13" fmla="*/ 121957 h 193128"/>
                <a:gd name="connsiteX14" fmla="*/ 108621 w 273347"/>
                <a:gd name="connsiteY14" fmla="*/ 91554 h 193128"/>
                <a:gd name="connsiteX15" fmla="*/ 86763 w 273347"/>
                <a:gd name="connsiteY15" fmla="*/ 99781 h 193128"/>
                <a:gd name="connsiteX16" fmla="*/ 69942 w 273347"/>
                <a:gd name="connsiteY16" fmla="*/ 106081 h 193128"/>
                <a:gd name="connsiteX17" fmla="*/ 66167 w 273347"/>
                <a:gd name="connsiteY17" fmla="*/ 117588 h 193128"/>
                <a:gd name="connsiteX18" fmla="*/ 44867 w 273347"/>
                <a:gd name="connsiteY18" fmla="*/ 113423 h 193128"/>
                <a:gd name="connsiteX19" fmla="*/ 26452 w 273347"/>
                <a:gd name="connsiteY19" fmla="*/ 114705 h 193128"/>
                <a:gd name="connsiteX20" fmla="*/ 24504 w 273347"/>
                <a:gd name="connsiteY20" fmla="*/ 91994 h 193128"/>
                <a:gd name="connsiteX21" fmla="*/ 9063 w 273347"/>
                <a:gd name="connsiteY21" fmla="*/ 88270 h 193128"/>
                <a:gd name="connsiteX22" fmla="*/ 18466 w 273347"/>
                <a:gd name="connsiteY22" fmla="*/ 107580 h 193128"/>
                <a:gd name="connsiteX23" fmla="*/ 22252 w 273347"/>
                <a:gd name="connsiteY23" fmla="*/ 127474 h 193128"/>
                <a:gd name="connsiteX24" fmla="*/ 26695 w 273347"/>
                <a:gd name="connsiteY24" fmla="*/ 147422 h 19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3347" h="193128">
                  <a:moveTo>
                    <a:pt x="26695" y="147422"/>
                  </a:moveTo>
                  <a:cubicBezTo>
                    <a:pt x="26695" y="147422"/>
                    <a:pt x="-1966" y="118531"/>
                    <a:pt x="107" y="94481"/>
                  </a:cubicBezTo>
                  <a:cubicBezTo>
                    <a:pt x="2175" y="70435"/>
                    <a:pt x="-1032" y="60717"/>
                    <a:pt x="11937" y="62303"/>
                  </a:cubicBezTo>
                  <a:cubicBezTo>
                    <a:pt x="24906" y="63904"/>
                    <a:pt x="74178" y="83826"/>
                    <a:pt x="82906" y="76293"/>
                  </a:cubicBezTo>
                  <a:cubicBezTo>
                    <a:pt x="91639" y="68747"/>
                    <a:pt x="105637" y="74006"/>
                    <a:pt x="148344" y="44732"/>
                  </a:cubicBezTo>
                  <a:cubicBezTo>
                    <a:pt x="191049" y="15455"/>
                    <a:pt x="219205" y="10638"/>
                    <a:pt x="230329" y="6210"/>
                  </a:cubicBezTo>
                  <a:cubicBezTo>
                    <a:pt x="241450" y="1785"/>
                    <a:pt x="289215" y="-7160"/>
                    <a:pt x="267963" y="10590"/>
                  </a:cubicBezTo>
                  <a:cubicBezTo>
                    <a:pt x="246720" y="28338"/>
                    <a:pt x="239891" y="27841"/>
                    <a:pt x="237813" y="42732"/>
                  </a:cubicBezTo>
                  <a:cubicBezTo>
                    <a:pt x="235753" y="57612"/>
                    <a:pt x="222891" y="81534"/>
                    <a:pt x="214279" y="92035"/>
                  </a:cubicBezTo>
                  <a:cubicBezTo>
                    <a:pt x="205663" y="102536"/>
                    <a:pt x="191791" y="113293"/>
                    <a:pt x="188868" y="131066"/>
                  </a:cubicBezTo>
                  <a:cubicBezTo>
                    <a:pt x="185943" y="148839"/>
                    <a:pt x="190980" y="169482"/>
                    <a:pt x="178019" y="181293"/>
                  </a:cubicBezTo>
                  <a:cubicBezTo>
                    <a:pt x="165050" y="193114"/>
                    <a:pt x="157806" y="202714"/>
                    <a:pt x="166951" y="175913"/>
                  </a:cubicBezTo>
                  <a:cubicBezTo>
                    <a:pt x="176107" y="149105"/>
                    <a:pt x="178676" y="140794"/>
                    <a:pt x="166214" y="136624"/>
                  </a:cubicBezTo>
                  <a:cubicBezTo>
                    <a:pt x="153755" y="132439"/>
                    <a:pt x="103996" y="132754"/>
                    <a:pt x="103802" y="121957"/>
                  </a:cubicBezTo>
                  <a:cubicBezTo>
                    <a:pt x="103607" y="111151"/>
                    <a:pt x="118063" y="92240"/>
                    <a:pt x="108621" y="91554"/>
                  </a:cubicBezTo>
                  <a:cubicBezTo>
                    <a:pt x="99182" y="90869"/>
                    <a:pt x="95732" y="102398"/>
                    <a:pt x="86763" y="99781"/>
                  </a:cubicBezTo>
                  <a:cubicBezTo>
                    <a:pt x="77787" y="97179"/>
                    <a:pt x="70462" y="98924"/>
                    <a:pt x="69942" y="106081"/>
                  </a:cubicBezTo>
                  <a:cubicBezTo>
                    <a:pt x="69423" y="113244"/>
                    <a:pt x="74337" y="122102"/>
                    <a:pt x="66167" y="117588"/>
                  </a:cubicBezTo>
                  <a:cubicBezTo>
                    <a:pt x="57992" y="113067"/>
                    <a:pt x="52105" y="108394"/>
                    <a:pt x="44867" y="113423"/>
                  </a:cubicBezTo>
                  <a:cubicBezTo>
                    <a:pt x="37632" y="118457"/>
                    <a:pt x="24233" y="127298"/>
                    <a:pt x="26452" y="114705"/>
                  </a:cubicBezTo>
                  <a:cubicBezTo>
                    <a:pt x="28684" y="102106"/>
                    <a:pt x="31658" y="97087"/>
                    <a:pt x="24504" y="91994"/>
                  </a:cubicBezTo>
                  <a:cubicBezTo>
                    <a:pt x="17348" y="86899"/>
                    <a:pt x="4174" y="79074"/>
                    <a:pt x="9063" y="88270"/>
                  </a:cubicBezTo>
                  <a:cubicBezTo>
                    <a:pt x="13972" y="97443"/>
                    <a:pt x="18843" y="97799"/>
                    <a:pt x="18466" y="107580"/>
                  </a:cubicBezTo>
                  <a:cubicBezTo>
                    <a:pt x="18080" y="117373"/>
                    <a:pt x="12173" y="117593"/>
                    <a:pt x="22252" y="127474"/>
                  </a:cubicBezTo>
                  <a:cubicBezTo>
                    <a:pt x="32331" y="137371"/>
                    <a:pt x="45277" y="161854"/>
                    <a:pt x="26695" y="147422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795E9BC1-F87D-40F9-BB04-9029CB6BF65A}"/>
                </a:ext>
              </a:extLst>
            </p:cNvPr>
            <p:cNvSpPr/>
            <p:nvPr/>
          </p:nvSpPr>
          <p:spPr>
            <a:xfrm>
              <a:off x="6035782" y="1935636"/>
              <a:ext cx="22821" cy="17321"/>
            </a:xfrm>
            <a:custGeom>
              <a:avLst/>
              <a:gdLst>
                <a:gd name="connsiteX0" fmla="*/ 22804 w 22821"/>
                <a:gd name="connsiteY0" fmla="*/ 9482 h 17321"/>
                <a:gd name="connsiteX1" fmla="*/ 10788 w 22821"/>
                <a:gd name="connsiteY1" fmla="*/ 17282 h 17321"/>
                <a:gd name="connsiteX2" fmla="*/ 17 w 22821"/>
                <a:gd name="connsiteY2" fmla="*/ 7830 h 17321"/>
                <a:gd name="connsiteX3" fmla="*/ 12042 w 22821"/>
                <a:gd name="connsiteY3" fmla="*/ 40 h 17321"/>
                <a:gd name="connsiteX4" fmla="*/ 22804 w 22821"/>
                <a:gd name="connsiteY4" fmla="*/ 9482 h 1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21" h="17321">
                  <a:moveTo>
                    <a:pt x="22804" y="9482"/>
                  </a:moveTo>
                  <a:cubicBezTo>
                    <a:pt x="22459" y="14243"/>
                    <a:pt x="17066" y="17737"/>
                    <a:pt x="10788" y="17282"/>
                  </a:cubicBezTo>
                  <a:cubicBezTo>
                    <a:pt x="4486" y="16824"/>
                    <a:pt x="-328" y="12593"/>
                    <a:pt x="17" y="7830"/>
                  </a:cubicBezTo>
                  <a:cubicBezTo>
                    <a:pt x="363" y="3069"/>
                    <a:pt x="5738" y="-417"/>
                    <a:pt x="12042" y="40"/>
                  </a:cubicBezTo>
                  <a:cubicBezTo>
                    <a:pt x="18320" y="496"/>
                    <a:pt x="23150" y="4722"/>
                    <a:pt x="22804" y="9482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A9728D4B-02B8-4C59-A70D-8F47FE91EF2B}"/>
                </a:ext>
              </a:extLst>
            </p:cNvPr>
            <p:cNvSpPr/>
            <p:nvPr/>
          </p:nvSpPr>
          <p:spPr>
            <a:xfrm>
              <a:off x="6076826" y="1935663"/>
              <a:ext cx="13379" cy="12718"/>
            </a:xfrm>
            <a:custGeom>
              <a:avLst/>
              <a:gdLst>
                <a:gd name="connsiteX0" fmla="*/ 13364 w 13379"/>
                <a:gd name="connsiteY0" fmla="*/ 6846 h 12718"/>
                <a:gd name="connsiteX1" fmla="*/ 6223 w 13379"/>
                <a:gd name="connsiteY1" fmla="*/ 12699 h 12718"/>
                <a:gd name="connsiteX2" fmla="*/ 16 w 13379"/>
                <a:gd name="connsiteY2" fmla="*/ 5879 h 12718"/>
                <a:gd name="connsiteX3" fmla="*/ 7144 w 13379"/>
                <a:gd name="connsiteY3" fmla="*/ 19 h 12718"/>
                <a:gd name="connsiteX4" fmla="*/ 13364 w 13379"/>
                <a:gd name="connsiteY4" fmla="*/ 6846 h 1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9" h="12718">
                  <a:moveTo>
                    <a:pt x="13364" y="6846"/>
                  </a:moveTo>
                  <a:cubicBezTo>
                    <a:pt x="13108" y="10351"/>
                    <a:pt x="9916" y="12968"/>
                    <a:pt x="6223" y="12699"/>
                  </a:cubicBezTo>
                  <a:cubicBezTo>
                    <a:pt x="2547" y="12431"/>
                    <a:pt x="-237" y="9381"/>
                    <a:pt x="16" y="5879"/>
                  </a:cubicBezTo>
                  <a:cubicBezTo>
                    <a:pt x="272" y="2370"/>
                    <a:pt x="3469" y="-250"/>
                    <a:pt x="7144" y="19"/>
                  </a:cubicBezTo>
                  <a:cubicBezTo>
                    <a:pt x="10837" y="285"/>
                    <a:pt x="13617" y="3339"/>
                    <a:pt x="13364" y="6846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4D08A035-17B0-4BB3-BDC1-1FC4FB15EBB6}"/>
                </a:ext>
              </a:extLst>
            </p:cNvPr>
            <p:cNvSpPr/>
            <p:nvPr/>
          </p:nvSpPr>
          <p:spPr>
            <a:xfrm>
              <a:off x="6241941" y="1845200"/>
              <a:ext cx="21907" cy="24677"/>
            </a:xfrm>
            <a:custGeom>
              <a:avLst/>
              <a:gdLst>
                <a:gd name="connsiteX0" fmla="*/ 8430 w 21907"/>
                <a:gd name="connsiteY0" fmla="*/ 203 h 24677"/>
                <a:gd name="connsiteX1" fmla="*/ 21279 w 21907"/>
                <a:gd name="connsiteY1" fmla="*/ 17002 h 24677"/>
                <a:gd name="connsiteX2" fmla="*/ 8727 w 21907"/>
                <a:gd name="connsiteY2" fmla="*/ 23277 h 24677"/>
                <a:gd name="connsiteX3" fmla="*/ 68 w 21907"/>
                <a:gd name="connsiteY3" fmla="*/ 18570 h 24677"/>
                <a:gd name="connsiteX4" fmla="*/ 8430 w 21907"/>
                <a:gd name="connsiteY4" fmla="*/ 203 h 2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" h="24677">
                  <a:moveTo>
                    <a:pt x="8430" y="203"/>
                  </a:moveTo>
                  <a:cubicBezTo>
                    <a:pt x="8901" y="347"/>
                    <a:pt x="25282" y="7154"/>
                    <a:pt x="21279" y="17002"/>
                  </a:cubicBezTo>
                  <a:cubicBezTo>
                    <a:pt x="17299" y="26845"/>
                    <a:pt x="15297" y="25067"/>
                    <a:pt x="8727" y="23277"/>
                  </a:cubicBezTo>
                  <a:cubicBezTo>
                    <a:pt x="2147" y="21484"/>
                    <a:pt x="-469" y="23597"/>
                    <a:pt x="68" y="18570"/>
                  </a:cubicBezTo>
                  <a:cubicBezTo>
                    <a:pt x="590" y="13533"/>
                    <a:pt x="1386" y="-1945"/>
                    <a:pt x="8430" y="20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083DDFF-3040-4864-80B4-5E8820B8E65E}"/>
                </a:ext>
              </a:extLst>
            </p:cNvPr>
            <p:cNvSpPr/>
            <p:nvPr/>
          </p:nvSpPr>
          <p:spPr>
            <a:xfrm>
              <a:off x="6262914" y="1798987"/>
              <a:ext cx="14903" cy="9829"/>
            </a:xfrm>
            <a:custGeom>
              <a:avLst/>
              <a:gdLst>
                <a:gd name="connsiteX0" fmla="*/ 14894 w 14903"/>
                <a:gd name="connsiteY0" fmla="*/ 5453 h 9829"/>
                <a:gd name="connsiteX1" fmla="*/ 7096 w 14903"/>
                <a:gd name="connsiteY1" fmla="*/ 9799 h 9829"/>
                <a:gd name="connsiteX2" fmla="*/ 8 w 14903"/>
                <a:gd name="connsiteY2" fmla="*/ 4374 h 9829"/>
                <a:gd name="connsiteX3" fmla="*/ 7805 w 14903"/>
                <a:gd name="connsiteY3" fmla="*/ 30 h 9829"/>
                <a:gd name="connsiteX4" fmla="*/ 14894 w 14903"/>
                <a:gd name="connsiteY4" fmla="*/ 5453 h 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3" h="9829">
                  <a:moveTo>
                    <a:pt x="14894" y="5453"/>
                  </a:moveTo>
                  <a:cubicBezTo>
                    <a:pt x="14700" y="8149"/>
                    <a:pt x="11201" y="10096"/>
                    <a:pt x="7096" y="9799"/>
                  </a:cubicBezTo>
                  <a:cubicBezTo>
                    <a:pt x="2990" y="9497"/>
                    <a:pt x="-186" y="7070"/>
                    <a:pt x="8" y="4374"/>
                  </a:cubicBezTo>
                  <a:cubicBezTo>
                    <a:pt x="206" y="1672"/>
                    <a:pt x="3697" y="-267"/>
                    <a:pt x="7805" y="30"/>
                  </a:cubicBezTo>
                  <a:cubicBezTo>
                    <a:pt x="11910" y="324"/>
                    <a:pt x="15091" y="2757"/>
                    <a:pt x="14894" y="545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07382566-DF9C-4EDF-A0E7-9A762C90B556}"/>
                </a:ext>
              </a:extLst>
            </p:cNvPr>
            <p:cNvSpPr/>
            <p:nvPr/>
          </p:nvSpPr>
          <p:spPr>
            <a:xfrm>
              <a:off x="8492866" y="2274126"/>
              <a:ext cx="1937379" cy="2030196"/>
            </a:xfrm>
            <a:custGeom>
              <a:avLst/>
              <a:gdLst>
                <a:gd name="connsiteX0" fmla="*/ 1916509 w 1937379"/>
                <a:gd name="connsiteY0" fmla="*/ 935470 h 2030196"/>
                <a:gd name="connsiteX1" fmla="*/ 1895898 w 1937379"/>
                <a:gd name="connsiteY1" fmla="*/ 948439 h 2030196"/>
                <a:gd name="connsiteX2" fmla="*/ 1880303 w 1937379"/>
                <a:gd name="connsiteY2" fmla="*/ 916673 h 2030196"/>
                <a:gd name="connsiteX3" fmla="*/ 1805513 w 1937379"/>
                <a:gd name="connsiteY3" fmla="*/ 882319 h 2030196"/>
                <a:gd name="connsiteX4" fmla="*/ 1735386 w 1937379"/>
                <a:gd name="connsiteY4" fmla="*/ 874542 h 2030196"/>
                <a:gd name="connsiteX5" fmla="*/ 1706592 w 1937379"/>
                <a:gd name="connsiteY5" fmla="*/ 878824 h 2030196"/>
                <a:gd name="connsiteX6" fmla="*/ 1664870 w 1937379"/>
                <a:gd name="connsiteY6" fmla="*/ 855416 h 2030196"/>
                <a:gd name="connsiteX7" fmla="*/ 1642521 w 1937379"/>
                <a:gd name="connsiteY7" fmla="*/ 866085 h 2030196"/>
                <a:gd name="connsiteX8" fmla="*/ 1642237 w 1937379"/>
                <a:gd name="connsiteY8" fmla="*/ 839315 h 2030196"/>
                <a:gd name="connsiteX9" fmla="*/ 1621561 w 1937379"/>
                <a:gd name="connsiteY9" fmla="*/ 813295 h 2030196"/>
                <a:gd name="connsiteX10" fmla="*/ 1616332 w 1937379"/>
                <a:gd name="connsiteY10" fmla="*/ 763155 h 2030196"/>
                <a:gd name="connsiteX11" fmla="*/ 1556699 w 1937379"/>
                <a:gd name="connsiteY11" fmla="*/ 695779 h 2030196"/>
                <a:gd name="connsiteX12" fmla="*/ 1587259 w 1937379"/>
                <a:gd name="connsiteY12" fmla="*/ 633700 h 2030196"/>
                <a:gd name="connsiteX13" fmla="*/ 1582023 w 1937379"/>
                <a:gd name="connsiteY13" fmla="*/ 586985 h 2030196"/>
                <a:gd name="connsiteX14" fmla="*/ 1567564 w 1937379"/>
                <a:gd name="connsiteY14" fmla="*/ 546226 h 2030196"/>
                <a:gd name="connsiteX15" fmla="*/ 1532768 w 1937379"/>
                <a:gd name="connsiteY15" fmla="*/ 556194 h 2030196"/>
                <a:gd name="connsiteX16" fmla="*/ 1516285 w 1937379"/>
                <a:gd name="connsiteY16" fmla="*/ 563086 h 2030196"/>
                <a:gd name="connsiteX17" fmla="*/ 1483270 w 1937379"/>
                <a:gd name="connsiteY17" fmla="*/ 544778 h 2030196"/>
                <a:gd name="connsiteX18" fmla="*/ 1477437 w 1937379"/>
                <a:gd name="connsiteY18" fmla="*/ 523976 h 2030196"/>
                <a:gd name="connsiteX19" fmla="*/ 1506884 w 1937379"/>
                <a:gd name="connsiteY19" fmla="*/ 493241 h 2030196"/>
                <a:gd name="connsiteX20" fmla="*/ 1499139 w 1937379"/>
                <a:gd name="connsiteY20" fmla="*/ 474995 h 2030196"/>
                <a:gd name="connsiteX21" fmla="*/ 1454174 w 1937379"/>
                <a:gd name="connsiteY21" fmla="*/ 479097 h 2030196"/>
                <a:gd name="connsiteX22" fmla="*/ 1430538 w 1937379"/>
                <a:gd name="connsiteY22" fmla="*/ 493814 h 2030196"/>
                <a:gd name="connsiteX23" fmla="*/ 1390697 w 1937379"/>
                <a:gd name="connsiteY23" fmla="*/ 491903 h 2030196"/>
                <a:gd name="connsiteX24" fmla="*/ 1354900 w 1937379"/>
                <a:gd name="connsiteY24" fmla="*/ 430485 h 2030196"/>
                <a:gd name="connsiteX25" fmla="*/ 1340818 w 1937379"/>
                <a:gd name="connsiteY25" fmla="*/ 398036 h 2030196"/>
                <a:gd name="connsiteX26" fmla="*/ 1301067 w 1937379"/>
                <a:gd name="connsiteY26" fmla="*/ 384834 h 2030196"/>
                <a:gd name="connsiteX27" fmla="*/ 1303547 w 1937379"/>
                <a:gd name="connsiteY27" fmla="*/ 350697 h 2030196"/>
                <a:gd name="connsiteX28" fmla="*/ 1235842 w 1937379"/>
                <a:gd name="connsiteY28" fmla="*/ 282277 h 2030196"/>
                <a:gd name="connsiteX29" fmla="*/ 1201312 w 1937379"/>
                <a:gd name="connsiteY29" fmla="*/ 257681 h 2030196"/>
                <a:gd name="connsiteX30" fmla="*/ 1194806 w 1937379"/>
                <a:gd name="connsiteY30" fmla="*/ 232165 h 2030196"/>
                <a:gd name="connsiteX31" fmla="*/ 1179003 w 1937379"/>
                <a:gd name="connsiteY31" fmla="*/ 176328 h 2030196"/>
                <a:gd name="connsiteX32" fmla="*/ 1138241 w 1937379"/>
                <a:gd name="connsiteY32" fmla="*/ 112817 h 2030196"/>
                <a:gd name="connsiteX33" fmla="*/ 1156060 w 1937379"/>
                <a:gd name="connsiteY33" fmla="*/ 56727 h 2030196"/>
                <a:gd name="connsiteX34" fmla="*/ 1135323 w 1937379"/>
                <a:gd name="connsiteY34" fmla="*/ 0 h 2030196"/>
                <a:gd name="connsiteX35" fmla="*/ 1078255 w 1937379"/>
                <a:gd name="connsiteY35" fmla="*/ 15778 h 2030196"/>
                <a:gd name="connsiteX36" fmla="*/ 1001013 w 1937379"/>
                <a:gd name="connsiteY36" fmla="*/ 58692 h 2030196"/>
                <a:gd name="connsiteX37" fmla="*/ 947730 w 1937379"/>
                <a:gd name="connsiteY37" fmla="*/ 56075 h 2030196"/>
                <a:gd name="connsiteX38" fmla="*/ 863350 w 1937379"/>
                <a:gd name="connsiteY38" fmla="*/ 136522 h 2030196"/>
                <a:gd name="connsiteX39" fmla="*/ 806965 w 1937379"/>
                <a:gd name="connsiteY39" fmla="*/ 108635 h 2030196"/>
                <a:gd name="connsiteX40" fmla="*/ 787656 w 1937379"/>
                <a:gd name="connsiteY40" fmla="*/ 141813 h 2030196"/>
                <a:gd name="connsiteX41" fmla="*/ 765888 w 1937379"/>
                <a:gd name="connsiteY41" fmla="*/ 160878 h 2030196"/>
                <a:gd name="connsiteX42" fmla="*/ 693145 w 1937379"/>
                <a:gd name="connsiteY42" fmla="*/ 162428 h 2030196"/>
                <a:gd name="connsiteX43" fmla="*/ 670360 w 1937379"/>
                <a:gd name="connsiteY43" fmla="*/ 185557 h 2030196"/>
                <a:gd name="connsiteX44" fmla="*/ 623115 w 1937379"/>
                <a:gd name="connsiteY44" fmla="*/ 224790 h 2030196"/>
                <a:gd name="connsiteX45" fmla="*/ 560818 w 1937379"/>
                <a:gd name="connsiteY45" fmla="*/ 216858 h 2030196"/>
                <a:gd name="connsiteX46" fmla="*/ 537440 w 1937379"/>
                <a:gd name="connsiteY46" fmla="*/ 235276 h 2030196"/>
                <a:gd name="connsiteX47" fmla="*/ 535141 w 1937379"/>
                <a:gd name="connsiteY47" fmla="*/ 300316 h 2030196"/>
                <a:gd name="connsiteX48" fmla="*/ 485574 w 1937379"/>
                <a:gd name="connsiteY48" fmla="*/ 299935 h 2030196"/>
                <a:gd name="connsiteX49" fmla="*/ 399075 w 1937379"/>
                <a:gd name="connsiteY49" fmla="*/ 284786 h 2030196"/>
                <a:gd name="connsiteX50" fmla="*/ 350432 w 1937379"/>
                <a:gd name="connsiteY50" fmla="*/ 302365 h 2030196"/>
                <a:gd name="connsiteX51" fmla="*/ 291462 w 1937379"/>
                <a:gd name="connsiteY51" fmla="*/ 259557 h 2030196"/>
                <a:gd name="connsiteX52" fmla="*/ 280896 w 1937379"/>
                <a:gd name="connsiteY52" fmla="*/ 266420 h 2030196"/>
                <a:gd name="connsiteX53" fmla="*/ 259310 w 1937379"/>
                <a:gd name="connsiteY53" fmla="*/ 272741 h 2030196"/>
                <a:gd name="connsiteX54" fmla="*/ 257257 w 1937379"/>
                <a:gd name="connsiteY54" fmla="*/ 300997 h 2030196"/>
                <a:gd name="connsiteX55" fmla="*/ 205369 w 1937379"/>
                <a:gd name="connsiteY55" fmla="*/ 289140 h 2030196"/>
                <a:gd name="connsiteX56" fmla="*/ 208788 w 1937379"/>
                <a:gd name="connsiteY56" fmla="*/ 242057 h 2030196"/>
                <a:gd name="connsiteX57" fmla="*/ 123328 w 1937379"/>
                <a:gd name="connsiteY57" fmla="*/ 300350 h 2030196"/>
                <a:gd name="connsiteX58" fmla="*/ 157169 w 1937379"/>
                <a:gd name="connsiteY58" fmla="*/ 394048 h 2030196"/>
                <a:gd name="connsiteX59" fmla="*/ 44361 w 1937379"/>
                <a:gd name="connsiteY59" fmla="*/ 434900 h 2030196"/>
                <a:gd name="connsiteX60" fmla="*/ 51143 w 1937379"/>
                <a:gd name="connsiteY60" fmla="*/ 503629 h 2030196"/>
                <a:gd name="connsiteX61" fmla="*/ 86477 w 1937379"/>
                <a:gd name="connsiteY61" fmla="*/ 612095 h 2030196"/>
                <a:gd name="connsiteX62" fmla="*/ 26245 w 1937379"/>
                <a:gd name="connsiteY62" fmla="*/ 684240 h 2030196"/>
                <a:gd name="connsiteX63" fmla="*/ 51522 w 1937379"/>
                <a:gd name="connsiteY63" fmla="*/ 735638 h 2030196"/>
                <a:gd name="connsiteX64" fmla="*/ 0 w 1937379"/>
                <a:gd name="connsiteY64" fmla="*/ 883493 h 2030196"/>
                <a:gd name="connsiteX65" fmla="*/ 19631 w 1937379"/>
                <a:gd name="connsiteY65" fmla="*/ 937373 h 2030196"/>
                <a:gd name="connsiteX66" fmla="*/ 97754 w 1937379"/>
                <a:gd name="connsiteY66" fmla="*/ 943042 h 2030196"/>
                <a:gd name="connsiteX67" fmla="*/ 204742 w 1937379"/>
                <a:gd name="connsiteY67" fmla="*/ 1017529 h 2030196"/>
                <a:gd name="connsiteX68" fmla="*/ 330955 w 1937379"/>
                <a:gd name="connsiteY68" fmla="*/ 962470 h 2030196"/>
                <a:gd name="connsiteX69" fmla="*/ 396487 w 1937379"/>
                <a:gd name="connsiteY69" fmla="*/ 1020141 h 2030196"/>
                <a:gd name="connsiteX70" fmla="*/ 418824 w 1937379"/>
                <a:gd name="connsiteY70" fmla="*/ 1111092 h 2030196"/>
                <a:gd name="connsiteX71" fmla="*/ 510430 w 1937379"/>
                <a:gd name="connsiteY71" fmla="*/ 1140295 h 2030196"/>
                <a:gd name="connsiteX72" fmla="*/ 474185 w 1937379"/>
                <a:gd name="connsiteY72" fmla="*/ 1199917 h 2030196"/>
                <a:gd name="connsiteX73" fmla="*/ 525666 w 1937379"/>
                <a:gd name="connsiteY73" fmla="*/ 1295419 h 2030196"/>
                <a:gd name="connsiteX74" fmla="*/ 593963 w 1937379"/>
                <a:gd name="connsiteY74" fmla="*/ 1280532 h 2030196"/>
                <a:gd name="connsiteX75" fmla="*/ 694248 w 1937379"/>
                <a:gd name="connsiteY75" fmla="*/ 1359654 h 2030196"/>
                <a:gd name="connsiteX76" fmla="*/ 670276 w 1937379"/>
                <a:gd name="connsiteY76" fmla="*/ 1392699 h 2030196"/>
                <a:gd name="connsiteX77" fmla="*/ 708855 w 1937379"/>
                <a:gd name="connsiteY77" fmla="*/ 1422042 h 2030196"/>
                <a:gd name="connsiteX78" fmla="*/ 691538 w 1937379"/>
                <a:gd name="connsiteY78" fmla="*/ 1504618 h 2030196"/>
                <a:gd name="connsiteX79" fmla="*/ 615371 w 1937379"/>
                <a:gd name="connsiteY79" fmla="*/ 1473116 h 2030196"/>
                <a:gd name="connsiteX80" fmla="*/ 590564 w 1937379"/>
                <a:gd name="connsiteY80" fmla="*/ 1489467 h 2030196"/>
                <a:gd name="connsiteX81" fmla="*/ 621160 w 1937379"/>
                <a:gd name="connsiteY81" fmla="*/ 1629528 h 2030196"/>
                <a:gd name="connsiteX82" fmla="*/ 657431 w 1937379"/>
                <a:gd name="connsiteY82" fmla="*/ 1616459 h 2030196"/>
                <a:gd name="connsiteX83" fmla="*/ 677983 w 1937379"/>
                <a:gd name="connsiteY83" fmla="*/ 1671395 h 2030196"/>
                <a:gd name="connsiteX84" fmla="*/ 629410 w 1937379"/>
                <a:gd name="connsiteY84" fmla="*/ 1711579 h 2030196"/>
                <a:gd name="connsiteX85" fmla="*/ 617536 w 1937379"/>
                <a:gd name="connsiteY85" fmla="*/ 1787236 h 2030196"/>
                <a:gd name="connsiteX86" fmla="*/ 650013 w 1937379"/>
                <a:gd name="connsiteY86" fmla="*/ 1772898 h 2030196"/>
                <a:gd name="connsiteX87" fmla="*/ 679291 w 1937379"/>
                <a:gd name="connsiteY87" fmla="*/ 1828988 h 2030196"/>
                <a:gd name="connsiteX88" fmla="*/ 757004 w 1937379"/>
                <a:gd name="connsiteY88" fmla="*/ 1867492 h 2030196"/>
                <a:gd name="connsiteX89" fmla="*/ 757260 w 1937379"/>
                <a:gd name="connsiteY89" fmla="*/ 1897428 h 2030196"/>
                <a:gd name="connsiteX90" fmla="*/ 846565 w 1937379"/>
                <a:gd name="connsiteY90" fmla="*/ 1917652 h 2030196"/>
                <a:gd name="connsiteX91" fmla="*/ 960339 w 1937379"/>
                <a:gd name="connsiteY91" fmla="*/ 1892512 h 2030196"/>
                <a:gd name="connsiteX92" fmla="*/ 1002787 w 1937379"/>
                <a:gd name="connsiteY92" fmla="*/ 1942726 h 2030196"/>
                <a:gd name="connsiteX93" fmla="*/ 1086799 w 1937379"/>
                <a:gd name="connsiteY93" fmla="*/ 1948822 h 2030196"/>
                <a:gd name="connsiteX94" fmla="*/ 1147571 w 1937379"/>
                <a:gd name="connsiteY94" fmla="*/ 2030196 h 2030196"/>
                <a:gd name="connsiteX95" fmla="*/ 1179158 w 1937379"/>
                <a:gd name="connsiteY95" fmla="*/ 1961369 h 2030196"/>
                <a:gd name="connsiteX96" fmla="*/ 1229692 w 1937379"/>
                <a:gd name="connsiteY96" fmla="*/ 1961106 h 2030196"/>
                <a:gd name="connsiteX97" fmla="*/ 1314932 w 1937379"/>
                <a:gd name="connsiteY97" fmla="*/ 2003636 h 2030196"/>
                <a:gd name="connsiteX98" fmla="*/ 1314246 w 1937379"/>
                <a:gd name="connsiteY98" fmla="*/ 1946195 h 2030196"/>
                <a:gd name="connsiteX99" fmla="*/ 1314418 w 1937379"/>
                <a:gd name="connsiteY99" fmla="*/ 1896631 h 2030196"/>
                <a:gd name="connsiteX100" fmla="*/ 1317538 w 1937379"/>
                <a:gd name="connsiteY100" fmla="*/ 1853684 h 2030196"/>
                <a:gd name="connsiteX101" fmla="*/ 1337123 w 1937379"/>
                <a:gd name="connsiteY101" fmla="*/ 1793311 h 2030196"/>
                <a:gd name="connsiteX102" fmla="*/ 1326601 w 1937379"/>
                <a:gd name="connsiteY102" fmla="*/ 1748891 h 2030196"/>
                <a:gd name="connsiteX103" fmla="*/ 1312447 w 1937379"/>
                <a:gd name="connsiteY103" fmla="*/ 1700275 h 2030196"/>
                <a:gd name="connsiteX104" fmla="*/ 1341418 w 1937379"/>
                <a:gd name="connsiteY104" fmla="*/ 1679834 h 2030196"/>
                <a:gd name="connsiteX105" fmla="*/ 1334922 w 1937379"/>
                <a:gd name="connsiteY105" fmla="*/ 1643400 h 2030196"/>
                <a:gd name="connsiteX106" fmla="*/ 1330269 w 1937379"/>
                <a:gd name="connsiteY106" fmla="*/ 1598885 h 2030196"/>
                <a:gd name="connsiteX107" fmla="*/ 1327272 w 1937379"/>
                <a:gd name="connsiteY107" fmla="*/ 1577758 h 2030196"/>
                <a:gd name="connsiteX108" fmla="*/ 1260193 w 1937379"/>
                <a:gd name="connsiteY108" fmla="*/ 1586634 h 2030196"/>
                <a:gd name="connsiteX109" fmla="*/ 1201225 w 1937379"/>
                <a:gd name="connsiteY109" fmla="*/ 1533634 h 2030196"/>
                <a:gd name="connsiteX110" fmla="*/ 1223866 w 1937379"/>
                <a:gd name="connsiteY110" fmla="*/ 1514308 h 2030196"/>
                <a:gd name="connsiteX111" fmla="*/ 1275460 w 1937379"/>
                <a:gd name="connsiteY111" fmla="*/ 1538364 h 2030196"/>
                <a:gd name="connsiteX112" fmla="*/ 1318823 w 1937379"/>
                <a:gd name="connsiteY112" fmla="*/ 1518240 h 2030196"/>
                <a:gd name="connsiteX113" fmla="*/ 1356731 w 1937379"/>
                <a:gd name="connsiteY113" fmla="*/ 1469062 h 2030196"/>
                <a:gd name="connsiteX114" fmla="*/ 1350063 w 1937379"/>
                <a:gd name="connsiteY114" fmla="*/ 1453205 h 2030196"/>
                <a:gd name="connsiteX115" fmla="*/ 1336690 w 1937379"/>
                <a:gd name="connsiteY115" fmla="*/ 1420797 h 2030196"/>
                <a:gd name="connsiteX116" fmla="*/ 1365807 w 1937379"/>
                <a:gd name="connsiteY116" fmla="*/ 1402998 h 2030196"/>
                <a:gd name="connsiteX117" fmla="*/ 1327950 w 1937379"/>
                <a:gd name="connsiteY117" fmla="*/ 1356408 h 2030196"/>
                <a:gd name="connsiteX118" fmla="*/ 1337304 w 1937379"/>
                <a:gd name="connsiteY118" fmla="*/ 1245929 h 2030196"/>
                <a:gd name="connsiteX119" fmla="*/ 1424582 w 1937379"/>
                <a:gd name="connsiteY119" fmla="*/ 1201580 h 2030196"/>
                <a:gd name="connsiteX120" fmla="*/ 1583216 w 1937379"/>
                <a:gd name="connsiteY120" fmla="*/ 1211772 h 2030196"/>
                <a:gd name="connsiteX121" fmla="*/ 1649582 w 1937379"/>
                <a:gd name="connsiteY121" fmla="*/ 1153812 h 2030196"/>
                <a:gd name="connsiteX122" fmla="*/ 1703585 w 1937379"/>
                <a:gd name="connsiteY122" fmla="*/ 1171800 h 2030196"/>
                <a:gd name="connsiteX123" fmla="*/ 1726377 w 1937379"/>
                <a:gd name="connsiteY123" fmla="*/ 1109686 h 2030196"/>
                <a:gd name="connsiteX124" fmla="*/ 1756097 w 1937379"/>
                <a:gd name="connsiteY124" fmla="*/ 1106255 h 2030196"/>
                <a:gd name="connsiteX125" fmla="*/ 1829158 w 1937379"/>
                <a:gd name="connsiteY125" fmla="*/ 1127267 h 2030196"/>
                <a:gd name="connsiteX126" fmla="*/ 1854596 w 1937379"/>
                <a:gd name="connsiteY126" fmla="*/ 1075142 h 2030196"/>
                <a:gd name="connsiteX127" fmla="*/ 1918701 w 1937379"/>
                <a:gd name="connsiteY127" fmla="*/ 1020957 h 2030196"/>
                <a:gd name="connsiteX128" fmla="*/ 1937379 w 1937379"/>
                <a:gd name="connsiteY128" fmla="*/ 948621 h 2030196"/>
                <a:gd name="connsiteX129" fmla="*/ 1916510 w 1937379"/>
                <a:gd name="connsiteY129" fmla="*/ 935470 h 203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937379" h="2030196">
                  <a:moveTo>
                    <a:pt x="1916509" y="935470"/>
                  </a:moveTo>
                  <a:cubicBezTo>
                    <a:pt x="1911889" y="941049"/>
                    <a:pt x="1898634" y="958699"/>
                    <a:pt x="1895898" y="948439"/>
                  </a:cubicBezTo>
                  <a:cubicBezTo>
                    <a:pt x="1893215" y="938184"/>
                    <a:pt x="1891312" y="923592"/>
                    <a:pt x="1880303" y="916673"/>
                  </a:cubicBezTo>
                  <a:cubicBezTo>
                    <a:pt x="1869302" y="909759"/>
                    <a:pt x="1839134" y="885949"/>
                    <a:pt x="1805513" y="882319"/>
                  </a:cubicBezTo>
                  <a:cubicBezTo>
                    <a:pt x="1771920" y="878627"/>
                    <a:pt x="1746369" y="871659"/>
                    <a:pt x="1735386" y="874542"/>
                  </a:cubicBezTo>
                  <a:cubicBezTo>
                    <a:pt x="1724383" y="877415"/>
                    <a:pt x="1719653" y="885429"/>
                    <a:pt x="1706592" y="878824"/>
                  </a:cubicBezTo>
                  <a:cubicBezTo>
                    <a:pt x="1693569" y="872227"/>
                    <a:pt x="1673790" y="851402"/>
                    <a:pt x="1664870" y="855416"/>
                  </a:cubicBezTo>
                  <a:cubicBezTo>
                    <a:pt x="1655968" y="859437"/>
                    <a:pt x="1642915" y="877164"/>
                    <a:pt x="1642521" y="866085"/>
                  </a:cubicBezTo>
                  <a:cubicBezTo>
                    <a:pt x="1642075" y="855019"/>
                    <a:pt x="1650481" y="847995"/>
                    <a:pt x="1642237" y="839315"/>
                  </a:cubicBezTo>
                  <a:cubicBezTo>
                    <a:pt x="1634054" y="830633"/>
                    <a:pt x="1617781" y="824783"/>
                    <a:pt x="1621561" y="813295"/>
                  </a:cubicBezTo>
                  <a:cubicBezTo>
                    <a:pt x="1625357" y="801797"/>
                    <a:pt x="1630683" y="775431"/>
                    <a:pt x="1616332" y="763155"/>
                  </a:cubicBezTo>
                  <a:cubicBezTo>
                    <a:pt x="1602032" y="750805"/>
                    <a:pt x="1556699" y="695779"/>
                    <a:pt x="1556699" y="695779"/>
                  </a:cubicBezTo>
                  <a:cubicBezTo>
                    <a:pt x="1556702" y="695776"/>
                    <a:pt x="1590963" y="649685"/>
                    <a:pt x="1587259" y="633700"/>
                  </a:cubicBezTo>
                  <a:cubicBezTo>
                    <a:pt x="1583494" y="617723"/>
                    <a:pt x="1581956" y="595332"/>
                    <a:pt x="1582023" y="586985"/>
                  </a:cubicBezTo>
                  <a:cubicBezTo>
                    <a:pt x="1582171" y="578641"/>
                    <a:pt x="1582737" y="547328"/>
                    <a:pt x="1567564" y="546226"/>
                  </a:cubicBezTo>
                  <a:cubicBezTo>
                    <a:pt x="1552450" y="545128"/>
                    <a:pt x="1536049" y="548080"/>
                    <a:pt x="1532768" y="556194"/>
                  </a:cubicBezTo>
                  <a:cubicBezTo>
                    <a:pt x="1529492" y="564298"/>
                    <a:pt x="1527032" y="567081"/>
                    <a:pt x="1516285" y="563086"/>
                  </a:cubicBezTo>
                  <a:cubicBezTo>
                    <a:pt x="1505520" y="559139"/>
                    <a:pt x="1487972" y="558069"/>
                    <a:pt x="1483270" y="544778"/>
                  </a:cubicBezTo>
                  <a:cubicBezTo>
                    <a:pt x="1478592" y="531422"/>
                    <a:pt x="1476624" y="525104"/>
                    <a:pt x="1477437" y="523976"/>
                  </a:cubicBezTo>
                  <a:cubicBezTo>
                    <a:pt x="1478226" y="522789"/>
                    <a:pt x="1507693" y="505791"/>
                    <a:pt x="1506884" y="493241"/>
                  </a:cubicBezTo>
                  <a:cubicBezTo>
                    <a:pt x="1506098" y="480691"/>
                    <a:pt x="1512292" y="476939"/>
                    <a:pt x="1499139" y="474995"/>
                  </a:cubicBezTo>
                  <a:cubicBezTo>
                    <a:pt x="1486058" y="473058"/>
                    <a:pt x="1460696" y="470761"/>
                    <a:pt x="1454174" y="479097"/>
                  </a:cubicBezTo>
                  <a:cubicBezTo>
                    <a:pt x="1447661" y="487434"/>
                    <a:pt x="1437640" y="493873"/>
                    <a:pt x="1430538" y="493814"/>
                  </a:cubicBezTo>
                  <a:cubicBezTo>
                    <a:pt x="1423440" y="493827"/>
                    <a:pt x="1398918" y="503811"/>
                    <a:pt x="1390697" y="491903"/>
                  </a:cubicBezTo>
                  <a:cubicBezTo>
                    <a:pt x="1382484" y="480008"/>
                    <a:pt x="1360565" y="446797"/>
                    <a:pt x="1354900" y="430485"/>
                  </a:cubicBezTo>
                  <a:cubicBezTo>
                    <a:pt x="1349187" y="414088"/>
                    <a:pt x="1348924" y="401584"/>
                    <a:pt x="1340818" y="398036"/>
                  </a:cubicBezTo>
                  <a:cubicBezTo>
                    <a:pt x="1332728" y="394485"/>
                    <a:pt x="1301067" y="384834"/>
                    <a:pt x="1301067" y="384834"/>
                  </a:cubicBezTo>
                  <a:cubicBezTo>
                    <a:pt x="1301070" y="384834"/>
                    <a:pt x="1302547" y="349894"/>
                    <a:pt x="1303547" y="350697"/>
                  </a:cubicBezTo>
                  <a:cubicBezTo>
                    <a:pt x="1303563" y="350492"/>
                    <a:pt x="1248872" y="286641"/>
                    <a:pt x="1235842" y="282277"/>
                  </a:cubicBezTo>
                  <a:cubicBezTo>
                    <a:pt x="1222665" y="277903"/>
                    <a:pt x="1201731" y="268233"/>
                    <a:pt x="1201312" y="257681"/>
                  </a:cubicBezTo>
                  <a:cubicBezTo>
                    <a:pt x="1200825" y="247124"/>
                    <a:pt x="1199953" y="242863"/>
                    <a:pt x="1194806" y="232165"/>
                  </a:cubicBezTo>
                  <a:cubicBezTo>
                    <a:pt x="1189735" y="221547"/>
                    <a:pt x="1187258" y="187773"/>
                    <a:pt x="1179003" y="176328"/>
                  </a:cubicBezTo>
                  <a:cubicBezTo>
                    <a:pt x="1170762" y="164950"/>
                    <a:pt x="1129465" y="135719"/>
                    <a:pt x="1138241" y="112817"/>
                  </a:cubicBezTo>
                  <a:cubicBezTo>
                    <a:pt x="1147002" y="89925"/>
                    <a:pt x="1159016" y="69435"/>
                    <a:pt x="1156060" y="56727"/>
                  </a:cubicBezTo>
                  <a:cubicBezTo>
                    <a:pt x="1153081" y="44280"/>
                    <a:pt x="1136145" y="2039"/>
                    <a:pt x="1135323" y="0"/>
                  </a:cubicBezTo>
                  <a:cubicBezTo>
                    <a:pt x="1125992" y="4323"/>
                    <a:pt x="1105864" y="7984"/>
                    <a:pt x="1078255" y="15778"/>
                  </a:cubicBezTo>
                  <a:cubicBezTo>
                    <a:pt x="1043687" y="25498"/>
                    <a:pt x="1001013" y="58692"/>
                    <a:pt x="1001013" y="58692"/>
                  </a:cubicBezTo>
                  <a:cubicBezTo>
                    <a:pt x="1001018" y="58692"/>
                    <a:pt x="949184" y="56180"/>
                    <a:pt x="947730" y="56075"/>
                  </a:cubicBezTo>
                  <a:cubicBezTo>
                    <a:pt x="946294" y="55967"/>
                    <a:pt x="863350" y="136522"/>
                    <a:pt x="863350" y="136522"/>
                  </a:cubicBezTo>
                  <a:cubicBezTo>
                    <a:pt x="863350" y="136522"/>
                    <a:pt x="825897" y="108034"/>
                    <a:pt x="806965" y="108635"/>
                  </a:cubicBezTo>
                  <a:cubicBezTo>
                    <a:pt x="788050" y="109233"/>
                    <a:pt x="786645" y="128526"/>
                    <a:pt x="787656" y="141813"/>
                  </a:cubicBezTo>
                  <a:cubicBezTo>
                    <a:pt x="788672" y="155163"/>
                    <a:pt x="774411" y="154853"/>
                    <a:pt x="765888" y="160878"/>
                  </a:cubicBezTo>
                  <a:cubicBezTo>
                    <a:pt x="757357" y="166822"/>
                    <a:pt x="700286" y="161960"/>
                    <a:pt x="693145" y="162428"/>
                  </a:cubicBezTo>
                  <a:cubicBezTo>
                    <a:pt x="685955" y="162891"/>
                    <a:pt x="682485" y="170736"/>
                    <a:pt x="670360" y="185557"/>
                  </a:cubicBezTo>
                  <a:cubicBezTo>
                    <a:pt x="658236" y="200384"/>
                    <a:pt x="623115" y="224790"/>
                    <a:pt x="623115" y="224790"/>
                  </a:cubicBezTo>
                  <a:cubicBezTo>
                    <a:pt x="623118" y="224788"/>
                    <a:pt x="561593" y="216914"/>
                    <a:pt x="560818" y="216858"/>
                  </a:cubicBezTo>
                  <a:cubicBezTo>
                    <a:pt x="560093" y="216804"/>
                    <a:pt x="547130" y="226903"/>
                    <a:pt x="537440" y="235276"/>
                  </a:cubicBezTo>
                  <a:cubicBezTo>
                    <a:pt x="527762" y="243638"/>
                    <a:pt x="535141" y="300316"/>
                    <a:pt x="535141" y="300316"/>
                  </a:cubicBezTo>
                  <a:cubicBezTo>
                    <a:pt x="535146" y="300314"/>
                    <a:pt x="492073" y="298444"/>
                    <a:pt x="485574" y="299935"/>
                  </a:cubicBezTo>
                  <a:cubicBezTo>
                    <a:pt x="479094" y="301447"/>
                    <a:pt x="412023" y="289417"/>
                    <a:pt x="399075" y="284786"/>
                  </a:cubicBezTo>
                  <a:cubicBezTo>
                    <a:pt x="386190" y="280172"/>
                    <a:pt x="350432" y="302365"/>
                    <a:pt x="350432" y="302365"/>
                  </a:cubicBezTo>
                  <a:lnTo>
                    <a:pt x="291462" y="259557"/>
                  </a:lnTo>
                  <a:cubicBezTo>
                    <a:pt x="291462" y="259557"/>
                    <a:pt x="285593" y="262355"/>
                    <a:pt x="280896" y="266420"/>
                  </a:cubicBezTo>
                  <a:cubicBezTo>
                    <a:pt x="276187" y="270482"/>
                    <a:pt x="265990" y="268758"/>
                    <a:pt x="259310" y="272741"/>
                  </a:cubicBezTo>
                  <a:cubicBezTo>
                    <a:pt x="252658" y="276662"/>
                    <a:pt x="258634" y="289325"/>
                    <a:pt x="257257" y="300997"/>
                  </a:cubicBezTo>
                  <a:cubicBezTo>
                    <a:pt x="255952" y="312664"/>
                    <a:pt x="205369" y="289140"/>
                    <a:pt x="205369" y="289140"/>
                  </a:cubicBezTo>
                  <a:lnTo>
                    <a:pt x="208788" y="242057"/>
                  </a:lnTo>
                  <a:lnTo>
                    <a:pt x="123328" y="300350"/>
                  </a:lnTo>
                  <a:lnTo>
                    <a:pt x="157169" y="394048"/>
                  </a:lnTo>
                  <a:lnTo>
                    <a:pt x="44361" y="434900"/>
                  </a:lnTo>
                  <a:lnTo>
                    <a:pt x="51143" y="503629"/>
                  </a:lnTo>
                  <a:lnTo>
                    <a:pt x="86477" y="612095"/>
                  </a:lnTo>
                  <a:lnTo>
                    <a:pt x="26245" y="684240"/>
                  </a:lnTo>
                  <a:lnTo>
                    <a:pt x="51522" y="735638"/>
                  </a:lnTo>
                  <a:lnTo>
                    <a:pt x="0" y="883493"/>
                  </a:lnTo>
                  <a:lnTo>
                    <a:pt x="19631" y="937373"/>
                  </a:lnTo>
                  <a:lnTo>
                    <a:pt x="97754" y="943042"/>
                  </a:lnTo>
                  <a:lnTo>
                    <a:pt x="204742" y="1017529"/>
                  </a:lnTo>
                  <a:lnTo>
                    <a:pt x="330955" y="962470"/>
                  </a:lnTo>
                  <a:lnTo>
                    <a:pt x="396487" y="1020141"/>
                  </a:lnTo>
                  <a:lnTo>
                    <a:pt x="418824" y="1111092"/>
                  </a:lnTo>
                  <a:lnTo>
                    <a:pt x="510430" y="1140295"/>
                  </a:lnTo>
                  <a:lnTo>
                    <a:pt x="474185" y="1199917"/>
                  </a:lnTo>
                  <a:lnTo>
                    <a:pt x="525666" y="1295419"/>
                  </a:lnTo>
                  <a:lnTo>
                    <a:pt x="593963" y="1280532"/>
                  </a:lnTo>
                  <a:lnTo>
                    <a:pt x="694248" y="1359654"/>
                  </a:lnTo>
                  <a:lnTo>
                    <a:pt x="670276" y="1392699"/>
                  </a:lnTo>
                  <a:lnTo>
                    <a:pt x="708855" y="1422042"/>
                  </a:lnTo>
                  <a:lnTo>
                    <a:pt x="691538" y="1504618"/>
                  </a:lnTo>
                  <a:lnTo>
                    <a:pt x="615371" y="1473116"/>
                  </a:lnTo>
                  <a:lnTo>
                    <a:pt x="590564" y="1489467"/>
                  </a:lnTo>
                  <a:lnTo>
                    <a:pt x="621160" y="1629528"/>
                  </a:lnTo>
                  <a:lnTo>
                    <a:pt x="657431" y="1616459"/>
                  </a:lnTo>
                  <a:lnTo>
                    <a:pt x="677983" y="1671395"/>
                  </a:lnTo>
                  <a:lnTo>
                    <a:pt x="629410" y="1711579"/>
                  </a:lnTo>
                  <a:lnTo>
                    <a:pt x="617536" y="1787236"/>
                  </a:lnTo>
                  <a:lnTo>
                    <a:pt x="650013" y="1772898"/>
                  </a:lnTo>
                  <a:lnTo>
                    <a:pt x="679291" y="1828988"/>
                  </a:lnTo>
                  <a:lnTo>
                    <a:pt x="757004" y="1867492"/>
                  </a:lnTo>
                  <a:lnTo>
                    <a:pt x="757260" y="1897428"/>
                  </a:lnTo>
                  <a:lnTo>
                    <a:pt x="846565" y="1917652"/>
                  </a:lnTo>
                  <a:lnTo>
                    <a:pt x="960339" y="1892512"/>
                  </a:lnTo>
                  <a:lnTo>
                    <a:pt x="1002787" y="1942726"/>
                  </a:lnTo>
                  <a:lnTo>
                    <a:pt x="1086799" y="1948822"/>
                  </a:lnTo>
                  <a:lnTo>
                    <a:pt x="1147571" y="2030196"/>
                  </a:lnTo>
                  <a:cubicBezTo>
                    <a:pt x="1147571" y="2030196"/>
                    <a:pt x="1153806" y="1965460"/>
                    <a:pt x="1179158" y="1961369"/>
                  </a:cubicBezTo>
                  <a:cubicBezTo>
                    <a:pt x="1204453" y="1957361"/>
                    <a:pt x="1221486" y="1952680"/>
                    <a:pt x="1229692" y="1961106"/>
                  </a:cubicBezTo>
                  <a:cubicBezTo>
                    <a:pt x="1237889" y="1969586"/>
                    <a:pt x="1290786" y="1998412"/>
                    <a:pt x="1314932" y="2003636"/>
                  </a:cubicBezTo>
                  <a:cubicBezTo>
                    <a:pt x="1314932" y="2003636"/>
                    <a:pt x="1309302" y="1960031"/>
                    <a:pt x="1314246" y="1946195"/>
                  </a:cubicBezTo>
                  <a:cubicBezTo>
                    <a:pt x="1319145" y="1932287"/>
                    <a:pt x="1315959" y="1909050"/>
                    <a:pt x="1314418" y="1896631"/>
                  </a:cubicBezTo>
                  <a:cubicBezTo>
                    <a:pt x="1312844" y="1884227"/>
                    <a:pt x="1310545" y="1868420"/>
                    <a:pt x="1317538" y="1853684"/>
                  </a:cubicBezTo>
                  <a:cubicBezTo>
                    <a:pt x="1324479" y="1839001"/>
                    <a:pt x="1334464" y="1816191"/>
                    <a:pt x="1337123" y="1793311"/>
                  </a:cubicBezTo>
                  <a:cubicBezTo>
                    <a:pt x="1339780" y="1770435"/>
                    <a:pt x="1350903" y="1758471"/>
                    <a:pt x="1326601" y="1748891"/>
                  </a:cubicBezTo>
                  <a:cubicBezTo>
                    <a:pt x="1302242" y="1739306"/>
                    <a:pt x="1299230" y="1706683"/>
                    <a:pt x="1312447" y="1700275"/>
                  </a:cubicBezTo>
                  <a:cubicBezTo>
                    <a:pt x="1325679" y="1693862"/>
                    <a:pt x="1343079" y="1697635"/>
                    <a:pt x="1341418" y="1679834"/>
                  </a:cubicBezTo>
                  <a:cubicBezTo>
                    <a:pt x="1339752" y="1662020"/>
                    <a:pt x="1334983" y="1656159"/>
                    <a:pt x="1334922" y="1643400"/>
                  </a:cubicBezTo>
                  <a:cubicBezTo>
                    <a:pt x="1334873" y="1630651"/>
                    <a:pt x="1328308" y="1612153"/>
                    <a:pt x="1330269" y="1598885"/>
                  </a:cubicBezTo>
                  <a:cubicBezTo>
                    <a:pt x="1332219" y="1585609"/>
                    <a:pt x="1335605" y="1575077"/>
                    <a:pt x="1327272" y="1577758"/>
                  </a:cubicBezTo>
                  <a:cubicBezTo>
                    <a:pt x="1318854" y="1580436"/>
                    <a:pt x="1274659" y="1594848"/>
                    <a:pt x="1260193" y="1586634"/>
                  </a:cubicBezTo>
                  <a:cubicBezTo>
                    <a:pt x="1245732" y="1578351"/>
                    <a:pt x="1198996" y="1541633"/>
                    <a:pt x="1201225" y="1533634"/>
                  </a:cubicBezTo>
                  <a:cubicBezTo>
                    <a:pt x="1203452" y="1525602"/>
                    <a:pt x="1214174" y="1508415"/>
                    <a:pt x="1223866" y="1514308"/>
                  </a:cubicBezTo>
                  <a:cubicBezTo>
                    <a:pt x="1233570" y="1520289"/>
                    <a:pt x="1260733" y="1542825"/>
                    <a:pt x="1275460" y="1538364"/>
                  </a:cubicBezTo>
                  <a:cubicBezTo>
                    <a:pt x="1290192" y="1533860"/>
                    <a:pt x="1312263" y="1527311"/>
                    <a:pt x="1318823" y="1518240"/>
                  </a:cubicBezTo>
                  <a:cubicBezTo>
                    <a:pt x="1325331" y="1509256"/>
                    <a:pt x="1346511" y="1474831"/>
                    <a:pt x="1356731" y="1469062"/>
                  </a:cubicBezTo>
                  <a:cubicBezTo>
                    <a:pt x="1366974" y="1463230"/>
                    <a:pt x="1358323" y="1465240"/>
                    <a:pt x="1350063" y="1453205"/>
                  </a:cubicBezTo>
                  <a:cubicBezTo>
                    <a:pt x="1341730" y="1441159"/>
                    <a:pt x="1322211" y="1426335"/>
                    <a:pt x="1336690" y="1420797"/>
                  </a:cubicBezTo>
                  <a:cubicBezTo>
                    <a:pt x="1351166" y="1415343"/>
                    <a:pt x="1365807" y="1402998"/>
                    <a:pt x="1365807" y="1402998"/>
                  </a:cubicBezTo>
                  <a:lnTo>
                    <a:pt x="1327950" y="1356408"/>
                  </a:lnTo>
                  <a:lnTo>
                    <a:pt x="1337304" y="1245929"/>
                  </a:lnTo>
                  <a:lnTo>
                    <a:pt x="1424582" y="1201580"/>
                  </a:lnTo>
                  <a:lnTo>
                    <a:pt x="1583216" y="1211772"/>
                  </a:lnTo>
                  <a:lnTo>
                    <a:pt x="1649582" y="1153812"/>
                  </a:lnTo>
                  <a:lnTo>
                    <a:pt x="1703585" y="1171800"/>
                  </a:lnTo>
                  <a:cubicBezTo>
                    <a:pt x="1703585" y="1171800"/>
                    <a:pt x="1713787" y="1116595"/>
                    <a:pt x="1726377" y="1109686"/>
                  </a:cubicBezTo>
                  <a:cubicBezTo>
                    <a:pt x="1738990" y="1102712"/>
                    <a:pt x="1746981" y="1101323"/>
                    <a:pt x="1756097" y="1106255"/>
                  </a:cubicBezTo>
                  <a:cubicBezTo>
                    <a:pt x="1765209" y="1111187"/>
                    <a:pt x="1814888" y="1148118"/>
                    <a:pt x="1829158" y="1127267"/>
                  </a:cubicBezTo>
                  <a:cubicBezTo>
                    <a:pt x="1843445" y="1106347"/>
                    <a:pt x="1839986" y="1086840"/>
                    <a:pt x="1854596" y="1075142"/>
                  </a:cubicBezTo>
                  <a:cubicBezTo>
                    <a:pt x="1869193" y="1063452"/>
                    <a:pt x="1912832" y="1038485"/>
                    <a:pt x="1918701" y="1020957"/>
                  </a:cubicBezTo>
                  <a:cubicBezTo>
                    <a:pt x="1924603" y="1003374"/>
                    <a:pt x="1937379" y="948621"/>
                    <a:pt x="1937379" y="948621"/>
                  </a:cubicBezTo>
                  <a:cubicBezTo>
                    <a:pt x="1930229" y="941262"/>
                    <a:pt x="1920177" y="930940"/>
                    <a:pt x="1916510" y="935470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3C531682-1D7A-4598-945A-DBEE908C1DD3}"/>
                </a:ext>
              </a:extLst>
            </p:cNvPr>
            <p:cNvSpPr/>
            <p:nvPr/>
          </p:nvSpPr>
          <p:spPr>
            <a:xfrm>
              <a:off x="8709407" y="4047019"/>
              <a:ext cx="1155473" cy="948697"/>
            </a:xfrm>
            <a:custGeom>
              <a:avLst/>
              <a:gdLst>
                <a:gd name="connsiteX0" fmla="*/ 1155473 w 1155473"/>
                <a:gd name="connsiteY0" fmla="*/ 428413 h 948697"/>
                <a:gd name="connsiteX1" fmla="*/ 1141496 w 1155473"/>
                <a:gd name="connsiteY1" fmla="*/ 497734 h 948697"/>
                <a:gd name="connsiteX2" fmla="*/ 1106245 w 1155473"/>
                <a:gd name="connsiteY2" fmla="*/ 551120 h 948697"/>
                <a:gd name="connsiteX3" fmla="*/ 1062770 w 1155473"/>
                <a:gd name="connsiteY3" fmla="*/ 604565 h 948697"/>
                <a:gd name="connsiteX4" fmla="*/ 1026689 w 1155473"/>
                <a:gd name="connsiteY4" fmla="*/ 677487 h 948697"/>
                <a:gd name="connsiteX5" fmla="*/ 938349 w 1155473"/>
                <a:gd name="connsiteY5" fmla="*/ 722741 h 948697"/>
                <a:gd name="connsiteX6" fmla="*/ 918065 w 1155473"/>
                <a:gd name="connsiteY6" fmla="*/ 758546 h 948697"/>
                <a:gd name="connsiteX7" fmla="*/ 873753 w 1155473"/>
                <a:gd name="connsiteY7" fmla="*/ 787984 h 948697"/>
                <a:gd name="connsiteX8" fmla="*/ 847470 w 1155473"/>
                <a:gd name="connsiteY8" fmla="*/ 806729 h 948697"/>
                <a:gd name="connsiteX9" fmla="*/ 823311 w 1155473"/>
                <a:gd name="connsiteY9" fmla="*/ 828639 h 948697"/>
                <a:gd name="connsiteX10" fmla="*/ 823249 w 1155473"/>
                <a:gd name="connsiteY10" fmla="*/ 828631 h 948697"/>
                <a:gd name="connsiteX11" fmla="*/ 815517 w 1155473"/>
                <a:gd name="connsiteY11" fmla="*/ 823676 h 948697"/>
                <a:gd name="connsiteX12" fmla="*/ 787716 w 1155473"/>
                <a:gd name="connsiteY12" fmla="*/ 809898 h 948697"/>
                <a:gd name="connsiteX13" fmla="*/ 614450 w 1155473"/>
                <a:gd name="connsiteY13" fmla="*/ 857135 h 948697"/>
                <a:gd name="connsiteX14" fmla="*/ 555445 w 1155473"/>
                <a:gd name="connsiteY14" fmla="*/ 948698 h 948697"/>
                <a:gd name="connsiteX15" fmla="*/ 441149 w 1155473"/>
                <a:gd name="connsiteY15" fmla="*/ 936455 h 948697"/>
                <a:gd name="connsiteX16" fmla="*/ 337844 w 1155473"/>
                <a:gd name="connsiteY16" fmla="*/ 701842 h 948697"/>
                <a:gd name="connsiteX17" fmla="*/ 103455 w 1155473"/>
                <a:gd name="connsiteY17" fmla="*/ 715008 h 948697"/>
                <a:gd name="connsiteX18" fmla="*/ 99972 w 1155473"/>
                <a:gd name="connsiteY18" fmla="*/ 678714 h 948697"/>
                <a:gd name="connsiteX19" fmla="*/ 81861 w 1155473"/>
                <a:gd name="connsiteY19" fmla="*/ 644550 h 948697"/>
                <a:gd name="connsiteX20" fmla="*/ 56865 w 1155473"/>
                <a:gd name="connsiteY20" fmla="*/ 596578 h 948697"/>
                <a:gd name="connsiteX21" fmla="*/ 11782 w 1155473"/>
                <a:gd name="connsiteY21" fmla="*/ 541836 h 948697"/>
                <a:gd name="connsiteX22" fmla="*/ 132 w 1155473"/>
                <a:gd name="connsiteY22" fmla="*/ 492929 h 948697"/>
                <a:gd name="connsiteX23" fmla="*/ 26223 w 1155473"/>
                <a:gd name="connsiteY23" fmla="*/ 458019 h 948697"/>
                <a:gd name="connsiteX24" fmla="*/ 3351 w 1155473"/>
                <a:gd name="connsiteY24" fmla="*/ 414157 h 948697"/>
                <a:gd name="connsiteX25" fmla="*/ 60179 w 1155473"/>
                <a:gd name="connsiteY25" fmla="*/ 395268 h 948697"/>
                <a:gd name="connsiteX26" fmla="*/ 118205 w 1155473"/>
                <a:gd name="connsiteY26" fmla="*/ 360697 h 948697"/>
                <a:gd name="connsiteX27" fmla="*/ 125791 w 1155473"/>
                <a:gd name="connsiteY27" fmla="*/ 256259 h 948697"/>
                <a:gd name="connsiteX28" fmla="*/ 209015 w 1155473"/>
                <a:gd name="connsiteY28" fmla="*/ 278545 h 948697"/>
                <a:gd name="connsiteX29" fmla="*/ 216217 w 1155473"/>
                <a:gd name="connsiteY29" fmla="*/ 227525 h 948697"/>
                <a:gd name="connsiteX30" fmla="*/ 177958 w 1155473"/>
                <a:gd name="connsiteY30" fmla="*/ 180109 h 948697"/>
                <a:gd name="connsiteX31" fmla="*/ 213929 w 1155473"/>
                <a:gd name="connsiteY31" fmla="*/ 103248 h 948697"/>
                <a:gd name="connsiteX32" fmla="*/ 282149 w 1155473"/>
                <a:gd name="connsiteY32" fmla="*/ 96883 h 948697"/>
                <a:gd name="connsiteX33" fmla="*/ 308123 w 1155473"/>
                <a:gd name="connsiteY33" fmla="*/ 49734 h 948697"/>
                <a:gd name="connsiteX34" fmla="*/ 364920 w 1155473"/>
                <a:gd name="connsiteY34" fmla="*/ 65624 h 948697"/>
                <a:gd name="connsiteX35" fmla="*/ 401006 w 1155473"/>
                <a:gd name="connsiteY35" fmla="*/ 14338 h 948697"/>
                <a:gd name="connsiteX36" fmla="*/ 433483 w 1155473"/>
                <a:gd name="connsiteY36" fmla="*/ 0 h 948697"/>
                <a:gd name="connsiteX37" fmla="*/ 462761 w 1155473"/>
                <a:gd name="connsiteY37" fmla="*/ 56090 h 948697"/>
                <a:gd name="connsiteX38" fmla="*/ 540474 w 1155473"/>
                <a:gd name="connsiteY38" fmla="*/ 94594 h 948697"/>
                <a:gd name="connsiteX39" fmla="*/ 540730 w 1155473"/>
                <a:gd name="connsiteY39" fmla="*/ 124531 h 948697"/>
                <a:gd name="connsiteX40" fmla="*/ 630035 w 1155473"/>
                <a:gd name="connsiteY40" fmla="*/ 144754 h 948697"/>
                <a:gd name="connsiteX41" fmla="*/ 743808 w 1155473"/>
                <a:gd name="connsiteY41" fmla="*/ 119614 h 948697"/>
                <a:gd name="connsiteX42" fmla="*/ 786257 w 1155473"/>
                <a:gd name="connsiteY42" fmla="*/ 169829 h 948697"/>
                <a:gd name="connsiteX43" fmla="*/ 870269 w 1155473"/>
                <a:gd name="connsiteY43" fmla="*/ 175924 h 948697"/>
                <a:gd name="connsiteX44" fmla="*/ 931041 w 1155473"/>
                <a:gd name="connsiteY44" fmla="*/ 257298 h 948697"/>
                <a:gd name="connsiteX45" fmla="*/ 962627 w 1155473"/>
                <a:gd name="connsiteY45" fmla="*/ 188471 h 948697"/>
                <a:gd name="connsiteX46" fmla="*/ 1013161 w 1155473"/>
                <a:gd name="connsiteY46" fmla="*/ 188208 h 948697"/>
                <a:gd name="connsiteX47" fmla="*/ 1098402 w 1155473"/>
                <a:gd name="connsiteY47" fmla="*/ 230738 h 948697"/>
                <a:gd name="connsiteX48" fmla="*/ 1141941 w 1155473"/>
                <a:gd name="connsiteY48" fmla="*/ 401924 h 948697"/>
                <a:gd name="connsiteX49" fmla="*/ 1155473 w 1155473"/>
                <a:gd name="connsiteY49" fmla="*/ 428413 h 94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55473" h="948697">
                  <a:moveTo>
                    <a:pt x="1155473" y="428413"/>
                  </a:moveTo>
                  <a:cubicBezTo>
                    <a:pt x="1155473" y="428413"/>
                    <a:pt x="1148348" y="484821"/>
                    <a:pt x="1141496" y="497734"/>
                  </a:cubicBezTo>
                  <a:cubicBezTo>
                    <a:pt x="1134713" y="510649"/>
                    <a:pt x="1115062" y="541965"/>
                    <a:pt x="1106245" y="551120"/>
                  </a:cubicBezTo>
                  <a:cubicBezTo>
                    <a:pt x="1097363" y="560280"/>
                    <a:pt x="1068981" y="582399"/>
                    <a:pt x="1062770" y="604565"/>
                  </a:cubicBezTo>
                  <a:cubicBezTo>
                    <a:pt x="1056555" y="626666"/>
                    <a:pt x="1042770" y="667864"/>
                    <a:pt x="1026689" y="677487"/>
                  </a:cubicBezTo>
                  <a:cubicBezTo>
                    <a:pt x="1010664" y="687098"/>
                    <a:pt x="940158" y="711445"/>
                    <a:pt x="938349" y="722741"/>
                  </a:cubicBezTo>
                  <a:cubicBezTo>
                    <a:pt x="936534" y="734045"/>
                    <a:pt x="932388" y="750370"/>
                    <a:pt x="918065" y="758546"/>
                  </a:cubicBezTo>
                  <a:cubicBezTo>
                    <a:pt x="903719" y="766650"/>
                    <a:pt x="889954" y="784965"/>
                    <a:pt x="873753" y="787984"/>
                  </a:cubicBezTo>
                  <a:cubicBezTo>
                    <a:pt x="857493" y="791092"/>
                    <a:pt x="857347" y="797584"/>
                    <a:pt x="847470" y="806729"/>
                  </a:cubicBezTo>
                  <a:cubicBezTo>
                    <a:pt x="837946" y="815513"/>
                    <a:pt x="824156" y="827915"/>
                    <a:pt x="823311" y="828639"/>
                  </a:cubicBezTo>
                  <a:lnTo>
                    <a:pt x="823249" y="828631"/>
                  </a:lnTo>
                  <a:cubicBezTo>
                    <a:pt x="821151" y="826712"/>
                    <a:pt x="818704" y="825080"/>
                    <a:pt x="815517" y="823676"/>
                  </a:cubicBezTo>
                  <a:cubicBezTo>
                    <a:pt x="803472" y="818263"/>
                    <a:pt x="787716" y="809898"/>
                    <a:pt x="787716" y="809898"/>
                  </a:cubicBezTo>
                  <a:lnTo>
                    <a:pt x="614450" y="857135"/>
                  </a:lnTo>
                  <a:lnTo>
                    <a:pt x="555445" y="948698"/>
                  </a:lnTo>
                  <a:lnTo>
                    <a:pt x="441149" y="936455"/>
                  </a:lnTo>
                  <a:cubicBezTo>
                    <a:pt x="441149" y="936455"/>
                    <a:pt x="390354" y="771060"/>
                    <a:pt x="337844" y="701842"/>
                  </a:cubicBezTo>
                  <a:lnTo>
                    <a:pt x="103455" y="715008"/>
                  </a:lnTo>
                  <a:cubicBezTo>
                    <a:pt x="103455" y="715008"/>
                    <a:pt x="99368" y="687036"/>
                    <a:pt x="99972" y="678714"/>
                  </a:cubicBezTo>
                  <a:cubicBezTo>
                    <a:pt x="100578" y="670419"/>
                    <a:pt x="90611" y="652543"/>
                    <a:pt x="81861" y="644550"/>
                  </a:cubicBezTo>
                  <a:cubicBezTo>
                    <a:pt x="73095" y="636548"/>
                    <a:pt x="59977" y="608107"/>
                    <a:pt x="56865" y="596578"/>
                  </a:cubicBezTo>
                  <a:cubicBezTo>
                    <a:pt x="53752" y="585116"/>
                    <a:pt x="27922" y="563119"/>
                    <a:pt x="11782" y="541836"/>
                  </a:cubicBezTo>
                  <a:cubicBezTo>
                    <a:pt x="-4378" y="520546"/>
                    <a:pt x="1143" y="512595"/>
                    <a:pt x="132" y="492929"/>
                  </a:cubicBezTo>
                  <a:cubicBezTo>
                    <a:pt x="-938" y="473209"/>
                    <a:pt x="11588" y="470173"/>
                    <a:pt x="26223" y="458019"/>
                  </a:cubicBezTo>
                  <a:cubicBezTo>
                    <a:pt x="40842" y="445864"/>
                    <a:pt x="3351" y="414157"/>
                    <a:pt x="3351" y="414157"/>
                  </a:cubicBezTo>
                  <a:lnTo>
                    <a:pt x="60179" y="395268"/>
                  </a:lnTo>
                  <a:lnTo>
                    <a:pt x="118205" y="360697"/>
                  </a:lnTo>
                  <a:lnTo>
                    <a:pt x="125791" y="256259"/>
                  </a:lnTo>
                  <a:lnTo>
                    <a:pt x="209015" y="278545"/>
                  </a:lnTo>
                  <a:lnTo>
                    <a:pt x="216217" y="227525"/>
                  </a:lnTo>
                  <a:lnTo>
                    <a:pt x="177958" y="180109"/>
                  </a:lnTo>
                  <a:lnTo>
                    <a:pt x="213929" y="103248"/>
                  </a:lnTo>
                  <a:lnTo>
                    <a:pt x="282149" y="96883"/>
                  </a:lnTo>
                  <a:lnTo>
                    <a:pt x="308123" y="49734"/>
                  </a:lnTo>
                  <a:lnTo>
                    <a:pt x="364920" y="65624"/>
                  </a:lnTo>
                  <a:lnTo>
                    <a:pt x="401006" y="14338"/>
                  </a:lnTo>
                  <a:lnTo>
                    <a:pt x="433483" y="0"/>
                  </a:lnTo>
                  <a:lnTo>
                    <a:pt x="462761" y="56090"/>
                  </a:lnTo>
                  <a:lnTo>
                    <a:pt x="540474" y="94594"/>
                  </a:lnTo>
                  <a:lnTo>
                    <a:pt x="540730" y="124531"/>
                  </a:lnTo>
                  <a:lnTo>
                    <a:pt x="630035" y="144754"/>
                  </a:lnTo>
                  <a:lnTo>
                    <a:pt x="743808" y="119614"/>
                  </a:lnTo>
                  <a:lnTo>
                    <a:pt x="786257" y="169829"/>
                  </a:lnTo>
                  <a:lnTo>
                    <a:pt x="870269" y="175924"/>
                  </a:lnTo>
                  <a:lnTo>
                    <a:pt x="931041" y="257298"/>
                  </a:lnTo>
                  <a:cubicBezTo>
                    <a:pt x="931041" y="257298"/>
                    <a:pt x="937276" y="192562"/>
                    <a:pt x="962627" y="188471"/>
                  </a:cubicBezTo>
                  <a:cubicBezTo>
                    <a:pt x="987923" y="184463"/>
                    <a:pt x="1004956" y="179782"/>
                    <a:pt x="1013161" y="188208"/>
                  </a:cubicBezTo>
                  <a:cubicBezTo>
                    <a:pt x="1021359" y="196688"/>
                    <a:pt x="1074256" y="225514"/>
                    <a:pt x="1098402" y="230738"/>
                  </a:cubicBezTo>
                  <a:cubicBezTo>
                    <a:pt x="1098402" y="230738"/>
                    <a:pt x="1130278" y="368726"/>
                    <a:pt x="1141941" y="401924"/>
                  </a:cubicBezTo>
                  <a:cubicBezTo>
                    <a:pt x="1145870" y="413052"/>
                    <a:pt x="1150362" y="421926"/>
                    <a:pt x="1155473" y="42841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15FB6766-A620-4E0F-9DF4-5080FFF728FF}"/>
                </a:ext>
              </a:extLst>
            </p:cNvPr>
            <p:cNvSpPr/>
            <p:nvPr/>
          </p:nvSpPr>
          <p:spPr>
            <a:xfrm>
              <a:off x="7949122" y="3211496"/>
              <a:ext cx="1252604" cy="1256798"/>
            </a:xfrm>
            <a:custGeom>
              <a:avLst/>
              <a:gdLst>
                <a:gd name="connsiteX0" fmla="*/ 1235287 w 1252604"/>
                <a:gd name="connsiteY0" fmla="*/ 567246 h 1256798"/>
                <a:gd name="connsiteX1" fmla="*/ 1252604 w 1252604"/>
                <a:gd name="connsiteY1" fmla="*/ 484669 h 1256798"/>
                <a:gd name="connsiteX2" fmla="*/ 1214025 w 1252604"/>
                <a:gd name="connsiteY2" fmla="*/ 455326 h 1256798"/>
                <a:gd name="connsiteX3" fmla="*/ 1237998 w 1252604"/>
                <a:gd name="connsiteY3" fmla="*/ 422281 h 1256798"/>
                <a:gd name="connsiteX4" fmla="*/ 1137712 w 1252604"/>
                <a:gd name="connsiteY4" fmla="*/ 343158 h 1256798"/>
                <a:gd name="connsiteX5" fmla="*/ 1069415 w 1252604"/>
                <a:gd name="connsiteY5" fmla="*/ 358046 h 1256798"/>
                <a:gd name="connsiteX6" fmla="*/ 1017934 w 1252604"/>
                <a:gd name="connsiteY6" fmla="*/ 262545 h 1256798"/>
                <a:gd name="connsiteX7" fmla="*/ 1054179 w 1252604"/>
                <a:gd name="connsiteY7" fmla="*/ 202922 h 1256798"/>
                <a:gd name="connsiteX8" fmla="*/ 962573 w 1252604"/>
                <a:gd name="connsiteY8" fmla="*/ 173719 h 1256798"/>
                <a:gd name="connsiteX9" fmla="*/ 940236 w 1252604"/>
                <a:gd name="connsiteY9" fmla="*/ 82768 h 1256798"/>
                <a:gd name="connsiteX10" fmla="*/ 874704 w 1252604"/>
                <a:gd name="connsiteY10" fmla="*/ 25097 h 1256798"/>
                <a:gd name="connsiteX11" fmla="*/ 748491 w 1252604"/>
                <a:gd name="connsiteY11" fmla="*/ 80156 h 1256798"/>
                <a:gd name="connsiteX12" fmla="*/ 641503 w 1252604"/>
                <a:gd name="connsiteY12" fmla="*/ 5669 h 1256798"/>
                <a:gd name="connsiteX13" fmla="*/ 563380 w 1252604"/>
                <a:gd name="connsiteY13" fmla="*/ 0 h 1256798"/>
                <a:gd name="connsiteX14" fmla="*/ 434112 w 1252604"/>
                <a:gd name="connsiteY14" fmla="*/ 30190 h 1256798"/>
                <a:gd name="connsiteX15" fmla="*/ 459038 w 1252604"/>
                <a:gd name="connsiteY15" fmla="*/ 145987 h 1256798"/>
                <a:gd name="connsiteX16" fmla="*/ 356683 w 1252604"/>
                <a:gd name="connsiteY16" fmla="*/ 156181 h 1256798"/>
                <a:gd name="connsiteX17" fmla="*/ 362953 w 1252604"/>
                <a:gd name="connsiteY17" fmla="*/ 232700 h 1256798"/>
                <a:gd name="connsiteX18" fmla="*/ 287347 w 1252604"/>
                <a:gd name="connsiteY18" fmla="*/ 293939 h 1256798"/>
                <a:gd name="connsiteX19" fmla="*/ 311063 w 1252604"/>
                <a:gd name="connsiteY19" fmla="*/ 372177 h 1256798"/>
                <a:gd name="connsiteX20" fmla="*/ 267362 w 1252604"/>
                <a:gd name="connsiteY20" fmla="*/ 467602 h 1256798"/>
                <a:gd name="connsiteX21" fmla="*/ 253587 w 1252604"/>
                <a:gd name="connsiteY21" fmla="*/ 466151 h 1256798"/>
                <a:gd name="connsiteX22" fmla="*/ 235806 w 1252604"/>
                <a:gd name="connsiteY22" fmla="*/ 464570 h 1256798"/>
                <a:gd name="connsiteX23" fmla="*/ 221996 w 1252604"/>
                <a:gd name="connsiteY23" fmla="*/ 462741 h 1256798"/>
                <a:gd name="connsiteX24" fmla="*/ 182127 w 1252604"/>
                <a:gd name="connsiteY24" fmla="*/ 458464 h 1256798"/>
                <a:gd name="connsiteX25" fmla="*/ 113648 w 1252604"/>
                <a:gd name="connsiteY25" fmla="*/ 583450 h 1256798"/>
                <a:gd name="connsiteX26" fmla="*/ 147141 w 1252604"/>
                <a:gd name="connsiteY26" fmla="*/ 757133 h 1256798"/>
                <a:gd name="connsiteX27" fmla="*/ 100121 w 1252604"/>
                <a:gd name="connsiteY27" fmla="*/ 803217 h 1256798"/>
                <a:gd name="connsiteX28" fmla="*/ 76441 w 1252604"/>
                <a:gd name="connsiteY28" fmla="*/ 771596 h 1256798"/>
                <a:gd name="connsiteX29" fmla="*/ 41384 w 1252604"/>
                <a:gd name="connsiteY29" fmla="*/ 787712 h 1256798"/>
                <a:gd name="connsiteX30" fmla="*/ 49295 w 1252604"/>
                <a:gd name="connsiteY30" fmla="*/ 854490 h 1256798"/>
                <a:gd name="connsiteX31" fmla="*/ 6322 w 1252604"/>
                <a:gd name="connsiteY31" fmla="*/ 871943 h 1256798"/>
                <a:gd name="connsiteX32" fmla="*/ 25103 w 1252604"/>
                <a:gd name="connsiteY32" fmla="*/ 943982 h 1256798"/>
                <a:gd name="connsiteX33" fmla="*/ 0 w 1252604"/>
                <a:gd name="connsiteY33" fmla="*/ 1015058 h 1256798"/>
                <a:gd name="connsiteX34" fmla="*/ 36693 w 1252604"/>
                <a:gd name="connsiteY34" fmla="*/ 1032452 h 1256798"/>
                <a:gd name="connsiteX35" fmla="*/ 80503 w 1252604"/>
                <a:gd name="connsiteY35" fmla="*/ 1036952 h 1256798"/>
                <a:gd name="connsiteX36" fmla="*/ 105696 w 1252604"/>
                <a:gd name="connsiteY36" fmla="*/ 1055073 h 1256798"/>
                <a:gd name="connsiteX37" fmla="*/ 138001 w 1252604"/>
                <a:gd name="connsiteY37" fmla="*/ 1043091 h 1256798"/>
                <a:gd name="connsiteX38" fmla="*/ 161574 w 1252604"/>
                <a:gd name="connsiteY38" fmla="*/ 1047358 h 1256798"/>
                <a:gd name="connsiteX39" fmla="*/ 168861 w 1252604"/>
                <a:gd name="connsiteY39" fmla="*/ 1077341 h 1256798"/>
                <a:gd name="connsiteX40" fmla="*/ 218302 w 1252604"/>
                <a:gd name="connsiteY40" fmla="*/ 1103873 h 1256798"/>
                <a:gd name="connsiteX41" fmla="*/ 218374 w 1252604"/>
                <a:gd name="connsiteY41" fmla="*/ 1103878 h 1256798"/>
                <a:gd name="connsiteX42" fmla="*/ 311557 w 1252604"/>
                <a:gd name="connsiteY42" fmla="*/ 1108664 h 1256798"/>
                <a:gd name="connsiteX43" fmla="*/ 344584 w 1252604"/>
                <a:gd name="connsiteY43" fmla="*/ 1082268 h 1256798"/>
                <a:gd name="connsiteX44" fmla="*/ 375948 w 1252604"/>
                <a:gd name="connsiteY44" fmla="*/ 1095997 h 1256798"/>
                <a:gd name="connsiteX45" fmla="*/ 435870 w 1252604"/>
                <a:gd name="connsiteY45" fmla="*/ 1113087 h 1256798"/>
                <a:gd name="connsiteX46" fmla="*/ 475836 w 1252604"/>
                <a:gd name="connsiteY46" fmla="*/ 1126118 h 1256798"/>
                <a:gd name="connsiteX47" fmla="*/ 539751 w 1252604"/>
                <a:gd name="connsiteY47" fmla="*/ 1133710 h 1256798"/>
                <a:gd name="connsiteX48" fmla="*/ 567685 w 1252604"/>
                <a:gd name="connsiteY48" fmla="*/ 1154724 h 1256798"/>
                <a:gd name="connsiteX49" fmla="*/ 585100 w 1252604"/>
                <a:gd name="connsiteY49" fmla="*/ 1163161 h 1256798"/>
                <a:gd name="connsiteX50" fmla="*/ 623988 w 1252604"/>
                <a:gd name="connsiteY50" fmla="*/ 1217330 h 1256798"/>
                <a:gd name="connsiteX51" fmla="*/ 691279 w 1252604"/>
                <a:gd name="connsiteY51" fmla="*/ 1218918 h 1256798"/>
                <a:gd name="connsiteX52" fmla="*/ 715709 w 1252604"/>
                <a:gd name="connsiteY52" fmla="*/ 1256715 h 1256798"/>
                <a:gd name="connsiteX53" fmla="*/ 763630 w 1252604"/>
                <a:gd name="connsiteY53" fmla="*/ 1249681 h 1256798"/>
                <a:gd name="connsiteX54" fmla="*/ 820458 w 1252604"/>
                <a:gd name="connsiteY54" fmla="*/ 1230792 h 1256798"/>
                <a:gd name="connsiteX55" fmla="*/ 878484 w 1252604"/>
                <a:gd name="connsiteY55" fmla="*/ 1196220 h 1256798"/>
                <a:gd name="connsiteX56" fmla="*/ 886070 w 1252604"/>
                <a:gd name="connsiteY56" fmla="*/ 1091783 h 1256798"/>
                <a:gd name="connsiteX57" fmla="*/ 969294 w 1252604"/>
                <a:gd name="connsiteY57" fmla="*/ 1114069 h 1256798"/>
                <a:gd name="connsiteX58" fmla="*/ 976496 w 1252604"/>
                <a:gd name="connsiteY58" fmla="*/ 1063049 h 1256798"/>
                <a:gd name="connsiteX59" fmla="*/ 938237 w 1252604"/>
                <a:gd name="connsiteY59" fmla="*/ 1015633 h 1256798"/>
                <a:gd name="connsiteX60" fmla="*/ 974208 w 1252604"/>
                <a:gd name="connsiteY60" fmla="*/ 938772 h 1256798"/>
                <a:gd name="connsiteX61" fmla="*/ 1042428 w 1252604"/>
                <a:gd name="connsiteY61" fmla="*/ 932407 h 1256798"/>
                <a:gd name="connsiteX62" fmla="*/ 1068402 w 1252604"/>
                <a:gd name="connsiteY62" fmla="*/ 885257 h 1256798"/>
                <a:gd name="connsiteX63" fmla="*/ 1125199 w 1252604"/>
                <a:gd name="connsiteY63" fmla="*/ 901148 h 1256798"/>
                <a:gd name="connsiteX64" fmla="*/ 1161285 w 1252604"/>
                <a:gd name="connsiteY64" fmla="*/ 849862 h 1256798"/>
                <a:gd name="connsiteX65" fmla="*/ 1173158 w 1252604"/>
                <a:gd name="connsiteY65" fmla="*/ 774205 h 1256798"/>
                <a:gd name="connsiteX66" fmla="*/ 1221732 w 1252604"/>
                <a:gd name="connsiteY66" fmla="*/ 734021 h 1256798"/>
                <a:gd name="connsiteX67" fmla="*/ 1201179 w 1252604"/>
                <a:gd name="connsiteY67" fmla="*/ 679085 h 1256798"/>
                <a:gd name="connsiteX68" fmla="*/ 1164909 w 1252604"/>
                <a:gd name="connsiteY68" fmla="*/ 692154 h 1256798"/>
                <a:gd name="connsiteX69" fmla="*/ 1134313 w 1252604"/>
                <a:gd name="connsiteY69" fmla="*/ 552093 h 1256798"/>
                <a:gd name="connsiteX70" fmla="*/ 1159119 w 1252604"/>
                <a:gd name="connsiteY70" fmla="*/ 535742 h 1256798"/>
                <a:gd name="connsiteX71" fmla="*/ 1235286 w 1252604"/>
                <a:gd name="connsiteY71" fmla="*/ 567244 h 125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252604" h="1256798">
                  <a:moveTo>
                    <a:pt x="1235287" y="567246"/>
                  </a:moveTo>
                  <a:lnTo>
                    <a:pt x="1252604" y="484669"/>
                  </a:lnTo>
                  <a:lnTo>
                    <a:pt x="1214025" y="455326"/>
                  </a:lnTo>
                  <a:lnTo>
                    <a:pt x="1237998" y="422281"/>
                  </a:lnTo>
                  <a:lnTo>
                    <a:pt x="1137712" y="343158"/>
                  </a:lnTo>
                  <a:lnTo>
                    <a:pt x="1069415" y="358046"/>
                  </a:lnTo>
                  <a:lnTo>
                    <a:pt x="1017934" y="262545"/>
                  </a:lnTo>
                  <a:lnTo>
                    <a:pt x="1054179" y="202922"/>
                  </a:lnTo>
                  <a:lnTo>
                    <a:pt x="962573" y="173719"/>
                  </a:lnTo>
                  <a:lnTo>
                    <a:pt x="940236" y="82768"/>
                  </a:lnTo>
                  <a:lnTo>
                    <a:pt x="874704" y="25097"/>
                  </a:lnTo>
                  <a:lnTo>
                    <a:pt x="748491" y="80156"/>
                  </a:lnTo>
                  <a:lnTo>
                    <a:pt x="641503" y="5669"/>
                  </a:lnTo>
                  <a:lnTo>
                    <a:pt x="563380" y="0"/>
                  </a:lnTo>
                  <a:lnTo>
                    <a:pt x="434112" y="30190"/>
                  </a:lnTo>
                  <a:lnTo>
                    <a:pt x="459038" y="145987"/>
                  </a:lnTo>
                  <a:lnTo>
                    <a:pt x="356683" y="156181"/>
                  </a:lnTo>
                  <a:lnTo>
                    <a:pt x="362953" y="232700"/>
                  </a:lnTo>
                  <a:lnTo>
                    <a:pt x="287347" y="293939"/>
                  </a:lnTo>
                  <a:lnTo>
                    <a:pt x="311063" y="372177"/>
                  </a:lnTo>
                  <a:lnTo>
                    <a:pt x="267362" y="467602"/>
                  </a:lnTo>
                  <a:lnTo>
                    <a:pt x="253587" y="466151"/>
                  </a:lnTo>
                  <a:lnTo>
                    <a:pt x="235806" y="464570"/>
                  </a:lnTo>
                  <a:cubicBezTo>
                    <a:pt x="235871" y="463721"/>
                    <a:pt x="222003" y="463596"/>
                    <a:pt x="221996" y="462741"/>
                  </a:cubicBezTo>
                  <a:lnTo>
                    <a:pt x="182127" y="458464"/>
                  </a:lnTo>
                  <a:lnTo>
                    <a:pt x="113648" y="583450"/>
                  </a:lnTo>
                  <a:lnTo>
                    <a:pt x="147141" y="757133"/>
                  </a:lnTo>
                  <a:lnTo>
                    <a:pt x="100121" y="803217"/>
                  </a:lnTo>
                  <a:lnTo>
                    <a:pt x="76441" y="771596"/>
                  </a:lnTo>
                  <a:lnTo>
                    <a:pt x="41384" y="787712"/>
                  </a:lnTo>
                  <a:cubicBezTo>
                    <a:pt x="41384" y="787712"/>
                    <a:pt x="50383" y="853121"/>
                    <a:pt x="49295" y="854490"/>
                  </a:cubicBezTo>
                  <a:cubicBezTo>
                    <a:pt x="48210" y="855853"/>
                    <a:pt x="6322" y="871943"/>
                    <a:pt x="6322" y="871943"/>
                  </a:cubicBezTo>
                  <a:lnTo>
                    <a:pt x="25103" y="943982"/>
                  </a:lnTo>
                  <a:lnTo>
                    <a:pt x="0" y="1015058"/>
                  </a:lnTo>
                  <a:cubicBezTo>
                    <a:pt x="1536" y="1015830"/>
                    <a:pt x="9672" y="1030490"/>
                    <a:pt x="36693" y="1032452"/>
                  </a:cubicBezTo>
                  <a:cubicBezTo>
                    <a:pt x="63718" y="1034414"/>
                    <a:pt x="73940" y="1028651"/>
                    <a:pt x="80503" y="1036952"/>
                  </a:cubicBezTo>
                  <a:cubicBezTo>
                    <a:pt x="87135" y="1045319"/>
                    <a:pt x="86400" y="1064517"/>
                    <a:pt x="105696" y="1055073"/>
                  </a:cubicBezTo>
                  <a:cubicBezTo>
                    <a:pt x="125050" y="1045700"/>
                    <a:pt x="120543" y="1039858"/>
                    <a:pt x="138001" y="1043091"/>
                  </a:cubicBezTo>
                  <a:cubicBezTo>
                    <a:pt x="155462" y="1046324"/>
                    <a:pt x="161574" y="1047358"/>
                    <a:pt x="161574" y="1047358"/>
                  </a:cubicBezTo>
                  <a:cubicBezTo>
                    <a:pt x="161574" y="1047358"/>
                    <a:pt x="157942" y="1071025"/>
                    <a:pt x="168861" y="1077341"/>
                  </a:cubicBezTo>
                  <a:cubicBezTo>
                    <a:pt x="179777" y="1083664"/>
                    <a:pt x="216626" y="1103422"/>
                    <a:pt x="218302" y="1103873"/>
                  </a:cubicBezTo>
                  <a:cubicBezTo>
                    <a:pt x="218374" y="1103875"/>
                    <a:pt x="218374" y="1103878"/>
                    <a:pt x="218374" y="1103878"/>
                  </a:cubicBezTo>
                  <a:cubicBezTo>
                    <a:pt x="219285" y="1103942"/>
                    <a:pt x="311557" y="1108664"/>
                    <a:pt x="311557" y="1108664"/>
                  </a:cubicBezTo>
                  <a:cubicBezTo>
                    <a:pt x="311559" y="1108662"/>
                    <a:pt x="332385" y="1079083"/>
                    <a:pt x="344584" y="1082268"/>
                  </a:cubicBezTo>
                  <a:cubicBezTo>
                    <a:pt x="356716" y="1085447"/>
                    <a:pt x="362109" y="1092687"/>
                    <a:pt x="375948" y="1095997"/>
                  </a:cubicBezTo>
                  <a:cubicBezTo>
                    <a:pt x="389779" y="1099289"/>
                    <a:pt x="426807" y="1107495"/>
                    <a:pt x="435870" y="1113087"/>
                  </a:cubicBezTo>
                  <a:cubicBezTo>
                    <a:pt x="445002" y="1118681"/>
                    <a:pt x="460569" y="1125330"/>
                    <a:pt x="475836" y="1126118"/>
                  </a:cubicBezTo>
                  <a:cubicBezTo>
                    <a:pt x="491172" y="1126890"/>
                    <a:pt x="523741" y="1120457"/>
                    <a:pt x="539751" y="1133710"/>
                  </a:cubicBezTo>
                  <a:cubicBezTo>
                    <a:pt x="555819" y="1146971"/>
                    <a:pt x="559896" y="1154159"/>
                    <a:pt x="567685" y="1154724"/>
                  </a:cubicBezTo>
                  <a:cubicBezTo>
                    <a:pt x="575471" y="1155287"/>
                    <a:pt x="580078" y="1155243"/>
                    <a:pt x="585100" y="1163161"/>
                  </a:cubicBezTo>
                  <a:cubicBezTo>
                    <a:pt x="590052" y="1171085"/>
                    <a:pt x="604175" y="1215557"/>
                    <a:pt x="623988" y="1217330"/>
                  </a:cubicBezTo>
                  <a:cubicBezTo>
                    <a:pt x="643855" y="1219097"/>
                    <a:pt x="689728" y="1208688"/>
                    <a:pt x="691279" y="1218918"/>
                  </a:cubicBezTo>
                  <a:cubicBezTo>
                    <a:pt x="692838" y="1229155"/>
                    <a:pt x="705761" y="1258565"/>
                    <a:pt x="715709" y="1256715"/>
                  </a:cubicBezTo>
                  <a:cubicBezTo>
                    <a:pt x="725643" y="1254810"/>
                    <a:pt x="763630" y="1249681"/>
                    <a:pt x="763630" y="1249681"/>
                  </a:cubicBezTo>
                  <a:lnTo>
                    <a:pt x="820458" y="1230792"/>
                  </a:lnTo>
                  <a:lnTo>
                    <a:pt x="878484" y="1196220"/>
                  </a:lnTo>
                  <a:lnTo>
                    <a:pt x="886070" y="1091783"/>
                  </a:lnTo>
                  <a:lnTo>
                    <a:pt x="969294" y="1114069"/>
                  </a:lnTo>
                  <a:lnTo>
                    <a:pt x="976496" y="1063049"/>
                  </a:lnTo>
                  <a:lnTo>
                    <a:pt x="938237" y="1015633"/>
                  </a:lnTo>
                  <a:lnTo>
                    <a:pt x="974208" y="938772"/>
                  </a:lnTo>
                  <a:lnTo>
                    <a:pt x="1042428" y="932407"/>
                  </a:lnTo>
                  <a:lnTo>
                    <a:pt x="1068402" y="885257"/>
                  </a:lnTo>
                  <a:lnTo>
                    <a:pt x="1125199" y="901148"/>
                  </a:lnTo>
                  <a:lnTo>
                    <a:pt x="1161285" y="849862"/>
                  </a:lnTo>
                  <a:lnTo>
                    <a:pt x="1173158" y="774205"/>
                  </a:lnTo>
                  <a:lnTo>
                    <a:pt x="1221732" y="734021"/>
                  </a:lnTo>
                  <a:lnTo>
                    <a:pt x="1201179" y="679085"/>
                  </a:lnTo>
                  <a:lnTo>
                    <a:pt x="1164909" y="692154"/>
                  </a:lnTo>
                  <a:lnTo>
                    <a:pt x="1134313" y="552093"/>
                  </a:lnTo>
                  <a:lnTo>
                    <a:pt x="1159119" y="535742"/>
                  </a:lnTo>
                  <a:lnTo>
                    <a:pt x="1235286" y="567244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13B12393-B4D2-45FB-BE69-0BF6469A9442}"/>
                </a:ext>
              </a:extLst>
            </p:cNvPr>
            <p:cNvSpPr/>
            <p:nvPr/>
          </p:nvSpPr>
          <p:spPr>
            <a:xfrm>
              <a:off x="6681246" y="2163411"/>
              <a:ext cx="1726906" cy="2109566"/>
            </a:xfrm>
            <a:custGeom>
              <a:avLst/>
              <a:gdLst>
                <a:gd name="connsiteX0" fmla="*/ 1630821 w 1726906"/>
                <a:gd name="connsiteY0" fmla="*/ 1280788 h 2109566"/>
                <a:gd name="connsiteX1" fmla="*/ 1555215 w 1726906"/>
                <a:gd name="connsiteY1" fmla="*/ 1342027 h 2109566"/>
                <a:gd name="connsiteX2" fmla="*/ 1578931 w 1726906"/>
                <a:gd name="connsiteY2" fmla="*/ 1420265 h 2109566"/>
                <a:gd name="connsiteX3" fmla="*/ 1535230 w 1726906"/>
                <a:gd name="connsiteY3" fmla="*/ 1515690 h 2109566"/>
                <a:gd name="connsiteX4" fmla="*/ 1521455 w 1726906"/>
                <a:gd name="connsiteY4" fmla="*/ 1514239 h 2109566"/>
                <a:gd name="connsiteX5" fmla="*/ 1489864 w 1726906"/>
                <a:gd name="connsiteY5" fmla="*/ 1510829 h 2109566"/>
                <a:gd name="connsiteX6" fmla="*/ 1449995 w 1726906"/>
                <a:gd name="connsiteY6" fmla="*/ 1506552 h 2109566"/>
                <a:gd name="connsiteX7" fmla="*/ 1381516 w 1726906"/>
                <a:gd name="connsiteY7" fmla="*/ 1631538 h 2109566"/>
                <a:gd name="connsiteX8" fmla="*/ 1415010 w 1726906"/>
                <a:gd name="connsiteY8" fmla="*/ 1805221 h 2109566"/>
                <a:gd name="connsiteX9" fmla="*/ 1367990 w 1726906"/>
                <a:gd name="connsiteY9" fmla="*/ 1851304 h 2109566"/>
                <a:gd name="connsiteX10" fmla="*/ 1344309 w 1726906"/>
                <a:gd name="connsiteY10" fmla="*/ 1819684 h 2109566"/>
                <a:gd name="connsiteX11" fmla="*/ 1309252 w 1726906"/>
                <a:gd name="connsiteY11" fmla="*/ 1835800 h 2109566"/>
                <a:gd name="connsiteX12" fmla="*/ 1317164 w 1726906"/>
                <a:gd name="connsiteY12" fmla="*/ 1902578 h 2109566"/>
                <a:gd name="connsiteX13" fmla="*/ 1274190 w 1726906"/>
                <a:gd name="connsiteY13" fmla="*/ 1920031 h 2109566"/>
                <a:gd name="connsiteX14" fmla="*/ 1292971 w 1726906"/>
                <a:gd name="connsiteY14" fmla="*/ 1992070 h 2109566"/>
                <a:gd name="connsiteX15" fmla="*/ 1267868 w 1726906"/>
                <a:gd name="connsiteY15" fmla="*/ 2063146 h 2109566"/>
                <a:gd name="connsiteX16" fmla="*/ 1216584 w 1726906"/>
                <a:gd name="connsiteY16" fmla="*/ 2066660 h 2109566"/>
                <a:gd name="connsiteX17" fmla="*/ 1136570 w 1726906"/>
                <a:gd name="connsiteY17" fmla="*/ 2109566 h 2109566"/>
                <a:gd name="connsiteX18" fmla="*/ 1069548 w 1726906"/>
                <a:gd name="connsiteY18" fmla="*/ 2090632 h 2109566"/>
                <a:gd name="connsiteX19" fmla="*/ 1064700 w 1726906"/>
                <a:gd name="connsiteY19" fmla="*/ 2067732 h 2109566"/>
                <a:gd name="connsiteX20" fmla="*/ 1078762 w 1726906"/>
                <a:gd name="connsiteY20" fmla="*/ 2048772 h 2109566"/>
                <a:gd name="connsiteX21" fmla="*/ 1053206 w 1726906"/>
                <a:gd name="connsiteY21" fmla="*/ 2027648 h 2109566"/>
                <a:gd name="connsiteX22" fmla="*/ 1016513 w 1726906"/>
                <a:gd name="connsiteY22" fmla="*/ 2037414 h 2109566"/>
                <a:gd name="connsiteX23" fmla="*/ 1016444 w 1726906"/>
                <a:gd name="connsiteY23" fmla="*/ 2037409 h 2109566"/>
                <a:gd name="connsiteX24" fmla="*/ 995144 w 1726906"/>
                <a:gd name="connsiteY24" fmla="*/ 2004771 h 2109566"/>
                <a:gd name="connsiteX25" fmla="*/ 972188 w 1726906"/>
                <a:gd name="connsiteY25" fmla="*/ 1989372 h 2109566"/>
                <a:gd name="connsiteX26" fmla="*/ 990194 w 1726906"/>
                <a:gd name="connsiteY26" fmla="*/ 1965157 h 2109566"/>
                <a:gd name="connsiteX27" fmla="*/ 995582 w 1726906"/>
                <a:gd name="connsiteY27" fmla="*/ 1938083 h 2109566"/>
                <a:gd name="connsiteX28" fmla="*/ 983501 w 1726906"/>
                <a:gd name="connsiteY28" fmla="*/ 1874421 h 2109566"/>
                <a:gd name="connsiteX29" fmla="*/ 910771 w 1726906"/>
                <a:gd name="connsiteY29" fmla="*/ 1862316 h 2109566"/>
                <a:gd name="connsiteX30" fmla="*/ 876093 w 1726906"/>
                <a:gd name="connsiteY30" fmla="*/ 1778328 h 2109566"/>
                <a:gd name="connsiteX31" fmla="*/ 923600 w 1726906"/>
                <a:gd name="connsiteY31" fmla="*/ 1752860 h 2109566"/>
                <a:gd name="connsiteX32" fmla="*/ 917577 w 1726906"/>
                <a:gd name="connsiteY32" fmla="*/ 1687216 h 2109566"/>
                <a:gd name="connsiteX33" fmla="*/ 783481 w 1726906"/>
                <a:gd name="connsiteY33" fmla="*/ 1641660 h 2109566"/>
                <a:gd name="connsiteX34" fmla="*/ 738509 w 1726906"/>
                <a:gd name="connsiteY34" fmla="*/ 1665869 h 2109566"/>
                <a:gd name="connsiteX35" fmla="*/ 724596 w 1726906"/>
                <a:gd name="connsiteY35" fmla="*/ 1708975 h 2109566"/>
                <a:gd name="connsiteX36" fmla="*/ 687709 w 1726906"/>
                <a:gd name="connsiteY36" fmla="*/ 1703334 h 2109566"/>
                <a:gd name="connsiteX37" fmla="*/ 652406 w 1726906"/>
                <a:gd name="connsiteY37" fmla="*/ 1730219 h 2109566"/>
                <a:gd name="connsiteX38" fmla="*/ 598314 w 1726906"/>
                <a:gd name="connsiteY38" fmla="*/ 1717951 h 2109566"/>
                <a:gd name="connsiteX39" fmla="*/ 559546 w 1726906"/>
                <a:gd name="connsiteY39" fmla="*/ 1738210 h 2109566"/>
                <a:gd name="connsiteX40" fmla="*/ 505953 w 1726906"/>
                <a:gd name="connsiteY40" fmla="*/ 1672003 h 2109566"/>
                <a:gd name="connsiteX41" fmla="*/ 450807 w 1726906"/>
                <a:gd name="connsiteY41" fmla="*/ 1654258 h 2109566"/>
                <a:gd name="connsiteX42" fmla="*/ 443382 w 1726906"/>
                <a:gd name="connsiteY42" fmla="*/ 1587069 h 2109566"/>
                <a:gd name="connsiteX43" fmla="*/ 377773 w 1726906"/>
                <a:gd name="connsiteY43" fmla="*/ 1551338 h 2109566"/>
                <a:gd name="connsiteX44" fmla="*/ 303878 w 1726906"/>
                <a:gd name="connsiteY44" fmla="*/ 1561693 h 2109566"/>
                <a:gd name="connsiteX45" fmla="*/ 280889 w 1726906"/>
                <a:gd name="connsiteY45" fmla="*/ 1493357 h 2109566"/>
                <a:gd name="connsiteX46" fmla="*/ 217143 w 1726906"/>
                <a:gd name="connsiteY46" fmla="*/ 1458297 h 2109566"/>
                <a:gd name="connsiteX47" fmla="*/ 209723 w 1726906"/>
                <a:gd name="connsiteY47" fmla="*/ 1472484 h 2109566"/>
                <a:gd name="connsiteX48" fmla="*/ 192403 w 1726906"/>
                <a:gd name="connsiteY48" fmla="*/ 1474643 h 2109566"/>
                <a:gd name="connsiteX49" fmla="*/ 157384 w 1726906"/>
                <a:gd name="connsiteY49" fmla="*/ 1450533 h 2109566"/>
                <a:gd name="connsiteX50" fmla="*/ 158841 w 1726906"/>
                <a:gd name="connsiteY50" fmla="*/ 1383408 h 2109566"/>
                <a:gd name="connsiteX51" fmla="*/ 152222 w 1726906"/>
                <a:gd name="connsiteY51" fmla="*/ 1379499 h 2109566"/>
                <a:gd name="connsiteX52" fmla="*/ 112059 w 1726906"/>
                <a:gd name="connsiteY52" fmla="*/ 1391765 h 2109566"/>
                <a:gd name="connsiteX53" fmla="*/ 68573 w 1726906"/>
                <a:gd name="connsiteY53" fmla="*/ 1348442 h 2109566"/>
                <a:gd name="connsiteX54" fmla="*/ 98798 w 1726906"/>
                <a:gd name="connsiteY54" fmla="*/ 1310872 h 2109566"/>
                <a:gd name="connsiteX55" fmla="*/ 65330 w 1726906"/>
                <a:gd name="connsiteY55" fmla="*/ 1285440 h 2109566"/>
                <a:gd name="connsiteX56" fmla="*/ 38213 w 1726906"/>
                <a:gd name="connsiteY56" fmla="*/ 1300103 h 2109566"/>
                <a:gd name="connsiteX57" fmla="*/ 19280 w 1726906"/>
                <a:gd name="connsiteY57" fmla="*/ 1273747 h 2109566"/>
                <a:gd name="connsiteX58" fmla="*/ 52863 w 1726906"/>
                <a:gd name="connsiteY58" fmla="*/ 1044128 h 2109566"/>
                <a:gd name="connsiteX59" fmla="*/ 22454 w 1726906"/>
                <a:gd name="connsiteY59" fmla="*/ 1003670 h 2109566"/>
                <a:gd name="connsiteX60" fmla="*/ 53836 w 1726906"/>
                <a:gd name="connsiteY60" fmla="*/ 963744 h 2109566"/>
                <a:gd name="connsiteX61" fmla="*/ 0 w 1726906"/>
                <a:gd name="connsiteY61" fmla="*/ 846568 h 2109566"/>
                <a:gd name="connsiteX62" fmla="*/ 15692 w 1726906"/>
                <a:gd name="connsiteY62" fmla="*/ 772628 h 2109566"/>
                <a:gd name="connsiteX63" fmla="*/ 88238 w 1726906"/>
                <a:gd name="connsiteY63" fmla="*/ 746474 h 2109566"/>
                <a:gd name="connsiteX64" fmla="*/ 81061 w 1726906"/>
                <a:gd name="connsiteY64" fmla="*/ 683173 h 2109566"/>
                <a:gd name="connsiteX65" fmla="*/ 119642 w 1726906"/>
                <a:gd name="connsiteY65" fmla="*/ 584934 h 2109566"/>
                <a:gd name="connsiteX66" fmla="*/ 92652 w 1726906"/>
                <a:gd name="connsiteY66" fmla="*/ 523621 h 2109566"/>
                <a:gd name="connsiteX67" fmla="*/ 110128 w 1726906"/>
                <a:gd name="connsiteY67" fmla="*/ 489578 h 2109566"/>
                <a:gd name="connsiteX68" fmla="*/ 165664 w 1726906"/>
                <a:gd name="connsiteY68" fmla="*/ 507351 h 2109566"/>
                <a:gd name="connsiteX69" fmla="*/ 280883 w 1726906"/>
                <a:gd name="connsiteY69" fmla="*/ 479425 h 2109566"/>
                <a:gd name="connsiteX70" fmla="*/ 286998 w 1726906"/>
                <a:gd name="connsiteY70" fmla="*/ 463177 h 2109566"/>
                <a:gd name="connsiteX71" fmla="*/ 294676 w 1726906"/>
                <a:gd name="connsiteY71" fmla="*/ 416336 h 2109566"/>
                <a:gd name="connsiteX72" fmla="*/ 323255 w 1726906"/>
                <a:gd name="connsiteY72" fmla="*/ 383368 h 2109566"/>
                <a:gd name="connsiteX73" fmla="*/ 381941 w 1726906"/>
                <a:gd name="connsiteY73" fmla="*/ 372307 h 2109566"/>
                <a:gd name="connsiteX74" fmla="*/ 396413 w 1726906"/>
                <a:gd name="connsiteY74" fmla="*/ 335096 h 2109566"/>
                <a:gd name="connsiteX75" fmla="*/ 440710 w 1726906"/>
                <a:gd name="connsiteY75" fmla="*/ 347456 h 2109566"/>
                <a:gd name="connsiteX76" fmla="*/ 443899 w 1726906"/>
                <a:gd name="connsiteY76" fmla="*/ 326127 h 2109566"/>
                <a:gd name="connsiteX77" fmla="*/ 440456 w 1726906"/>
                <a:gd name="connsiteY77" fmla="*/ 305561 h 2109566"/>
                <a:gd name="connsiteX78" fmla="*/ 487571 w 1726906"/>
                <a:gd name="connsiteY78" fmla="*/ 270063 h 2109566"/>
                <a:gd name="connsiteX79" fmla="*/ 441096 w 1726906"/>
                <a:gd name="connsiteY79" fmla="*/ 211737 h 2109566"/>
                <a:gd name="connsiteX80" fmla="*/ 373091 w 1726906"/>
                <a:gd name="connsiteY80" fmla="*/ 183598 h 2109566"/>
                <a:gd name="connsiteX81" fmla="*/ 359326 w 1726906"/>
                <a:gd name="connsiteY81" fmla="*/ 147619 h 2109566"/>
                <a:gd name="connsiteX82" fmla="*/ 391683 w 1726906"/>
                <a:gd name="connsiteY82" fmla="*/ 112375 h 2109566"/>
                <a:gd name="connsiteX83" fmla="*/ 501827 w 1726906"/>
                <a:gd name="connsiteY83" fmla="*/ 100053 h 2109566"/>
                <a:gd name="connsiteX84" fmla="*/ 514049 w 1726906"/>
                <a:gd name="connsiteY84" fmla="*/ 8772 h 2109566"/>
                <a:gd name="connsiteX85" fmla="*/ 591575 w 1726906"/>
                <a:gd name="connsiteY85" fmla="*/ 0 h 2109566"/>
                <a:gd name="connsiteX86" fmla="*/ 631899 w 1726906"/>
                <a:gd name="connsiteY86" fmla="*/ 100423 h 2109566"/>
                <a:gd name="connsiteX87" fmla="*/ 662055 w 1726906"/>
                <a:gd name="connsiteY87" fmla="*/ 128112 h 2109566"/>
                <a:gd name="connsiteX88" fmla="*/ 677056 w 1726906"/>
                <a:gd name="connsiteY88" fmla="*/ 130711 h 2109566"/>
                <a:gd name="connsiteX89" fmla="*/ 701666 w 1726906"/>
                <a:gd name="connsiteY89" fmla="*/ 116066 h 2109566"/>
                <a:gd name="connsiteX90" fmla="*/ 791672 w 1726906"/>
                <a:gd name="connsiteY90" fmla="*/ 116685 h 2109566"/>
                <a:gd name="connsiteX91" fmla="*/ 827077 w 1726906"/>
                <a:gd name="connsiteY91" fmla="*/ 146269 h 2109566"/>
                <a:gd name="connsiteX92" fmla="*/ 773750 w 1726906"/>
                <a:gd name="connsiteY92" fmla="*/ 222132 h 2109566"/>
                <a:gd name="connsiteX93" fmla="*/ 838298 w 1726906"/>
                <a:gd name="connsiteY93" fmla="*/ 274283 h 2109566"/>
                <a:gd name="connsiteX94" fmla="*/ 833486 w 1726906"/>
                <a:gd name="connsiteY94" fmla="*/ 385747 h 2109566"/>
                <a:gd name="connsiteX95" fmla="*/ 807932 w 1726906"/>
                <a:gd name="connsiteY95" fmla="*/ 539237 h 2109566"/>
                <a:gd name="connsiteX96" fmla="*/ 851663 w 1726906"/>
                <a:gd name="connsiteY96" fmla="*/ 568245 h 2109566"/>
                <a:gd name="connsiteX97" fmla="*/ 905230 w 1726906"/>
                <a:gd name="connsiteY97" fmla="*/ 623146 h 2109566"/>
                <a:gd name="connsiteX98" fmla="*/ 911521 w 1726906"/>
                <a:gd name="connsiteY98" fmla="*/ 721354 h 2109566"/>
                <a:gd name="connsiteX99" fmla="*/ 869823 w 1726906"/>
                <a:gd name="connsiteY99" fmla="*/ 736662 h 2109566"/>
                <a:gd name="connsiteX100" fmla="*/ 883250 w 1726906"/>
                <a:gd name="connsiteY100" fmla="*/ 808967 h 2109566"/>
                <a:gd name="connsiteX101" fmla="*/ 922100 w 1726906"/>
                <a:gd name="connsiteY101" fmla="*/ 819276 h 2109566"/>
                <a:gd name="connsiteX102" fmla="*/ 978779 w 1726906"/>
                <a:gd name="connsiteY102" fmla="*/ 804069 h 2109566"/>
                <a:gd name="connsiteX103" fmla="*/ 1013524 w 1726906"/>
                <a:gd name="connsiteY103" fmla="*/ 857276 h 2109566"/>
                <a:gd name="connsiteX104" fmla="*/ 1059402 w 1726906"/>
                <a:gd name="connsiteY104" fmla="*/ 834174 h 2109566"/>
                <a:gd name="connsiteX105" fmla="*/ 1143079 w 1726906"/>
                <a:gd name="connsiteY105" fmla="*/ 866679 h 2109566"/>
                <a:gd name="connsiteX106" fmla="*/ 1156698 w 1726906"/>
                <a:gd name="connsiteY106" fmla="*/ 900072 h 2109566"/>
                <a:gd name="connsiteX107" fmla="*/ 1291523 w 1726906"/>
                <a:gd name="connsiteY107" fmla="*/ 971646 h 2109566"/>
                <a:gd name="connsiteX108" fmla="*/ 1333621 w 1726906"/>
                <a:gd name="connsiteY108" fmla="*/ 923695 h 2109566"/>
                <a:gd name="connsiteX109" fmla="*/ 1390608 w 1726906"/>
                <a:gd name="connsiteY109" fmla="*/ 976869 h 2109566"/>
                <a:gd name="connsiteX110" fmla="*/ 1419722 w 1726906"/>
                <a:gd name="connsiteY110" fmla="*/ 954458 h 2109566"/>
                <a:gd name="connsiteX111" fmla="*/ 1501218 w 1726906"/>
                <a:gd name="connsiteY111" fmla="*/ 981671 h 2109566"/>
                <a:gd name="connsiteX112" fmla="*/ 1513764 w 1726906"/>
                <a:gd name="connsiteY112" fmla="*/ 1020840 h 2109566"/>
                <a:gd name="connsiteX113" fmla="*/ 1583011 w 1726906"/>
                <a:gd name="connsiteY113" fmla="*/ 1080764 h 2109566"/>
                <a:gd name="connsiteX114" fmla="*/ 1659943 w 1726906"/>
                <a:gd name="connsiteY114" fmla="*/ 1043880 h 2109566"/>
                <a:gd name="connsiteX115" fmla="*/ 1701980 w 1726906"/>
                <a:gd name="connsiteY115" fmla="*/ 1078277 h 2109566"/>
                <a:gd name="connsiteX116" fmla="*/ 1726907 w 1726906"/>
                <a:gd name="connsiteY116" fmla="*/ 1194075 h 2109566"/>
                <a:gd name="connsiteX117" fmla="*/ 1624551 w 1726906"/>
                <a:gd name="connsiteY117" fmla="*/ 1204269 h 2109566"/>
                <a:gd name="connsiteX118" fmla="*/ 1630822 w 1726906"/>
                <a:gd name="connsiteY118" fmla="*/ 1280787 h 210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726906" h="2109566">
                  <a:moveTo>
                    <a:pt x="1630821" y="1280788"/>
                  </a:moveTo>
                  <a:lnTo>
                    <a:pt x="1555215" y="1342027"/>
                  </a:lnTo>
                  <a:lnTo>
                    <a:pt x="1578931" y="1420265"/>
                  </a:lnTo>
                  <a:lnTo>
                    <a:pt x="1535230" y="1515690"/>
                  </a:lnTo>
                  <a:lnTo>
                    <a:pt x="1521455" y="1514239"/>
                  </a:lnTo>
                  <a:lnTo>
                    <a:pt x="1489864" y="1510829"/>
                  </a:lnTo>
                  <a:lnTo>
                    <a:pt x="1449995" y="1506552"/>
                  </a:lnTo>
                  <a:lnTo>
                    <a:pt x="1381516" y="1631538"/>
                  </a:lnTo>
                  <a:lnTo>
                    <a:pt x="1415010" y="1805221"/>
                  </a:lnTo>
                  <a:lnTo>
                    <a:pt x="1367990" y="1851304"/>
                  </a:lnTo>
                  <a:lnTo>
                    <a:pt x="1344309" y="1819684"/>
                  </a:lnTo>
                  <a:lnTo>
                    <a:pt x="1309252" y="1835800"/>
                  </a:lnTo>
                  <a:cubicBezTo>
                    <a:pt x="1309252" y="1835800"/>
                    <a:pt x="1318251" y="1901209"/>
                    <a:pt x="1317164" y="1902578"/>
                  </a:cubicBezTo>
                  <a:cubicBezTo>
                    <a:pt x="1316078" y="1903941"/>
                    <a:pt x="1274190" y="1920031"/>
                    <a:pt x="1274190" y="1920031"/>
                  </a:cubicBezTo>
                  <a:lnTo>
                    <a:pt x="1292971" y="1992070"/>
                  </a:lnTo>
                  <a:lnTo>
                    <a:pt x="1267868" y="2063146"/>
                  </a:lnTo>
                  <a:cubicBezTo>
                    <a:pt x="1266281" y="2062378"/>
                    <a:pt x="1238250" y="2065271"/>
                    <a:pt x="1216584" y="2066660"/>
                  </a:cubicBezTo>
                  <a:cubicBezTo>
                    <a:pt x="1194908" y="2068037"/>
                    <a:pt x="1136570" y="2109566"/>
                    <a:pt x="1136570" y="2109566"/>
                  </a:cubicBezTo>
                  <a:lnTo>
                    <a:pt x="1069548" y="2090632"/>
                  </a:lnTo>
                  <a:lnTo>
                    <a:pt x="1064700" y="2067732"/>
                  </a:lnTo>
                  <a:lnTo>
                    <a:pt x="1078762" y="2048772"/>
                  </a:lnTo>
                  <a:lnTo>
                    <a:pt x="1053206" y="2027648"/>
                  </a:lnTo>
                  <a:lnTo>
                    <a:pt x="1016513" y="2037414"/>
                  </a:lnTo>
                  <a:lnTo>
                    <a:pt x="1016444" y="2037409"/>
                  </a:lnTo>
                  <a:lnTo>
                    <a:pt x="995144" y="2004771"/>
                  </a:lnTo>
                  <a:lnTo>
                    <a:pt x="972188" y="1989372"/>
                  </a:lnTo>
                  <a:lnTo>
                    <a:pt x="990194" y="1965157"/>
                  </a:lnTo>
                  <a:lnTo>
                    <a:pt x="995582" y="1938083"/>
                  </a:lnTo>
                  <a:lnTo>
                    <a:pt x="983501" y="1874421"/>
                  </a:lnTo>
                  <a:lnTo>
                    <a:pt x="910771" y="1862316"/>
                  </a:lnTo>
                  <a:lnTo>
                    <a:pt x="876093" y="1778328"/>
                  </a:lnTo>
                  <a:lnTo>
                    <a:pt x="923600" y="1752860"/>
                  </a:lnTo>
                  <a:lnTo>
                    <a:pt x="917577" y="1687216"/>
                  </a:lnTo>
                  <a:lnTo>
                    <a:pt x="783481" y="1641660"/>
                  </a:lnTo>
                  <a:lnTo>
                    <a:pt x="738509" y="1665869"/>
                  </a:lnTo>
                  <a:lnTo>
                    <a:pt x="724596" y="1708975"/>
                  </a:lnTo>
                  <a:lnTo>
                    <a:pt x="687709" y="1703334"/>
                  </a:lnTo>
                  <a:lnTo>
                    <a:pt x="652406" y="1730219"/>
                  </a:lnTo>
                  <a:lnTo>
                    <a:pt x="598314" y="1717951"/>
                  </a:lnTo>
                  <a:lnTo>
                    <a:pt x="559546" y="1738210"/>
                  </a:lnTo>
                  <a:lnTo>
                    <a:pt x="505953" y="1672003"/>
                  </a:lnTo>
                  <a:lnTo>
                    <a:pt x="450807" y="1654258"/>
                  </a:lnTo>
                  <a:lnTo>
                    <a:pt x="443382" y="1587069"/>
                  </a:lnTo>
                  <a:lnTo>
                    <a:pt x="377773" y="1551338"/>
                  </a:lnTo>
                  <a:lnTo>
                    <a:pt x="303878" y="1561693"/>
                  </a:lnTo>
                  <a:lnTo>
                    <a:pt x="280889" y="1493357"/>
                  </a:lnTo>
                  <a:lnTo>
                    <a:pt x="217143" y="1458297"/>
                  </a:lnTo>
                  <a:lnTo>
                    <a:pt x="209723" y="1472484"/>
                  </a:lnTo>
                  <a:lnTo>
                    <a:pt x="192403" y="1474643"/>
                  </a:lnTo>
                  <a:lnTo>
                    <a:pt x="157384" y="1450533"/>
                  </a:lnTo>
                  <a:lnTo>
                    <a:pt x="158841" y="1383408"/>
                  </a:lnTo>
                  <a:lnTo>
                    <a:pt x="152222" y="1379499"/>
                  </a:lnTo>
                  <a:lnTo>
                    <a:pt x="112059" y="1391765"/>
                  </a:lnTo>
                  <a:lnTo>
                    <a:pt x="68573" y="1348442"/>
                  </a:lnTo>
                  <a:lnTo>
                    <a:pt x="98798" y="1310872"/>
                  </a:lnTo>
                  <a:lnTo>
                    <a:pt x="65330" y="1285440"/>
                  </a:lnTo>
                  <a:lnTo>
                    <a:pt x="38213" y="1300103"/>
                  </a:lnTo>
                  <a:lnTo>
                    <a:pt x="19280" y="1273747"/>
                  </a:lnTo>
                  <a:lnTo>
                    <a:pt x="52863" y="1044128"/>
                  </a:lnTo>
                  <a:lnTo>
                    <a:pt x="22454" y="1003670"/>
                  </a:lnTo>
                  <a:lnTo>
                    <a:pt x="53836" y="963744"/>
                  </a:lnTo>
                  <a:lnTo>
                    <a:pt x="0" y="846568"/>
                  </a:lnTo>
                  <a:cubicBezTo>
                    <a:pt x="0" y="846568"/>
                    <a:pt x="15060" y="774034"/>
                    <a:pt x="15692" y="772628"/>
                  </a:cubicBezTo>
                  <a:cubicBezTo>
                    <a:pt x="16253" y="771228"/>
                    <a:pt x="88238" y="746474"/>
                    <a:pt x="88238" y="746474"/>
                  </a:cubicBezTo>
                  <a:lnTo>
                    <a:pt x="81061" y="683173"/>
                  </a:lnTo>
                  <a:lnTo>
                    <a:pt x="119642" y="584934"/>
                  </a:lnTo>
                  <a:lnTo>
                    <a:pt x="92652" y="523621"/>
                  </a:lnTo>
                  <a:lnTo>
                    <a:pt x="110128" y="489578"/>
                  </a:lnTo>
                  <a:lnTo>
                    <a:pt x="165664" y="507351"/>
                  </a:lnTo>
                  <a:lnTo>
                    <a:pt x="280883" y="479425"/>
                  </a:lnTo>
                  <a:lnTo>
                    <a:pt x="286998" y="463177"/>
                  </a:lnTo>
                  <a:lnTo>
                    <a:pt x="294676" y="416336"/>
                  </a:lnTo>
                  <a:lnTo>
                    <a:pt x="323255" y="383368"/>
                  </a:lnTo>
                  <a:lnTo>
                    <a:pt x="381941" y="372307"/>
                  </a:lnTo>
                  <a:lnTo>
                    <a:pt x="396413" y="335096"/>
                  </a:lnTo>
                  <a:cubicBezTo>
                    <a:pt x="396413" y="335096"/>
                    <a:pt x="439371" y="347684"/>
                    <a:pt x="440710" y="347456"/>
                  </a:cubicBezTo>
                  <a:cubicBezTo>
                    <a:pt x="442033" y="347226"/>
                    <a:pt x="443899" y="326127"/>
                    <a:pt x="443899" y="326127"/>
                  </a:cubicBezTo>
                  <a:lnTo>
                    <a:pt x="440456" y="305561"/>
                  </a:lnTo>
                  <a:lnTo>
                    <a:pt x="487571" y="270063"/>
                  </a:lnTo>
                  <a:lnTo>
                    <a:pt x="441096" y="211737"/>
                  </a:lnTo>
                  <a:cubicBezTo>
                    <a:pt x="441096" y="211737"/>
                    <a:pt x="376940" y="189464"/>
                    <a:pt x="373091" y="183598"/>
                  </a:cubicBezTo>
                  <a:cubicBezTo>
                    <a:pt x="369231" y="177784"/>
                    <a:pt x="355617" y="162408"/>
                    <a:pt x="359326" y="147619"/>
                  </a:cubicBezTo>
                  <a:cubicBezTo>
                    <a:pt x="363030" y="132842"/>
                    <a:pt x="370938" y="113495"/>
                    <a:pt x="391683" y="112375"/>
                  </a:cubicBezTo>
                  <a:cubicBezTo>
                    <a:pt x="412351" y="111239"/>
                    <a:pt x="501827" y="100053"/>
                    <a:pt x="501827" y="100053"/>
                  </a:cubicBezTo>
                  <a:lnTo>
                    <a:pt x="514049" y="8772"/>
                  </a:lnTo>
                  <a:lnTo>
                    <a:pt x="591575" y="0"/>
                  </a:lnTo>
                  <a:lnTo>
                    <a:pt x="631899" y="100423"/>
                  </a:lnTo>
                  <a:lnTo>
                    <a:pt x="662055" y="128112"/>
                  </a:lnTo>
                  <a:lnTo>
                    <a:pt x="677056" y="130711"/>
                  </a:lnTo>
                  <a:lnTo>
                    <a:pt x="701666" y="116066"/>
                  </a:lnTo>
                  <a:lnTo>
                    <a:pt x="791672" y="116685"/>
                  </a:lnTo>
                  <a:lnTo>
                    <a:pt x="827077" y="146269"/>
                  </a:lnTo>
                  <a:lnTo>
                    <a:pt x="773750" y="222132"/>
                  </a:lnTo>
                  <a:lnTo>
                    <a:pt x="838298" y="274283"/>
                  </a:lnTo>
                  <a:lnTo>
                    <a:pt x="833486" y="385747"/>
                  </a:lnTo>
                  <a:lnTo>
                    <a:pt x="807932" y="539237"/>
                  </a:lnTo>
                  <a:lnTo>
                    <a:pt x="851663" y="568245"/>
                  </a:lnTo>
                  <a:lnTo>
                    <a:pt x="905230" y="623146"/>
                  </a:lnTo>
                  <a:lnTo>
                    <a:pt x="911521" y="721354"/>
                  </a:lnTo>
                  <a:lnTo>
                    <a:pt x="869823" y="736662"/>
                  </a:lnTo>
                  <a:lnTo>
                    <a:pt x="883250" y="808967"/>
                  </a:lnTo>
                  <a:lnTo>
                    <a:pt x="922100" y="819276"/>
                  </a:lnTo>
                  <a:lnTo>
                    <a:pt x="978779" y="804069"/>
                  </a:lnTo>
                  <a:lnTo>
                    <a:pt x="1013524" y="857276"/>
                  </a:lnTo>
                  <a:lnTo>
                    <a:pt x="1059402" y="834174"/>
                  </a:lnTo>
                  <a:lnTo>
                    <a:pt x="1143079" y="866679"/>
                  </a:lnTo>
                  <a:lnTo>
                    <a:pt x="1156698" y="900072"/>
                  </a:lnTo>
                  <a:lnTo>
                    <a:pt x="1291523" y="971646"/>
                  </a:lnTo>
                  <a:lnTo>
                    <a:pt x="1333621" y="923695"/>
                  </a:lnTo>
                  <a:lnTo>
                    <a:pt x="1390608" y="976869"/>
                  </a:lnTo>
                  <a:lnTo>
                    <a:pt x="1419722" y="954458"/>
                  </a:lnTo>
                  <a:lnTo>
                    <a:pt x="1501218" y="981671"/>
                  </a:lnTo>
                  <a:lnTo>
                    <a:pt x="1513764" y="1020840"/>
                  </a:lnTo>
                  <a:cubicBezTo>
                    <a:pt x="1513764" y="1020840"/>
                    <a:pt x="1558056" y="1091042"/>
                    <a:pt x="1583011" y="1080764"/>
                  </a:cubicBezTo>
                  <a:cubicBezTo>
                    <a:pt x="1607966" y="1070478"/>
                    <a:pt x="1659943" y="1043880"/>
                    <a:pt x="1659943" y="1043880"/>
                  </a:cubicBezTo>
                  <a:lnTo>
                    <a:pt x="1701980" y="1078277"/>
                  </a:lnTo>
                  <a:lnTo>
                    <a:pt x="1726907" y="1194075"/>
                  </a:lnTo>
                  <a:lnTo>
                    <a:pt x="1624551" y="1204269"/>
                  </a:lnTo>
                  <a:lnTo>
                    <a:pt x="1630822" y="1280787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40" name="Dowolny kształt: kształt 39">
            <a:extLst>
              <a:ext uri="{FF2B5EF4-FFF2-40B4-BE49-F238E27FC236}">
                <a16:creationId xmlns:a16="http://schemas.microsoft.com/office/drawing/2014/main" id="{96B20E9A-0258-4C57-992A-520B8E65B18E}"/>
              </a:ext>
            </a:extLst>
          </p:cNvPr>
          <p:cNvSpPr/>
          <p:nvPr/>
        </p:nvSpPr>
        <p:spPr>
          <a:xfrm>
            <a:off x="5922868" y="2933963"/>
            <a:ext cx="4620047" cy="538845"/>
          </a:xfrm>
          <a:custGeom>
            <a:avLst/>
            <a:gdLst>
              <a:gd name="connsiteX0" fmla="*/ 0 w 3989986"/>
              <a:gd name="connsiteY0" fmla="*/ 0 h 568287"/>
              <a:gd name="connsiteX1" fmla="*/ 502738 w 3989986"/>
              <a:gd name="connsiteY1" fmla="*/ 182449 h 568287"/>
              <a:gd name="connsiteX2" fmla="*/ 1356968 w 3989986"/>
              <a:gd name="connsiteY2" fmla="*/ 136865 h 568287"/>
              <a:gd name="connsiteX3" fmla="*/ 2882003 w 3989986"/>
              <a:gd name="connsiteY3" fmla="*/ 553682 h 568287"/>
              <a:gd name="connsiteX4" fmla="*/ 3380460 w 3989986"/>
              <a:gd name="connsiteY4" fmla="*/ 471382 h 568287"/>
              <a:gd name="connsiteX5" fmla="*/ 3417629 w 3989986"/>
              <a:gd name="connsiteY5" fmla="*/ 455847 h 568287"/>
              <a:gd name="connsiteX6" fmla="*/ 3989987 w 3989986"/>
              <a:gd name="connsiteY6" fmla="*/ 286172 h 568287"/>
              <a:gd name="connsiteX0" fmla="*/ 0 w 4206070"/>
              <a:gd name="connsiteY0" fmla="*/ 0 h 568287"/>
              <a:gd name="connsiteX1" fmla="*/ 502738 w 4206070"/>
              <a:gd name="connsiteY1" fmla="*/ 182449 h 568287"/>
              <a:gd name="connsiteX2" fmla="*/ 1356968 w 4206070"/>
              <a:gd name="connsiteY2" fmla="*/ 136865 h 568287"/>
              <a:gd name="connsiteX3" fmla="*/ 2882003 w 4206070"/>
              <a:gd name="connsiteY3" fmla="*/ 553682 h 568287"/>
              <a:gd name="connsiteX4" fmla="*/ 3380460 w 4206070"/>
              <a:gd name="connsiteY4" fmla="*/ 471382 h 568287"/>
              <a:gd name="connsiteX5" fmla="*/ 3417629 w 4206070"/>
              <a:gd name="connsiteY5" fmla="*/ 455847 h 568287"/>
              <a:gd name="connsiteX6" fmla="*/ 4206070 w 4206070"/>
              <a:gd name="connsiteY6" fmla="*/ 276841 h 568287"/>
              <a:gd name="connsiteX0" fmla="*/ 0 w 4206070"/>
              <a:gd name="connsiteY0" fmla="*/ 0 h 537896"/>
              <a:gd name="connsiteX1" fmla="*/ 502738 w 4206070"/>
              <a:gd name="connsiteY1" fmla="*/ 182449 h 537896"/>
              <a:gd name="connsiteX2" fmla="*/ 1356968 w 4206070"/>
              <a:gd name="connsiteY2" fmla="*/ 136865 h 537896"/>
              <a:gd name="connsiteX3" fmla="*/ 2812856 w 4206070"/>
              <a:gd name="connsiteY3" fmla="*/ 525690 h 537896"/>
              <a:gd name="connsiteX4" fmla="*/ 3380460 w 4206070"/>
              <a:gd name="connsiteY4" fmla="*/ 471382 h 537896"/>
              <a:gd name="connsiteX5" fmla="*/ 3417629 w 4206070"/>
              <a:gd name="connsiteY5" fmla="*/ 455847 h 537896"/>
              <a:gd name="connsiteX6" fmla="*/ 4206070 w 4206070"/>
              <a:gd name="connsiteY6" fmla="*/ 276841 h 537896"/>
              <a:gd name="connsiteX0" fmla="*/ 0 w 4206070"/>
              <a:gd name="connsiteY0" fmla="*/ 0 h 538845"/>
              <a:gd name="connsiteX1" fmla="*/ 502738 w 4206070"/>
              <a:gd name="connsiteY1" fmla="*/ 182449 h 538845"/>
              <a:gd name="connsiteX2" fmla="*/ 1356968 w 4206070"/>
              <a:gd name="connsiteY2" fmla="*/ 136865 h 538845"/>
              <a:gd name="connsiteX3" fmla="*/ 2812856 w 4206070"/>
              <a:gd name="connsiteY3" fmla="*/ 525690 h 538845"/>
              <a:gd name="connsiteX4" fmla="*/ 3380460 w 4206070"/>
              <a:gd name="connsiteY4" fmla="*/ 471382 h 538845"/>
              <a:gd name="connsiteX5" fmla="*/ 3590495 w 4206070"/>
              <a:gd name="connsiteY5" fmla="*/ 399863 h 538845"/>
              <a:gd name="connsiteX6" fmla="*/ 4206070 w 4206070"/>
              <a:gd name="connsiteY6" fmla="*/ 276841 h 538845"/>
              <a:gd name="connsiteX0" fmla="*/ 0 w 4279726"/>
              <a:gd name="connsiteY0" fmla="*/ 0 h 538845"/>
              <a:gd name="connsiteX1" fmla="*/ 502738 w 4279726"/>
              <a:gd name="connsiteY1" fmla="*/ 182449 h 538845"/>
              <a:gd name="connsiteX2" fmla="*/ 1356968 w 4279726"/>
              <a:gd name="connsiteY2" fmla="*/ 136865 h 538845"/>
              <a:gd name="connsiteX3" fmla="*/ 2812856 w 4279726"/>
              <a:gd name="connsiteY3" fmla="*/ 525690 h 538845"/>
              <a:gd name="connsiteX4" fmla="*/ 3380460 w 4279726"/>
              <a:gd name="connsiteY4" fmla="*/ 471382 h 538845"/>
              <a:gd name="connsiteX5" fmla="*/ 3590495 w 4279726"/>
              <a:gd name="connsiteY5" fmla="*/ 399863 h 538845"/>
              <a:gd name="connsiteX6" fmla="*/ 4279726 w 4279726"/>
              <a:gd name="connsiteY6" fmla="*/ 343101 h 53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79726" h="538845">
                <a:moveTo>
                  <a:pt x="0" y="0"/>
                </a:moveTo>
                <a:cubicBezTo>
                  <a:pt x="48655" y="17162"/>
                  <a:pt x="471509" y="173082"/>
                  <a:pt x="502738" y="182449"/>
                </a:cubicBezTo>
                <a:cubicBezTo>
                  <a:pt x="799969" y="271618"/>
                  <a:pt x="971948" y="79658"/>
                  <a:pt x="1356968" y="136865"/>
                </a:cubicBezTo>
                <a:cubicBezTo>
                  <a:pt x="1741988" y="194072"/>
                  <a:pt x="2428841" y="427276"/>
                  <a:pt x="2812856" y="525690"/>
                </a:cubicBezTo>
                <a:cubicBezTo>
                  <a:pt x="2982941" y="569276"/>
                  <a:pt x="3250853" y="492353"/>
                  <a:pt x="3380460" y="471382"/>
                </a:cubicBezTo>
                <a:cubicBezTo>
                  <a:pt x="3510067" y="450411"/>
                  <a:pt x="3578105" y="405041"/>
                  <a:pt x="3590495" y="399863"/>
                </a:cubicBezTo>
                <a:cubicBezTo>
                  <a:pt x="3776652" y="321219"/>
                  <a:pt x="4084226" y="343101"/>
                  <a:pt x="4279726" y="343101"/>
                </a:cubicBezTo>
              </a:path>
            </a:pathLst>
          </a:custGeom>
          <a:ln w="762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l-PL" dirty="0"/>
          </a:p>
        </p:txBody>
      </p:sp>
      <p:sp>
        <p:nvSpPr>
          <p:cNvPr id="41" name="Dowolny kształt: kształt 40">
            <a:extLst>
              <a:ext uri="{FF2B5EF4-FFF2-40B4-BE49-F238E27FC236}">
                <a16:creationId xmlns:a16="http://schemas.microsoft.com/office/drawing/2014/main" id="{9D78D832-1703-4CFF-A760-876E2DAA665A}"/>
              </a:ext>
            </a:extLst>
          </p:cNvPr>
          <p:cNvSpPr/>
          <p:nvPr/>
        </p:nvSpPr>
        <p:spPr>
          <a:xfrm>
            <a:off x="8137563" y="1323042"/>
            <a:ext cx="852480" cy="4192701"/>
          </a:xfrm>
          <a:custGeom>
            <a:avLst/>
            <a:gdLst>
              <a:gd name="connsiteX0" fmla="*/ 298782 w 852480"/>
              <a:gd name="connsiteY0" fmla="*/ 0 h 4161949"/>
              <a:gd name="connsiteX1" fmla="*/ 402072 w 852480"/>
              <a:gd name="connsiteY1" fmla="*/ 281999 h 4161949"/>
              <a:gd name="connsiteX2" fmla="*/ 386083 w 852480"/>
              <a:gd name="connsiteY2" fmla="*/ 799143 h 4161949"/>
              <a:gd name="connsiteX3" fmla="*/ 441948 w 852480"/>
              <a:gd name="connsiteY3" fmla="*/ 1132249 h 4161949"/>
              <a:gd name="connsiteX4" fmla="*/ 765629 w 852480"/>
              <a:gd name="connsiteY4" fmla="*/ 2731086 h 4161949"/>
              <a:gd name="connsiteX5" fmla="*/ 441948 w 852480"/>
              <a:gd name="connsiteY5" fmla="*/ 3446518 h 4161949"/>
              <a:gd name="connsiteX6" fmla="*/ 0 w 852480"/>
              <a:gd name="connsiteY6" fmla="*/ 4161950 h 4161949"/>
              <a:gd name="connsiteX0" fmla="*/ 308113 w 852480"/>
              <a:gd name="connsiteY0" fmla="*/ 0 h 4116148"/>
              <a:gd name="connsiteX1" fmla="*/ 402072 w 852480"/>
              <a:gd name="connsiteY1" fmla="*/ 236197 h 4116148"/>
              <a:gd name="connsiteX2" fmla="*/ 386083 w 852480"/>
              <a:gd name="connsiteY2" fmla="*/ 753341 h 4116148"/>
              <a:gd name="connsiteX3" fmla="*/ 441948 w 852480"/>
              <a:gd name="connsiteY3" fmla="*/ 1086447 h 4116148"/>
              <a:gd name="connsiteX4" fmla="*/ 765629 w 852480"/>
              <a:gd name="connsiteY4" fmla="*/ 2685284 h 4116148"/>
              <a:gd name="connsiteX5" fmla="*/ 441948 w 852480"/>
              <a:gd name="connsiteY5" fmla="*/ 3400716 h 4116148"/>
              <a:gd name="connsiteX6" fmla="*/ 0 w 852480"/>
              <a:gd name="connsiteY6" fmla="*/ 4116148 h 4116148"/>
              <a:gd name="connsiteX0" fmla="*/ 308113 w 852480"/>
              <a:gd name="connsiteY0" fmla="*/ 0 h 4116148"/>
              <a:gd name="connsiteX1" fmla="*/ 364749 w 852480"/>
              <a:gd name="connsiteY1" fmla="*/ 446883 h 4116148"/>
              <a:gd name="connsiteX2" fmla="*/ 386083 w 852480"/>
              <a:gd name="connsiteY2" fmla="*/ 753341 h 4116148"/>
              <a:gd name="connsiteX3" fmla="*/ 441948 w 852480"/>
              <a:gd name="connsiteY3" fmla="*/ 1086447 h 4116148"/>
              <a:gd name="connsiteX4" fmla="*/ 765629 w 852480"/>
              <a:gd name="connsiteY4" fmla="*/ 2685284 h 4116148"/>
              <a:gd name="connsiteX5" fmla="*/ 441948 w 852480"/>
              <a:gd name="connsiteY5" fmla="*/ 3400716 h 4116148"/>
              <a:gd name="connsiteX6" fmla="*/ 0 w 852480"/>
              <a:gd name="connsiteY6" fmla="*/ 4116148 h 411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2480" h="4116148">
                <a:moveTo>
                  <a:pt x="308113" y="0"/>
                </a:moveTo>
                <a:cubicBezTo>
                  <a:pt x="308113" y="82929"/>
                  <a:pt x="351754" y="321326"/>
                  <a:pt x="364749" y="446883"/>
                </a:cubicBezTo>
                <a:cubicBezTo>
                  <a:pt x="377744" y="572440"/>
                  <a:pt x="373217" y="646747"/>
                  <a:pt x="386083" y="753341"/>
                </a:cubicBezTo>
                <a:cubicBezTo>
                  <a:pt x="398949" y="859935"/>
                  <a:pt x="441948" y="848411"/>
                  <a:pt x="441948" y="1086447"/>
                </a:cubicBezTo>
                <a:cubicBezTo>
                  <a:pt x="441948" y="1746751"/>
                  <a:pt x="1079437" y="1869856"/>
                  <a:pt x="765629" y="2685284"/>
                </a:cubicBezTo>
                <a:cubicBezTo>
                  <a:pt x="674343" y="2922485"/>
                  <a:pt x="566850" y="3198522"/>
                  <a:pt x="441948" y="3400716"/>
                </a:cubicBezTo>
                <a:lnTo>
                  <a:pt x="0" y="4116148"/>
                </a:lnTo>
              </a:path>
            </a:pathLst>
          </a:custGeom>
          <a:ln w="762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42" name="Dowolny kształt: kształt 41">
            <a:extLst>
              <a:ext uri="{FF2B5EF4-FFF2-40B4-BE49-F238E27FC236}">
                <a16:creationId xmlns:a16="http://schemas.microsoft.com/office/drawing/2014/main" id="{92482036-5AEE-4536-8241-80768C544C6B}"/>
              </a:ext>
            </a:extLst>
          </p:cNvPr>
          <p:cNvSpPr/>
          <p:nvPr/>
        </p:nvSpPr>
        <p:spPr>
          <a:xfrm>
            <a:off x="6226603" y="3431655"/>
            <a:ext cx="5359407" cy="1597484"/>
          </a:xfrm>
          <a:custGeom>
            <a:avLst/>
            <a:gdLst>
              <a:gd name="connsiteX0" fmla="*/ 0 w 5359407"/>
              <a:gd name="connsiteY0" fmla="*/ 0 h 1597484"/>
              <a:gd name="connsiteX1" fmla="*/ 1151557 w 5359407"/>
              <a:gd name="connsiteY1" fmla="*/ 702991 h 1597484"/>
              <a:gd name="connsiteX2" fmla="*/ 1861164 w 5359407"/>
              <a:gd name="connsiteY2" fmla="*/ 1138470 h 1597484"/>
              <a:gd name="connsiteX3" fmla="*/ 5359407 w 5359407"/>
              <a:gd name="connsiteY3" fmla="*/ 1505518 h 159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407" h="1597484">
                <a:moveTo>
                  <a:pt x="0" y="0"/>
                </a:moveTo>
                <a:cubicBezTo>
                  <a:pt x="191213" y="160931"/>
                  <a:pt x="921223" y="685296"/>
                  <a:pt x="1151557" y="702991"/>
                </a:cubicBezTo>
                <a:cubicBezTo>
                  <a:pt x="1449588" y="725883"/>
                  <a:pt x="1690074" y="924714"/>
                  <a:pt x="1861164" y="1138470"/>
                </a:cubicBezTo>
                <a:cubicBezTo>
                  <a:pt x="2449179" y="1873113"/>
                  <a:pt x="4462875" y="1505518"/>
                  <a:pt x="5359407" y="1505518"/>
                </a:cubicBezTo>
              </a:path>
            </a:pathLst>
          </a:custGeom>
          <a:ln w="762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7DFA6220-FCA4-46FE-BBD8-05CAFEA51E10}"/>
              </a:ext>
            </a:extLst>
          </p:cNvPr>
          <p:cNvSpPr txBox="1"/>
          <p:nvPr/>
        </p:nvSpPr>
        <p:spPr>
          <a:xfrm>
            <a:off x="8323294" y="2426024"/>
            <a:ext cx="517295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  <a:latin typeface="+mj-lt"/>
              </a:rPr>
              <a:t>A1</a:t>
            </a:r>
          </a:p>
        </p:txBody>
      </p:sp>
      <p:sp>
        <p:nvSpPr>
          <p:cNvPr id="61" name="Okrąg: pusty 60">
            <a:extLst>
              <a:ext uri="{FF2B5EF4-FFF2-40B4-BE49-F238E27FC236}">
                <a16:creationId xmlns:a16="http://schemas.microsoft.com/office/drawing/2014/main" id="{173D99FF-A11C-44AF-9C82-351EB394233E}"/>
              </a:ext>
            </a:extLst>
          </p:cNvPr>
          <p:cNvSpPr/>
          <p:nvPr/>
        </p:nvSpPr>
        <p:spPr>
          <a:xfrm>
            <a:off x="8301731" y="4566611"/>
            <a:ext cx="324000" cy="324000"/>
          </a:xfrm>
          <a:prstGeom prst="donut">
            <a:avLst>
              <a:gd name="adj" fmla="val 32957"/>
            </a:avLst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939B6548-7AA1-4211-A381-5A4C1B19062D}"/>
              </a:ext>
            </a:extLst>
          </p:cNvPr>
          <p:cNvSpPr txBox="1"/>
          <p:nvPr/>
        </p:nvSpPr>
        <p:spPr>
          <a:xfrm>
            <a:off x="9596291" y="2948025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Warszawa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FCFB3E99-A03D-426A-A677-EF7CDE53BED4}"/>
              </a:ext>
            </a:extLst>
          </p:cNvPr>
          <p:cNvSpPr txBox="1"/>
          <p:nvPr/>
        </p:nvSpPr>
        <p:spPr>
          <a:xfrm>
            <a:off x="7083554" y="3792682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Wrocław</a:t>
            </a: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A963F043-CFEB-40FC-B84E-DA94491DF5E4}"/>
              </a:ext>
            </a:extLst>
          </p:cNvPr>
          <p:cNvSpPr txBox="1"/>
          <p:nvPr/>
        </p:nvSpPr>
        <p:spPr>
          <a:xfrm>
            <a:off x="7282291" y="2836514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Poznań</a:t>
            </a: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CC0CA5F2-2C18-4592-B4B0-5AEF95AB047C}"/>
              </a:ext>
            </a:extLst>
          </p:cNvPr>
          <p:cNvSpPr txBox="1"/>
          <p:nvPr/>
        </p:nvSpPr>
        <p:spPr>
          <a:xfrm>
            <a:off x="8634776" y="4205181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Katowice</a:t>
            </a:r>
          </a:p>
        </p:txBody>
      </p:sp>
      <p:sp>
        <p:nvSpPr>
          <p:cNvPr id="72" name="Owal 71">
            <a:extLst>
              <a:ext uri="{FF2B5EF4-FFF2-40B4-BE49-F238E27FC236}">
                <a16:creationId xmlns:a16="http://schemas.microsoft.com/office/drawing/2014/main" id="{4FBC00C6-153F-4605-8C68-0C3358AE0257}"/>
              </a:ext>
            </a:extLst>
          </p:cNvPr>
          <p:cNvSpPr/>
          <p:nvPr/>
        </p:nvSpPr>
        <p:spPr>
          <a:xfrm>
            <a:off x="9660662" y="3176612"/>
            <a:ext cx="108000" cy="108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3" name="Owal 72">
            <a:extLst>
              <a:ext uri="{FF2B5EF4-FFF2-40B4-BE49-F238E27FC236}">
                <a16:creationId xmlns:a16="http://schemas.microsoft.com/office/drawing/2014/main" id="{EC1F79D2-64AF-416E-8609-B5194ADBBE18}"/>
              </a:ext>
            </a:extLst>
          </p:cNvPr>
          <p:cNvSpPr/>
          <p:nvPr/>
        </p:nvSpPr>
        <p:spPr>
          <a:xfrm>
            <a:off x="7406036" y="2891052"/>
            <a:ext cx="108000" cy="108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4" name="Owal 73">
            <a:extLst>
              <a:ext uri="{FF2B5EF4-FFF2-40B4-BE49-F238E27FC236}">
                <a16:creationId xmlns:a16="http://schemas.microsoft.com/office/drawing/2014/main" id="{3C7A0B21-0E31-430C-A028-EC5D0FDB77CA}"/>
              </a:ext>
            </a:extLst>
          </p:cNvPr>
          <p:cNvSpPr/>
          <p:nvPr/>
        </p:nvSpPr>
        <p:spPr>
          <a:xfrm>
            <a:off x="9232503" y="4877138"/>
            <a:ext cx="108000" cy="108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Owal 74">
            <a:extLst>
              <a:ext uri="{FF2B5EF4-FFF2-40B4-BE49-F238E27FC236}">
                <a16:creationId xmlns:a16="http://schemas.microsoft.com/office/drawing/2014/main" id="{C388C04B-DD6C-4EF2-97B6-9741E89604BD}"/>
              </a:ext>
            </a:extLst>
          </p:cNvPr>
          <p:cNvSpPr/>
          <p:nvPr/>
        </p:nvSpPr>
        <p:spPr>
          <a:xfrm>
            <a:off x="8555242" y="4348337"/>
            <a:ext cx="108000" cy="108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6" name="Owal 75">
            <a:extLst>
              <a:ext uri="{FF2B5EF4-FFF2-40B4-BE49-F238E27FC236}">
                <a16:creationId xmlns:a16="http://schemas.microsoft.com/office/drawing/2014/main" id="{E19E814D-E75C-405C-8CAC-EDD2E0842FCC}"/>
              </a:ext>
            </a:extLst>
          </p:cNvPr>
          <p:cNvSpPr/>
          <p:nvPr/>
        </p:nvSpPr>
        <p:spPr>
          <a:xfrm>
            <a:off x="7538849" y="4023164"/>
            <a:ext cx="108000" cy="1080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952EA08C-5DFB-4806-AD98-B187F2816FFD}"/>
              </a:ext>
            </a:extLst>
          </p:cNvPr>
          <p:cNvSpPr txBox="1"/>
          <p:nvPr/>
        </p:nvSpPr>
        <p:spPr>
          <a:xfrm>
            <a:off x="5214817" y="2536773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bg1"/>
                </a:solidFill>
                <a:latin typeface="+mj-lt"/>
              </a:rPr>
              <a:t>Berlin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D458AAEC-B82A-47F0-873D-3A41C84C068A}"/>
              </a:ext>
            </a:extLst>
          </p:cNvPr>
          <p:cNvSpPr txBox="1"/>
          <p:nvPr/>
        </p:nvSpPr>
        <p:spPr>
          <a:xfrm>
            <a:off x="7054908" y="5447354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bg1"/>
                </a:solidFill>
                <a:latin typeface="+mj-lt"/>
              </a:rPr>
              <a:t>Ostrawa</a:t>
            </a:r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2D3292C3-B7F5-4DEA-B078-AE1E8E63DEAB}"/>
              </a:ext>
            </a:extLst>
          </p:cNvPr>
          <p:cNvSpPr txBox="1"/>
          <p:nvPr/>
        </p:nvSpPr>
        <p:spPr>
          <a:xfrm>
            <a:off x="11046553" y="5118552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bg1"/>
                </a:solidFill>
                <a:latin typeface="+mj-lt"/>
              </a:rPr>
              <a:t>Lwów</a:t>
            </a:r>
          </a:p>
        </p:txBody>
      </p:sp>
      <p:pic>
        <p:nvPicPr>
          <p:cNvPr id="81" name="Grafika 80">
            <a:extLst>
              <a:ext uri="{FF2B5EF4-FFF2-40B4-BE49-F238E27FC236}">
                <a16:creationId xmlns:a16="http://schemas.microsoft.com/office/drawing/2014/main" id="{91F313FE-D092-4A6B-BA9E-1426C1794BBF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82778" y="2425112"/>
            <a:ext cx="309600" cy="309600"/>
          </a:xfrm>
          <a:prstGeom prst="rect">
            <a:avLst/>
          </a:prstGeom>
        </p:spPr>
      </p:pic>
      <p:sp>
        <p:nvSpPr>
          <p:cNvPr id="83" name="pole tekstowe 82">
            <a:extLst>
              <a:ext uri="{FF2B5EF4-FFF2-40B4-BE49-F238E27FC236}">
                <a16:creationId xmlns:a16="http://schemas.microsoft.com/office/drawing/2014/main" id="{6A8AC6E4-3631-4CDC-BC4E-06C3BC686201}"/>
              </a:ext>
            </a:extLst>
          </p:cNvPr>
          <p:cNvSpPr txBox="1"/>
          <p:nvPr/>
        </p:nvSpPr>
        <p:spPr>
          <a:xfrm>
            <a:off x="10605583" y="4766620"/>
            <a:ext cx="517295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  <a:latin typeface="+mj-lt"/>
              </a:rPr>
              <a:t>A4</a:t>
            </a:r>
          </a:p>
        </p:txBody>
      </p:sp>
      <p:pic>
        <p:nvPicPr>
          <p:cNvPr id="84" name="Grafika 83">
            <a:extLst>
              <a:ext uri="{FF2B5EF4-FFF2-40B4-BE49-F238E27FC236}">
                <a16:creationId xmlns:a16="http://schemas.microsoft.com/office/drawing/2014/main" id="{6353BB5C-92A9-45FF-8B7C-8A818E50B4E1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65067" y="4765708"/>
            <a:ext cx="309600" cy="309600"/>
          </a:xfrm>
          <a:prstGeom prst="rect">
            <a:avLst/>
          </a:prstGeom>
        </p:spPr>
      </p:pic>
      <p:sp>
        <p:nvSpPr>
          <p:cNvPr id="85" name="pole tekstowe 84">
            <a:extLst>
              <a:ext uri="{FF2B5EF4-FFF2-40B4-BE49-F238E27FC236}">
                <a16:creationId xmlns:a16="http://schemas.microsoft.com/office/drawing/2014/main" id="{32BC1E47-26EE-451B-9323-C6305E69529F}"/>
              </a:ext>
            </a:extLst>
          </p:cNvPr>
          <p:cNvSpPr txBox="1"/>
          <p:nvPr/>
        </p:nvSpPr>
        <p:spPr>
          <a:xfrm>
            <a:off x="6693268" y="2942194"/>
            <a:ext cx="517295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  <a:latin typeface="+mj-lt"/>
              </a:rPr>
              <a:t>A2</a:t>
            </a:r>
          </a:p>
        </p:txBody>
      </p:sp>
      <p:pic>
        <p:nvPicPr>
          <p:cNvPr id="86" name="Grafika 85">
            <a:extLst>
              <a:ext uri="{FF2B5EF4-FFF2-40B4-BE49-F238E27FC236}">
                <a16:creationId xmlns:a16="http://schemas.microsoft.com/office/drawing/2014/main" id="{BF2D4E1E-2D4B-4943-93AF-DE89AD358E85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2752" y="2941282"/>
            <a:ext cx="309600" cy="309600"/>
          </a:xfrm>
          <a:prstGeom prst="rect">
            <a:avLst/>
          </a:prstGeom>
        </p:spPr>
      </p:pic>
      <p:pic>
        <p:nvPicPr>
          <p:cNvPr id="89" name="Grafika 88" descr="Samolot">
            <a:extLst>
              <a:ext uri="{FF2B5EF4-FFF2-40B4-BE49-F238E27FC236}">
                <a16:creationId xmlns:a16="http://schemas.microsoft.com/office/drawing/2014/main" id="{07DE7962-C4B7-4189-9063-8B159089B8A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0000">
            <a:off x="7120892" y="2556840"/>
            <a:ext cx="404564" cy="404564"/>
          </a:xfrm>
          <a:prstGeom prst="rect">
            <a:avLst/>
          </a:prstGeom>
        </p:spPr>
      </p:pic>
      <p:pic>
        <p:nvPicPr>
          <p:cNvPr id="90" name="Grafika 89" descr="Samolot">
            <a:extLst>
              <a:ext uri="{FF2B5EF4-FFF2-40B4-BE49-F238E27FC236}">
                <a16:creationId xmlns:a16="http://schemas.microsoft.com/office/drawing/2014/main" id="{E16986A5-3424-4362-B716-94B7BE82D56A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00000">
            <a:off x="9435906" y="2783292"/>
            <a:ext cx="404564" cy="404564"/>
          </a:xfrm>
          <a:prstGeom prst="rect">
            <a:avLst/>
          </a:prstGeom>
        </p:spPr>
      </p:pic>
      <p:pic>
        <p:nvPicPr>
          <p:cNvPr id="91" name="Grafika 90" descr="Samolot">
            <a:extLst>
              <a:ext uri="{FF2B5EF4-FFF2-40B4-BE49-F238E27FC236}">
                <a16:creationId xmlns:a16="http://schemas.microsoft.com/office/drawing/2014/main" id="{39BCD224-2C86-49DD-8536-3337422C2613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00000">
            <a:off x="7394652" y="3483706"/>
            <a:ext cx="404564" cy="404564"/>
          </a:xfrm>
          <a:prstGeom prst="rect">
            <a:avLst/>
          </a:prstGeom>
        </p:spPr>
      </p:pic>
      <p:pic>
        <p:nvPicPr>
          <p:cNvPr id="92" name="Grafika 91" descr="Samolot">
            <a:extLst>
              <a:ext uri="{FF2B5EF4-FFF2-40B4-BE49-F238E27FC236}">
                <a16:creationId xmlns:a16="http://schemas.microsoft.com/office/drawing/2014/main" id="{963DDF46-2567-46ED-A295-3C30F37AA810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00000">
            <a:off x="8376280" y="3945922"/>
            <a:ext cx="404564" cy="404564"/>
          </a:xfrm>
          <a:prstGeom prst="rect">
            <a:avLst/>
          </a:prstGeom>
        </p:spPr>
      </p:pic>
      <p:pic>
        <p:nvPicPr>
          <p:cNvPr id="93" name="Grafika 92" descr="Samolot">
            <a:extLst>
              <a:ext uri="{FF2B5EF4-FFF2-40B4-BE49-F238E27FC236}">
                <a16:creationId xmlns:a16="http://schemas.microsoft.com/office/drawing/2014/main" id="{42DEEFCE-3133-4677-8BD7-DCF1C9797A85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00000">
            <a:off x="9062804" y="4493472"/>
            <a:ext cx="404564" cy="404564"/>
          </a:xfrm>
          <a:prstGeom prst="rect">
            <a:avLst/>
          </a:prstGeom>
        </p:spPr>
      </p:pic>
      <p:sp>
        <p:nvSpPr>
          <p:cNvPr id="64" name="pole tekstowe 63">
            <a:extLst>
              <a:ext uri="{FF2B5EF4-FFF2-40B4-BE49-F238E27FC236}">
                <a16:creationId xmlns:a16="http://schemas.microsoft.com/office/drawing/2014/main" id="{B8F89D6D-C1CF-49B9-A997-AD4072A9D697}"/>
              </a:ext>
            </a:extLst>
          </p:cNvPr>
          <p:cNvSpPr txBox="1"/>
          <p:nvPr/>
        </p:nvSpPr>
        <p:spPr>
          <a:xfrm>
            <a:off x="9171471" y="4636912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Kraków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AB301988-278B-45DC-8C8C-E0F22A3AC950}"/>
              </a:ext>
            </a:extLst>
          </p:cNvPr>
          <p:cNvSpPr txBox="1"/>
          <p:nvPr/>
        </p:nvSpPr>
        <p:spPr>
          <a:xfrm>
            <a:off x="7229678" y="4541865"/>
            <a:ext cx="1183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+mj-lt"/>
              </a:rPr>
              <a:t>Gliwice</a:t>
            </a:r>
          </a:p>
        </p:txBody>
      </p:sp>
      <p:sp>
        <p:nvSpPr>
          <p:cNvPr id="54" name="Symbol zastępczy tekstu 2">
            <a:extLst>
              <a:ext uri="{FF2B5EF4-FFF2-40B4-BE49-F238E27FC236}">
                <a16:creationId xmlns:a16="http://schemas.microsoft.com/office/drawing/2014/main" id="{FC8CF782-8D9B-4D95-A36C-374493C56E8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71716" y="1297139"/>
            <a:ext cx="32533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57" name="Symbol zastępczy tytułu 1">
            <a:extLst>
              <a:ext uri="{FF2B5EF4-FFF2-40B4-BE49-F238E27FC236}">
                <a16:creationId xmlns:a16="http://schemas.microsoft.com/office/drawing/2014/main" id="{C7850FA5-4C63-4211-8958-5A02AA2B4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BAB1198-EF52-49E3-B909-885334D9BA0C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82D248FA-3B8A-4259-AE94-B4A60CA9D594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F7E8B6F-6314-4795-9AA5-D94BE1391E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6120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Prostokąt 810">
            <a:extLst>
              <a:ext uri="{FF2B5EF4-FFF2-40B4-BE49-F238E27FC236}">
                <a16:creationId xmlns:a16="http://schemas.microsoft.com/office/drawing/2014/main" id="{6E09DB36-6226-417F-BF61-21E5531EC426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A05FA1F3-4113-464E-87F9-2CF616A297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5105" y="4342869"/>
            <a:ext cx="2400973" cy="1817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 marL="0" indent="0">
              <a:buNone/>
              <a:defRPr>
                <a:solidFill>
                  <a:srgbClr val="FFFFFF"/>
                </a:solidFill>
              </a:defRPr>
            </a:lvl3pPr>
            <a:lvl4pPr marL="0" indent="0">
              <a:buNone/>
              <a:defRPr>
                <a:solidFill>
                  <a:srgbClr val="FFFFFF"/>
                </a:solidFill>
              </a:defRPr>
            </a:lvl4pPr>
            <a:lvl5pPr marL="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  <a:endParaRPr lang="pl-PL" dirty="0"/>
          </a:p>
        </p:txBody>
      </p:sp>
      <p:sp>
        <p:nvSpPr>
          <p:cNvPr id="812" name="Okrąg: pusty 811">
            <a:extLst>
              <a:ext uri="{FF2B5EF4-FFF2-40B4-BE49-F238E27FC236}">
                <a16:creationId xmlns:a16="http://schemas.microsoft.com/office/drawing/2014/main" id="{40C1CB42-AF21-4477-B91F-F6BA36397DA0}"/>
              </a:ext>
            </a:extLst>
          </p:cNvPr>
          <p:cNvSpPr/>
          <p:nvPr/>
        </p:nvSpPr>
        <p:spPr>
          <a:xfrm>
            <a:off x="8480261" y="2860418"/>
            <a:ext cx="216000" cy="216000"/>
          </a:xfrm>
          <a:prstGeom prst="donut">
            <a:avLst>
              <a:gd name="adj" fmla="val 19038"/>
            </a:avLst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grpSp>
        <p:nvGrpSpPr>
          <p:cNvPr id="16" name="Grafika 2">
            <a:extLst>
              <a:ext uri="{FF2B5EF4-FFF2-40B4-BE49-F238E27FC236}">
                <a16:creationId xmlns:a16="http://schemas.microsoft.com/office/drawing/2014/main" id="{931EE4B2-E3DE-4F77-B155-978BE092D9DB}"/>
              </a:ext>
            </a:extLst>
          </p:cNvPr>
          <p:cNvGrpSpPr/>
          <p:nvPr/>
        </p:nvGrpSpPr>
        <p:grpSpPr>
          <a:xfrm>
            <a:off x="1321036" y="853876"/>
            <a:ext cx="9549926" cy="5613599"/>
            <a:chOff x="5109736" y="1888042"/>
            <a:chExt cx="6364558" cy="3741189"/>
          </a:xfrm>
          <a:solidFill>
            <a:schemeClr val="bg2"/>
          </a:solidFill>
        </p:grpSpPr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DA77A6DF-3E43-41B5-B295-CEFF3655B200}"/>
                </a:ext>
              </a:extLst>
            </p:cNvPr>
            <p:cNvSpPr/>
            <p:nvPr/>
          </p:nvSpPr>
          <p:spPr>
            <a:xfrm>
              <a:off x="7776152" y="2129770"/>
              <a:ext cx="3319700" cy="2940455"/>
            </a:xfrm>
            <a:custGeom>
              <a:avLst/>
              <a:gdLst>
                <a:gd name="connsiteX0" fmla="*/ 2213277 w 3319700"/>
                <a:gd name="connsiteY0" fmla="*/ 1895665 h 2940455"/>
                <a:gd name="connsiteX1" fmla="*/ 2217277 w 3319700"/>
                <a:gd name="connsiteY1" fmla="*/ 1895094 h 2940455"/>
                <a:gd name="connsiteX2" fmla="*/ 2228707 w 3319700"/>
                <a:gd name="connsiteY2" fmla="*/ 1909382 h 2940455"/>
                <a:gd name="connsiteX3" fmla="*/ 2232708 w 3319700"/>
                <a:gd name="connsiteY3" fmla="*/ 1925384 h 2940455"/>
                <a:gd name="connsiteX4" fmla="*/ 2247567 w 3319700"/>
                <a:gd name="connsiteY4" fmla="*/ 1964817 h 2940455"/>
                <a:gd name="connsiteX5" fmla="*/ 2250996 w 3319700"/>
                <a:gd name="connsiteY5" fmla="*/ 1973390 h 2940455"/>
                <a:gd name="connsiteX6" fmla="*/ 2252710 w 3319700"/>
                <a:gd name="connsiteY6" fmla="*/ 1982534 h 2940455"/>
                <a:gd name="connsiteX7" fmla="*/ 2253282 w 3319700"/>
                <a:gd name="connsiteY7" fmla="*/ 2017395 h 2940455"/>
                <a:gd name="connsiteX8" fmla="*/ 2252139 w 3319700"/>
                <a:gd name="connsiteY8" fmla="*/ 2026539 h 2940455"/>
                <a:gd name="connsiteX9" fmla="*/ 2250424 w 3319700"/>
                <a:gd name="connsiteY9" fmla="*/ 2051685 h 2940455"/>
                <a:gd name="connsiteX10" fmla="*/ 2258997 w 3319700"/>
                <a:gd name="connsiteY10" fmla="*/ 2072830 h 2940455"/>
                <a:gd name="connsiteX11" fmla="*/ 2260711 w 3319700"/>
                <a:gd name="connsiteY11" fmla="*/ 2073974 h 2940455"/>
                <a:gd name="connsiteX12" fmla="*/ 2288143 w 3319700"/>
                <a:gd name="connsiteY12" fmla="*/ 2108835 h 2940455"/>
                <a:gd name="connsiteX13" fmla="*/ 2292715 w 3319700"/>
                <a:gd name="connsiteY13" fmla="*/ 2129409 h 2940455"/>
                <a:gd name="connsiteX14" fmla="*/ 2294430 w 3319700"/>
                <a:gd name="connsiteY14" fmla="*/ 2133981 h 2940455"/>
                <a:gd name="connsiteX15" fmla="*/ 2297287 w 3319700"/>
                <a:gd name="connsiteY15" fmla="*/ 2147697 h 2940455"/>
                <a:gd name="connsiteX16" fmla="*/ 2302431 w 3319700"/>
                <a:gd name="connsiteY16" fmla="*/ 2160270 h 2940455"/>
                <a:gd name="connsiteX17" fmla="*/ 2313861 w 3319700"/>
                <a:gd name="connsiteY17" fmla="*/ 2177415 h 2940455"/>
                <a:gd name="connsiteX18" fmla="*/ 2318433 w 3319700"/>
                <a:gd name="connsiteY18" fmla="*/ 2182559 h 2940455"/>
                <a:gd name="connsiteX19" fmla="*/ 2325291 w 3319700"/>
                <a:gd name="connsiteY19" fmla="*/ 2188845 h 2940455"/>
                <a:gd name="connsiteX20" fmla="*/ 2341864 w 3319700"/>
                <a:gd name="connsiteY20" fmla="*/ 2201418 h 2940455"/>
                <a:gd name="connsiteX21" fmla="*/ 2364724 w 3319700"/>
                <a:gd name="connsiteY21" fmla="*/ 2213420 h 2940455"/>
                <a:gd name="connsiteX22" fmla="*/ 2364153 w 3319700"/>
                <a:gd name="connsiteY22" fmla="*/ 2213991 h 2940455"/>
                <a:gd name="connsiteX23" fmla="*/ 2365867 w 3319700"/>
                <a:gd name="connsiteY23" fmla="*/ 2213991 h 2940455"/>
                <a:gd name="connsiteX24" fmla="*/ 2364724 w 3319700"/>
                <a:gd name="connsiteY24" fmla="*/ 2213420 h 2940455"/>
                <a:gd name="connsiteX25" fmla="*/ 2369296 w 3319700"/>
                <a:gd name="connsiteY25" fmla="*/ 2209419 h 2940455"/>
                <a:gd name="connsiteX26" fmla="*/ 2371582 w 3319700"/>
                <a:gd name="connsiteY26" fmla="*/ 2201418 h 2940455"/>
                <a:gd name="connsiteX27" fmla="*/ 2362438 w 3319700"/>
                <a:gd name="connsiteY27" fmla="*/ 2182559 h 2940455"/>
                <a:gd name="connsiteX28" fmla="*/ 2355580 w 3319700"/>
                <a:gd name="connsiteY28" fmla="*/ 2160842 h 2940455"/>
                <a:gd name="connsiteX29" fmla="*/ 2355580 w 3319700"/>
                <a:gd name="connsiteY29" fmla="*/ 2147126 h 2940455"/>
                <a:gd name="connsiteX30" fmla="*/ 2350437 w 3319700"/>
                <a:gd name="connsiteY30" fmla="*/ 2131695 h 2940455"/>
                <a:gd name="connsiteX31" fmla="*/ 2331006 w 3319700"/>
                <a:gd name="connsiteY31" fmla="*/ 2111692 h 2940455"/>
                <a:gd name="connsiteX32" fmla="*/ 2305860 w 3319700"/>
                <a:gd name="connsiteY32" fmla="*/ 2095119 h 2940455"/>
                <a:gd name="connsiteX33" fmla="*/ 2295001 w 3319700"/>
                <a:gd name="connsiteY33" fmla="*/ 2078545 h 2940455"/>
                <a:gd name="connsiteX34" fmla="*/ 2289858 w 3319700"/>
                <a:gd name="connsiteY34" fmla="*/ 2065972 h 2940455"/>
                <a:gd name="connsiteX35" fmla="*/ 2279571 w 3319700"/>
                <a:gd name="connsiteY35" fmla="*/ 2048256 h 2940455"/>
                <a:gd name="connsiteX36" fmla="*/ 2268141 w 3319700"/>
                <a:gd name="connsiteY36" fmla="*/ 2035683 h 2940455"/>
                <a:gd name="connsiteX37" fmla="*/ 2269284 w 3319700"/>
                <a:gd name="connsiteY37" fmla="*/ 2021967 h 2940455"/>
                <a:gd name="connsiteX38" fmla="*/ 2281857 w 3319700"/>
                <a:gd name="connsiteY38" fmla="*/ 1969389 h 2940455"/>
                <a:gd name="connsiteX39" fmla="*/ 2283000 w 3319700"/>
                <a:gd name="connsiteY39" fmla="*/ 1967103 h 2940455"/>
                <a:gd name="connsiteX40" fmla="*/ 2287000 w 3319700"/>
                <a:gd name="connsiteY40" fmla="*/ 1964817 h 2940455"/>
                <a:gd name="connsiteX41" fmla="*/ 2291001 w 3319700"/>
                <a:gd name="connsiteY41" fmla="*/ 1965960 h 2940455"/>
                <a:gd name="connsiteX42" fmla="*/ 2293287 w 3319700"/>
                <a:gd name="connsiteY42" fmla="*/ 1969960 h 2940455"/>
                <a:gd name="connsiteX43" fmla="*/ 2307574 w 3319700"/>
                <a:gd name="connsiteY43" fmla="*/ 1981962 h 2940455"/>
                <a:gd name="connsiteX44" fmla="*/ 2314432 w 3319700"/>
                <a:gd name="connsiteY44" fmla="*/ 1983105 h 2940455"/>
                <a:gd name="connsiteX45" fmla="*/ 2336721 w 3319700"/>
                <a:gd name="connsiteY45" fmla="*/ 2003107 h 2940455"/>
                <a:gd name="connsiteX46" fmla="*/ 2361867 w 3319700"/>
                <a:gd name="connsiteY46" fmla="*/ 2029968 h 2940455"/>
                <a:gd name="connsiteX47" fmla="*/ 2368153 w 3319700"/>
                <a:gd name="connsiteY47" fmla="*/ 2027682 h 2940455"/>
                <a:gd name="connsiteX48" fmla="*/ 2377297 w 3319700"/>
                <a:gd name="connsiteY48" fmla="*/ 2039684 h 2940455"/>
                <a:gd name="connsiteX49" fmla="*/ 2377869 w 3319700"/>
                <a:gd name="connsiteY49" fmla="*/ 2058543 h 2940455"/>
                <a:gd name="connsiteX50" fmla="*/ 2383584 w 3319700"/>
                <a:gd name="connsiteY50" fmla="*/ 2060829 h 2940455"/>
                <a:gd name="connsiteX51" fmla="*/ 2385870 w 3319700"/>
                <a:gd name="connsiteY51" fmla="*/ 2059686 h 2940455"/>
                <a:gd name="connsiteX52" fmla="*/ 2412730 w 3319700"/>
                <a:gd name="connsiteY52" fmla="*/ 2033397 h 2940455"/>
                <a:gd name="connsiteX53" fmla="*/ 2420160 w 3319700"/>
                <a:gd name="connsiteY53" fmla="*/ 2028254 h 2940455"/>
                <a:gd name="connsiteX54" fmla="*/ 2449878 w 3319700"/>
                <a:gd name="connsiteY54" fmla="*/ 2009965 h 2940455"/>
                <a:gd name="connsiteX55" fmla="*/ 2460165 w 3319700"/>
                <a:gd name="connsiteY55" fmla="*/ 1991677 h 2940455"/>
                <a:gd name="connsiteX56" fmla="*/ 2460165 w 3319700"/>
                <a:gd name="connsiteY56" fmla="*/ 1959674 h 2940455"/>
                <a:gd name="connsiteX57" fmla="*/ 2460165 w 3319700"/>
                <a:gd name="connsiteY57" fmla="*/ 1957387 h 2940455"/>
                <a:gd name="connsiteX58" fmla="*/ 2446449 w 3319700"/>
                <a:gd name="connsiteY58" fmla="*/ 1917382 h 2940455"/>
                <a:gd name="connsiteX59" fmla="*/ 2436733 w 3319700"/>
                <a:gd name="connsiteY59" fmla="*/ 1904238 h 2940455"/>
                <a:gd name="connsiteX60" fmla="*/ 2410444 w 3319700"/>
                <a:gd name="connsiteY60" fmla="*/ 1884235 h 2940455"/>
                <a:gd name="connsiteX61" fmla="*/ 2397300 w 3319700"/>
                <a:gd name="connsiteY61" fmla="*/ 1868234 h 2940455"/>
                <a:gd name="connsiteX62" fmla="*/ 2390442 w 3319700"/>
                <a:gd name="connsiteY62" fmla="*/ 1859090 h 2940455"/>
                <a:gd name="connsiteX63" fmla="*/ 2383584 w 3319700"/>
                <a:gd name="connsiteY63" fmla="*/ 1852803 h 2940455"/>
                <a:gd name="connsiteX64" fmla="*/ 2381298 w 3319700"/>
                <a:gd name="connsiteY64" fmla="*/ 1848802 h 2940455"/>
                <a:gd name="connsiteX65" fmla="*/ 2387013 w 3319700"/>
                <a:gd name="connsiteY65" fmla="*/ 1824800 h 2940455"/>
                <a:gd name="connsiteX66" fmla="*/ 2393871 w 3319700"/>
                <a:gd name="connsiteY66" fmla="*/ 1812798 h 2940455"/>
                <a:gd name="connsiteX67" fmla="*/ 2399014 w 3319700"/>
                <a:gd name="connsiteY67" fmla="*/ 1805369 h 2940455"/>
                <a:gd name="connsiteX68" fmla="*/ 2425875 w 3319700"/>
                <a:gd name="connsiteY68" fmla="*/ 1790510 h 2940455"/>
                <a:gd name="connsiteX69" fmla="*/ 2432733 w 3319700"/>
                <a:gd name="connsiteY69" fmla="*/ 1789938 h 2940455"/>
                <a:gd name="connsiteX70" fmla="*/ 2439591 w 3319700"/>
                <a:gd name="connsiteY70" fmla="*/ 1792224 h 2940455"/>
                <a:gd name="connsiteX71" fmla="*/ 2450449 w 3319700"/>
                <a:gd name="connsiteY71" fmla="*/ 1802511 h 2940455"/>
                <a:gd name="connsiteX72" fmla="*/ 2458450 w 3319700"/>
                <a:gd name="connsiteY72" fmla="*/ 1813941 h 2940455"/>
                <a:gd name="connsiteX73" fmla="*/ 2469309 w 3319700"/>
                <a:gd name="connsiteY73" fmla="*/ 1809940 h 2940455"/>
                <a:gd name="connsiteX74" fmla="*/ 2469309 w 3319700"/>
                <a:gd name="connsiteY74" fmla="*/ 1803082 h 2940455"/>
                <a:gd name="connsiteX75" fmla="*/ 2469880 w 3319700"/>
                <a:gd name="connsiteY75" fmla="*/ 1803654 h 2940455"/>
                <a:gd name="connsiteX76" fmla="*/ 2470452 w 3319700"/>
                <a:gd name="connsiteY76" fmla="*/ 1802511 h 2940455"/>
                <a:gd name="connsiteX77" fmla="*/ 2469880 w 3319700"/>
                <a:gd name="connsiteY77" fmla="*/ 1803082 h 2940455"/>
                <a:gd name="connsiteX78" fmla="*/ 2468166 w 3319700"/>
                <a:gd name="connsiteY78" fmla="*/ 1799654 h 2940455"/>
                <a:gd name="connsiteX79" fmla="*/ 2471023 w 3319700"/>
                <a:gd name="connsiteY79" fmla="*/ 1796225 h 2940455"/>
                <a:gd name="connsiteX80" fmla="*/ 2501884 w 3319700"/>
                <a:gd name="connsiteY80" fmla="*/ 1785366 h 2940455"/>
                <a:gd name="connsiteX81" fmla="*/ 2523030 w 3319700"/>
                <a:gd name="connsiteY81" fmla="*/ 1768221 h 2940455"/>
                <a:gd name="connsiteX82" fmla="*/ 2528173 w 3319700"/>
                <a:gd name="connsiteY82" fmla="*/ 1767078 h 2940455"/>
                <a:gd name="connsiteX83" fmla="*/ 2536746 w 3319700"/>
                <a:gd name="connsiteY83" fmla="*/ 1769364 h 2940455"/>
                <a:gd name="connsiteX84" fmla="*/ 2556748 w 3319700"/>
                <a:gd name="connsiteY84" fmla="*/ 1763649 h 2940455"/>
                <a:gd name="connsiteX85" fmla="*/ 2572179 w 3319700"/>
                <a:gd name="connsiteY85" fmla="*/ 1758505 h 2940455"/>
                <a:gd name="connsiteX86" fmla="*/ 2583609 w 3319700"/>
                <a:gd name="connsiteY86" fmla="*/ 1747647 h 2940455"/>
                <a:gd name="connsiteX87" fmla="*/ 2588752 w 3319700"/>
                <a:gd name="connsiteY87" fmla="*/ 1743647 h 2940455"/>
                <a:gd name="connsiteX88" fmla="*/ 2608183 w 3319700"/>
                <a:gd name="connsiteY88" fmla="*/ 1724215 h 2940455"/>
                <a:gd name="connsiteX89" fmla="*/ 2609326 w 3319700"/>
                <a:gd name="connsiteY89" fmla="*/ 1722501 h 2940455"/>
                <a:gd name="connsiteX90" fmla="*/ 2621328 w 3319700"/>
                <a:gd name="connsiteY90" fmla="*/ 1705927 h 2940455"/>
                <a:gd name="connsiteX91" fmla="*/ 2627043 w 3319700"/>
                <a:gd name="connsiteY91" fmla="*/ 1702499 h 2940455"/>
                <a:gd name="connsiteX92" fmla="*/ 2631043 w 3319700"/>
                <a:gd name="connsiteY92" fmla="*/ 1695069 h 2940455"/>
                <a:gd name="connsiteX93" fmla="*/ 2629900 w 3319700"/>
                <a:gd name="connsiteY93" fmla="*/ 1676781 h 2940455"/>
                <a:gd name="connsiteX94" fmla="*/ 2633329 w 3319700"/>
                <a:gd name="connsiteY94" fmla="*/ 1667065 h 2940455"/>
                <a:gd name="connsiteX95" fmla="*/ 2645331 w 3319700"/>
                <a:gd name="connsiteY95" fmla="*/ 1647635 h 2940455"/>
                <a:gd name="connsiteX96" fmla="*/ 2651046 w 3319700"/>
                <a:gd name="connsiteY96" fmla="*/ 1635062 h 2940455"/>
                <a:gd name="connsiteX97" fmla="*/ 2658475 w 3319700"/>
                <a:gd name="connsiteY97" fmla="*/ 1618488 h 2940455"/>
                <a:gd name="connsiteX98" fmla="*/ 2661333 w 3319700"/>
                <a:gd name="connsiteY98" fmla="*/ 1607058 h 2940455"/>
                <a:gd name="connsiteX99" fmla="*/ 2658475 w 3319700"/>
                <a:gd name="connsiteY99" fmla="*/ 1589913 h 2940455"/>
                <a:gd name="connsiteX100" fmla="*/ 2649903 w 3319700"/>
                <a:gd name="connsiteY100" fmla="*/ 1581912 h 2940455"/>
                <a:gd name="connsiteX101" fmla="*/ 2641330 w 3319700"/>
                <a:gd name="connsiteY101" fmla="*/ 1580197 h 2940455"/>
                <a:gd name="connsiteX102" fmla="*/ 2641330 w 3319700"/>
                <a:gd name="connsiteY102" fmla="*/ 1580769 h 2940455"/>
                <a:gd name="connsiteX103" fmla="*/ 2640187 w 3319700"/>
                <a:gd name="connsiteY103" fmla="*/ 1580769 h 2940455"/>
                <a:gd name="connsiteX104" fmla="*/ 2640759 w 3319700"/>
                <a:gd name="connsiteY104" fmla="*/ 1580197 h 2940455"/>
                <a:gd name="connsiteX105" fmla="*/ 2641330 w 3319700"/>
                <a:gd name="connsiteY105" fmla="*/ 1580197 h 2940455"/>
                <a:gd name="connsiteX106" fmla="*/ 2643045 w 3319700"/>
                <a:gd name="connsiteY106" fmla="*/ 1574482 h 2940455"/>
                <a:gd name="connsiteX107" fmla="*/ 2651617 w 3319700"/>
                <a:gd name="connsiteY107" fmla="*/ 1566482 h 2940455"/>
                <a:gd name="connsiteX108" fmla="*/ 2652189 w 3319700"/>
                <a:gd name="connsiteY108" fmla="*/ 1558480 h 2940455"/>
                <a:gd name="connsiteX109" fmla="*/ 2641330 w 3319700"/>
                <a:gd name="connsiteY109" fmla="*/ 1547622 h 2940455"/>
                <a:gd name="connsiteX110" fmla="*/ 2640759 w 3319700"/>
                <a:gd name="connsiteY110" fmla="*/ 1547622 h 2940455"/>
                <a:gd name="connsiteX111" fmla="*/ 2639616 w 3319700"/>
                <a:gd name="connsiteY111" fmla="*/ 1546479 h 2940455"/>
                <a:gd name="connsiteX112" fmla="*/ 2641330 w 3319700"/>
                <a:gd name="connsiteY112" fmla="*/ 1547050 h 2940455"/>
                <a:gd name="connsiteX113" fmla="*/ 2641330 w 3319700"/>
                <a:gd name="connsiteY113" fmla="*/ 1547050 h 2940455"/>
                <a:gd name="connsiteX114" fmla="*/ 2645331 w 3319700"/>
                <a:gd name="connsiteY114" fmla="*/ 1545907 h 2940455"/>
                <a:gd name="connsiteX115" fmla="*/ 2648188 w 3319700"/>
                <a:gd name="connsiteY115" fmla="*/ 1534477 h 2940455"/>
                <a:gd name="connsiteX116" fmla="*/ 2639616 w 3319700"/>
                <a:gd name="connsiteY116" fmla="*/ 1526477 h 2940455"/>
                <a:gd name="connsiteX117" fmla="*/ 2627043 w 3319700"/>
                <a:gd name="connsiteY117" fmla="*/ 1512760 h 2940455"/>
                <a:gd name="connsiteX118" fmla="*/ 2615041 w 3319700"/>
                <a:gd name="connsiteY118" fmla="*/ 1489900 h 2940455"/>
                <a:gd name="connsiteX119" fmla="*/ 2604183 w 3319700"/>
                <a:gd name="connsiteY119" fmla="*/ 1478470 h 2940455"/>
                <a:gd name="connsiteX120" fmla="*/ 2595610 w 3319700"/>
                <a:gd name="connsiteY120" fmla="*/ 1473899 h 2940455"/>
                <a:gd name="connsiteX121" fmla="*/ 2587609 w 3319700"/>
                <a:gd name="connsiteY121" fmla="*/ 1457897 h 2940455"/>
                <a:gd name="connsiteX122" fmla="*/ 2591610 w 3319700"/>
                <a:gd name="connsiteY122" fmla="*/ 1444752 h 2940455"/>
                <a:gd name="connsiteX123" fmla="*/ 2597896 w 3319700"/>
                <a:gd name="connsiteY123" fmla="*/ 1435037 h 2940455"/>
                <a:gd name="connsiteX124" fmla="*/ 2612184 w 3319700"/>
                <a:gd name="connsiteY124" fmla="*/ 1419606 h 2940455"/>
                <a:gd name="connsiteX125" fmla="*/ 2632186 w 3319700"/>
                <a:gd name="connsiteY125" fmla="*/ 1412748 h 2940455"/>
                <a:gd name="connsiteX126" fmla="*/ 2636758 w 3319700"/>
                <a:gd name="connsiteY126" fmla="*/ 1408176 h 2940455"/>
                <a:gd name="connsiteX127" fmla="*/ 2637330 w 3319700"/>
                <a:gd name="connsiteY127" fmla="*/ 1401318 h 2940455"/>
                <a:gd name="connsiteX128" fmla="*/ 2630472 w 3319700"/>
                <a:gd name="connsiteY128" fmla="*/ 1392745 h 2940455"/>
                <a:gd name="connsiteX129" fmla="*/ 2619042 w 3319700"/>
                <a:gd name="connsiteY129" fmla="*/ 1392745 h 2940455"/>
                <a:gd name="connsiteX130" fmla="*/ 2609898 w 3319700"/>
                <a:gd name="connsiteY130" fmla="*/ 1391602 h 2940455"/>
                <a:gd name="connsiteX131" fmla="*/ 2601897 w 3319700"/>
                <a:gd name="connsiteY131" fmla="*/ 1387030 h 2940455"/>
                <a:gd name="connsiteX132" fmla="*/ 2592753 w 3319700"/>
                <a:gd name="connsiteY132" fmla="*/ 1387602 h 2940455"/>
                <a:gd name="connsiteX133" fmla="*/ 2579037 w 3319700"/>
                <a:gd name="connsiteY133" fmla="*/ 1400747 h 2940455"/>
                <a:gd name="connsiteX134" fmla="*/ 2572750 w 3319700"/>
                <a:gd name="connsiteY134" fmla="*/ 1403604 h 2940455"/>
                <a:gd name="connsiteX135" fmla="*/ 2563035 w 3319700"/>
                <a:gd name="connsiteY135" fmla="*/ 1398460 h 2940455"/>
                <a:gd name="connsiteX136" fmla="*/ 2550462 w 3319700"/>
                <a:gd name="connsiteY136" fmla="*/ 1385887 h 2940455"/>
                <a:gd name="connsiteX137" fmla="*/ 2533888 w 3319700"/>
                <a:gd name="connsiteY137" fmla="*/ 1372743 h 2940455"/>
                <a:gd name="connsiteX138" fmla="*/ 2539032 w 3319700"/>
                <a:gd name="connsiteY138" fmla="*/ 1357312 h 2940455"/>
                <a:gd name="connsiteX139" fmla="*/ 2545890 w 3319700"/>
                <a:gd name="connsiteY139" fmla="*/ 1356741 h 2940455"/>
                <a:gd name="connsiteX140" fmla="*/ 2556177 w 3319700"/>
                <a:gd name="connsiteY140" fmla="*/ 1348740 h 2940455"/>
                <a:gd name="connsiteX141" fmla="*/ 2570464 w 3319700"/>
                <a:gd name="connsiteY141" fmla="*/ 1325880 h 2940455"/>
                <a:gd name="connsiteX142" fmla="*/ 2575608 w 3319700"/>
                <a:gd name="connsiteY142" fmla="*/ 1318450 h 2940455"/>
                <a:gd name="connsiteX143" fmla="*/ 2582466 w 3319700"/>
                <a:gd name="connsiteY143" fmla="*/ 1305877 h 2940455"/>
                <a:gd name="connsiteX144" fmla="*/ 2588181 w 3319700"/>
                <a:gd name="connsiteY144" fmla="*/ 1302449 h 2940455"/>
                <a:gd name="connsiteX145" fmla="*/ 2602468 w 3319700"/>
                <a:gd name="connsiteY145" fmla="*/ 1308164 h 2940455"/>
                <a:gd name="connsiteX146" fmla="*/ 2602468 w 3319700"/>
                <a:gd name="connsiteY146" fmla="*/ 1319022 h 2940455"/>
                <a:gd name="connsiteX147" fmla="*/ 2600182 w 3319700"/>
                <a:gd name="connsiteY147" fmla="*/ 1323022 h 2940455"/>
                <a:gd name="connsiteX148" fmla="*/ 2599039 w 3319700"/>
                <a:gd name="connsiteY148" fmla="*/ 1338453 h 2940455"/>
                <a:gd name="connsiteX149" fmla="*/ 2601325 w 3319700"/>
                <a:gd name="connsiteY149" fmla="*/ 1345311 h 2940455"/>
                <a:gd name="connsiteX150" fmla="*/ 2598468 w 3319700"/>
                <a:gd name="connsiteY150" fmla="*/ 1353312 h 2940455"/>
                <a:gd name="connsiteX151" fmla="*/ 2597325 w 3319700"/>
                <a:gd name="connsiteY151" fmla="*/ 1355598 h 2940455"/>
                <a:gd name="connsiteX152" fmla="*/ 2598468 w 3319700"/>
                <a:gd name="connsiteY152" fmla="*/ 1359599 h 2940455"/>
                <a:gd name="connsiteX153" fmla="*/ 2602468 w 3319700"/>
                <a:gd name="connsiteY153" fmla="*/ 1360170 h 2940455"/>
                <a:gd name="connsiteX154" fmla="*/ 2614470 w 3319700"/>
                <a:gd name="connsiteY154" fmla="*/ 1349312 h 2940455"/>
                <a:gd name="connsiteX155" fmla="*/ 2648188 w 3319700"/>
                <a:gd name="connsiteY155" fmla="*/ 1330452 h 2940455"/>
                <a:gd name="connsiteX156" fmla="*/ 2655046 w 3319700"/>
                <a:gd name="connsiteY156" fmla="*/ 1331595 h 2940455"/>
                <a:gd name="connsiteX157" fmla="*/ 2661904 w 3319700"/>
                <a:gd name="connsiteY157" fmla="*/ 1333881 h 2940455"/>
                <a:gd name="connsiteX158" fmla="*/ 2671048 w 3319700"/>
                <a:gd name="connsiteY158" fmla="*/ 1346454 h 2940455"/>
                <a:gd name="connsiteX159" fmla="*/ 2671048 w 3319700"/>
                <a:gd name="connsiteY159" fmla="*/ 1369885 h 2940455"/>
                <a:gd name="connsiteX160" fmla="*/ 2675620 w 3319700"/>
                <a:gd name="connsiteY160" fmla="*/ 1380172 h 2940455"/>
                <a:gd name="connsiteX161" fmla="*/ 2683621 w 3319700"/>
                <a:gd name="connsiteY161" fmla="*/ 1383030 h 2940455"/>
                <a:gd name="connsiteX162" fmla="*/ 2690479 w 3319700"/>
                <a:gd name="connsiteY162" fmla="*/ 1381315 h 2940455"/>
                <a:gd name="connsiteX163" fmla="*/ 2701338 w 3319700"/>
                <a:gd name="connsiteY163" fmla="*/ 1384173 h 2940455"/>
                <a:gd name="connsiteX164" fmla="*/ 2709339 w 3319700"/>
                <a:gd name="connsiteY164" fmla="*/ 1392745 h 2940455"/>
                <a:gd name="connsiteX165" fmla="*/ 2707624 w 3319700"/>
                <a:gd name="connsiteY165" fmla="*/ 1402461 h 2940455"/>
                <a:gd name="connsiteX166" fmla="*/ 2706481 w 3319700"/>
                <a:gd name="connsiteY166" fmla="*/ 1410462 h 2940455"/>
                <a:gd name="connsiteX167" fmla="*/ 2716197 w 3319700"/>
                <a:gd name="connsiteY167" fmla="*/ 1440752 h 2940455"/>
                <a:gd name="connsiteX168" fmla="*/ 2715625 w 3319700"/>
                <a:gd name="connsiteY168" fmla="*/ 1449895 h 2940455"/>
                <a:gd name="connsiteX169" fmla="*/ 2722483 w 3319700"/>
                <a:gd name="connsiteY169" fmla="*/ 1467040 h 2940455"/>
                <a:gd name="connsiteX170" fmla="*/ 2724769 w 3319700"/>
                <a:gd name="connsiteY170" fmla="*/ 1467612 h 2940455"/>
                <a:gd name="connsiteX171" fmla="*/ 2735056 w 3319700"/>
                <a:gd name="connsiteY171" fmla="*/ 1461897 h 2940455"/>
                <a:gd name="connsiteX172" fmla="*/ 2749915 w 3319700"/>
                <a:gd name="connsiteY172" fmla="*/ 1456182 h 2940455"/>
                <a:gd name="connsiteX173" fmla="*/ 2756773 w 3319700"/>
                <a:gd name="connsiteY173" fmla="*/ 1456182 h 2940455"/>
                <a:gd name="connsiteX174" fmla="*/ 2768203 w 3319700"/>
                <a:gd name="connsiteY174" fmla="*/ 1449895 h 2940455"/>
                <a:gd name="connsiteX175" fmla="*/ 2773347 w 3319700"/>
                <a:gd name="connsiteY175" fmla="*/ 1423607 h 2940455"/>
                <a:gd name="connsiteX176" fmla="*/ 2769346 w 3319700"/>
                <a:gd name="connsiteY176" fmla="*/ 1409890 h 2940455"/>
                <a:gd name="connsiteX177" fmla="*/ 2751630 w 3319700"/>
                <a:gd name="connsiteY177" fmla="*/ 1377315 h 2940455"/>
                <a:gd name="connsiteX178" fmla="*/ 2739057 w 3319700"/>
                <a:gd name="connsiteY178" fmla="*/ 1360170 h 2940455"/>
                <a:gd name="connsiteX179" fmla="*/ 2726484 w 3319700"/>
                <a:gd name="connsiteY179" fmla="*/ 1346454 h 2940455"/>
                <a:gd name="connsiteX180" fmla="*/ 2715054 w 3319700"/>
                <a:gd name="connsiteY180" fmla="*/ 1338453 h 2940455"/>
                <a:gd name="connsiteX181" fmla="*/ 2712768 w 3319700"/>
                <a:gd name="connsiteY181" fmla="*/ 1323594 h 2940455"/>
                <a:gd name="connsiteX182" fmla="*/ 2719054 w 3319700"/>
                <a:gd name="connsiteY182" fmla="*/ 1316736 h 2940455"/>
                <a:gd name="connsiteX183" fmla="*/ 2730484 w 3319700"/>
                <a:gd name="connsiteY183" fmla="*/ 1305306 h 2940455"/>
                <a:gd name="connsiteX184" fmla="*/ 2738485 w 3319700"/>
                <a:gd name="connsiteY184" fmla="*/ 1271016 h 2940455"/>
                <a:gd name="connsiteX185" fmla="*/ 2745915 w 3319700"/>
                <a:gd name="connsiteY185" fmla="*/ 1245299 h 2940455"/>
                <a:gd name="connsiteX186" fmla="*/ 2752773 w 3319700"/>
                <a:gd name="connsiteY186" fmla="*/ 1239012 h 2940455"/>
                <a:gd name="connsiteX187" fmla="*/ 2759059 w 3319700"/>
                <a:gd name="connsiteY187" fmla="*/ 1232154 h 2940455"/>
                <a:gd name="connsiteX188" fmla="*/ 2767060 w 3319700"/>
                <a:gd name="connsiteY188" fmla="*/ 1220724 h 2940455"/>
                <a:gd name="connsiteX189" fmla="*/ 2781348 w 3319700"/>
                <a:gd name="connsiteY189" fmla="*/ 1227010 h 2940455"/>
                <a:gd name="connsiteX190" fmla="*/ 2797350 w 3319700"/>
                <a:gd name="connsiteY190" fmla="*/ 1227582 h 2940455"/>
                <a:gd name="connsiteX191" fmla="*/ 2810494 w 3319700"/>
                <a:gd name="connsiteY191" fmla="*/ 1217867 h 2940455"/>
                <a:gd name="connsiteX192" fmla="*/ 2824210 w 3319700"/>
                <a:gd name="connsiteY192" fmla="*/ 1193292 h 2940455"/>
                <a:gd name="connsiteX193" fmla="*/ 2840212 w 3319700"/>
                <a:gd name="connsiteY193" fmla="*/ 1151572 h 2940455"/>
                <a:gd name="connsiteX194" fmla="*/ 2843641 w 3319700"/>
                <a:gd name="connsiteY194" fmla="*/ 1143000 h 2940455"/>
                <a:gd name="connsiteX195" fmla="*/ 2855643 w 3319700"/>
                <a:gd name="connsiteY195" fmla="*/ 1100709 h 2940455"/>
                <a:gd name="connsiteX196" fmla="*/ 2861929 w 3319700"/>
                <a:gd name="connsiteY196" fmla="*/ 1063562 h 2940455"/>
                <a:gd name="connsiteX197" fmla="*/ 2863644 w 3319700"/>
                <a:gd name="connsiteY197" fmla="*/ 1056704 h 2940455"/>
                <a:gd name="connsiteX198" fmla="*/ 2866501 w 3319700"/>
                <a:gd name="connsiteY198" fmla="*/ 1031557 h 2940455"/>
                <a:gd name="connsiteX199" fmla="*/ 2852214 w 3319700"/>
                <a:gd name="connsiteY199" fmla="*/ 986980 h 2940455"/>
                <a:gd name="connsiteX200" fmla="*/ 2847070 w 3319700"/>
                <a:gd name="connsiteY200" fmla="*/ 969264 h 2940455"/>
                <a:gd name="connsiteX201" fmla="*/ 2845927 w 3319700"/>
                <a:gd name="connsiteY201" fmla="*/ 929259 h 2940455"/>
                <a:gd name="connsiteX202" fmla="*/ 2847642 w 3319700"/>
                <a:gd name="connsiteY202" fmla="*/ 925830 h 2940455"/>
                <a:gd name="connsiteX203" fmla="*/ 2849356 w 3319700"/>
                <a:gd name="connsiteY203" fmla="*/ 926973 h 2940455"/>
                <a:gd name="connsiteX204" fmla="*/ 2865930 w 3319700"/>
                <a:gd name="connsiteY204" fmla="*/ 946975 h 2940455"/>
                <a:gd name="connsiteX205" fmla="*/ 2875074 w 3319700"/>
                <a:gd name="connsiteY205" fmla="*/ 970978 h 2940455"/>
                <a:gd name="connsiteX206" fmla="*/ 2880789 w 3319700"/>
                <a:gd name="connsiteY206" fmla="*/ 981265 h 2940455"/>
                <a:gd name="connsiteX207" fmla="*/ 2888790 w 3319700"/>
                <a:gd name="connsiteY207" fmla="*/ 1008126 h 2940455"/>
                <a:gd name="connsiteX208" fmla="*/ 2889361 w 3319700"/>
                <a:gd name="connsiteY208" fmla="*/ 1012698 h 2940455"/>
                <a:gd name="connsiteX209" fmla="*/ 2900791 w 3319700"/>
                <a:gd name="connsiteY209" fmla="*/ 1042987 h 2940455"/>
                <a:gd name="connsiteX210" fmla="*/ 2905935 w 3319700"/>
                <a:gd name="connsiteY210" fmla="*/ 1058418 h 2940455"/>
                <a:gd name="connsiteX211" fmla="*/ 2912793 w 3319700"/>
                <a:gd name="connsiteY211" fmla="*/ 1080707 h 2940455"/>
                <a:gd name="connsiteX212" fmla="*/ 2916222 w 3319700"/>
                <a:gd name="connsiteY212" fmla="*/ 1096709 h 2940455"/>
                <a:gd name="connsiteX213" fmla="*/ 2916793 w 3319700"/>
                <a:gd name="connsiteY213" fmla="*/ 1103567 h 2940455"/>
                <a:gd name="connsiteX214" fmla="*/ 2926509 w 3319700"/>
                <a:gd name="connsiteY214" fmla="*/ 1116140 h 2940455"/>
                <a:gd name="connsiteX215" fmla="*/ 2930509 w 3319700"/>
                <a:gd name="connsiteY215" fmla="*/ 1114997 h 2940455"/>
                <a:gd name="connsiteX216" fmla="*/ 2930509 w 3319700"/>
                <a:gd name="connsiteY216" fmla="*/ 1105852 h 2940455"/>
                <a:gd name="connsiteX217" fmla="*/ 2937939 w 3319700"/>
                <a:gd name="connsiteY217" fmla="*/ 1100137 h 2940455"/>
                <a:gd name="connsiteX218" fmla="*/ 2950512 w 3319700"/>
                <a:gd name="connsiteY218" fmla="*/ 1106424 h 2940455"/>
                <a:gd name="connsiteX219" fmla="*/ 2952798 w 3319700"/>
                <a:gd name="connsiteY219" fmla="*/ 1106424 h 2940455"/>
                <a:gd name="connsiteX220" fmla="*/ 2954512 w 3319700"/>
                <a:gd name="connsiteY220" fmla="*/ 1102424 h 2940455"/>
                <a:gd name="connsiteX221" fmla="*/ 2946511 w 3319700"/>
                <a:gd name="connsiteY221" fmla="*/ 1088707 h 2940455"/>
                <a:gd name="connsiteX222" fmla="*/ 2925366 w 3319700"/>
                <a:gd name="connsiteY222" fmla="*/ 1066990 h 2940455"/>
                <a:gd name="connsiteX223" fmla="*/ 2918508 w 3319700"/>
                <a:gd name="connsiteY223" fmla="*/ 1049274 h 2940455"/>
                <a:gd name="connsiteX224" fmla="*/ 2915079 w 3319700"/>
                <a:gd name="connsiteY224" fmla="*/ 1025842 h 2940455"/>
                <a:gd name="connsiteX225" fmla="*/ 2914507 w 3319700"/>
                <a:gd name="connsiteY225" fmla="*/ 1018985 h 2940455"/>
                <a:gd name="connsiteX226" fmla="*/ 2919651 w 3319700"/>
                <a:gd name="connsiteY226" fmla="*/ 1012127 h 2940455"/>
                <a:gd name="connsiteX227" fmla="*/ 2931081 w 3319700"/>
                <a:gd name="connsiteY227" fmla="*/ 1010983 h 2940455"/>
                <a:gd name="connsiteX228" fmla="*/ 2928795 w 3319700"/>
                <a:gd name="connsiteY228" fmla="*/ 1000125 h 2940455"/>
                <a:gd name="connsiteX229" fmla="*/ 2884218 w 3319700"/>
                <a:gd name="connsiteY229" fmla="*/ 928116 h 2940455"/>
                <a:gd name="connsiteX230" fmla="*/ 2875074 w 3319700"/>
                <a:gd name="connsiteY230" fmla="*/ 904684 h 2940455"/>
                <a:gd name="connsiteX231" fmla="*/ 2872788 w 3319700"/>
                <a:gd name="connsiteY231" fmla="*/ 893254 h 2940455"/>
                <a:gd name="connsiteX232" fmla="*/ 2852785 w 3319700"/>
                <a:gd name="connsiteY232" fmla="*/ 861822 h 2940455"/>
                <a:gd name="connsiteX233" fmla="*/ 2845927 w 3319700"/>
                <a:gd name="connsiteY233" fmla="*/ 849820 h 2940455"/>
                <a:gd name="connsiteX234" fmla="*/ 2834497 w 3319700"/>
                <a:gd name="connsiteY234" fmla="*/ 842963 h 2940455"/>
                <a:gd name="connsiteX235" fmla="*/ 2831068 w 3319700"/>
                <a:gd name="connsiteY235" fmla="*/ 845248 h 2940455"/>
                <a:gd name="connsiteX236" fmla="*/ 2830497 w 3319700"/>
                <a:gd name="connsiteY236" fmla="*/ 847534 h 2940455"/>
                <a:gd name="connsiteX237" fmla="*/ 2832783 w 3319700"/>
                <a:gd name="connsiteY237" fmla="*/ 851535 h 2940455"/>
                <a:gd name="connsiteX238" fmla="*/ 2833354 w 3319700"/>
                <a:gd name="connsiteY238" fmla="*/ 872680 h 2940455"/>
                <a:gd name="connsiteX239" fmla="*/ 2832211 w 3319700"/>
                <a:gd name="connsiteY239" fmla="*/ 877253 h 2940455"/>
                <a:gd name="connsiteX240" fmla="*/ 2835640 w 3319700"/>
                <a:gd name="connsiteY240" fmla="*/ 885825 h 2940455"/>
                <a:gd name="connsiteX241" fmla="*/ 2843641 w 3319700"/>
                <a:gd name="connsiteY241" fmla="*/ 910399 h 2940455"/>
                <a:gd name="connsiteX242" fmla="*/ 2841927 w 3319700"/>
                <a:gd name="connsiteY242" fmla="*/ 914400 h 2940455"/>
                <a:gd name="connsiteX243" fmla="*/ 2837355 w 3319700"/>
                <a:gd name="connsiteY243" fmla="*/ 910971 h 2940455"/>
                <a:gd name="connsiteX244" fmla="*/ 2832211 w 3319700"/>
                <a:gd name="connsiteY244" fmla="*/ 897827 h 2940455"/>
                <a:gd name="connsiteX245" fmla="*/ 2828782 w 3319700"/>
                <a:gd name="connsiteY245" fmla="*/ 889254 h 2940455"/>
                <a:gd name="connsiteX246" fmla="*/ 2820210 w 3319700"/>
                <a:gd name="connsiteY246" fmla="*/ 873823 h 2940455"/>
                <a:gd name="connsiteX247" fmla="*/ 2792206 w 3319700"/>
                <a:gd name="connsiteY247" fmla="*/ 856107 h 2940455"/>
                <a:gd name="connsiteX248" fmla="*/ 2785348 w 3319700"/>
                <a:gd name="connsiteY248" fmla="*/ 854393 h 2940455"/>
                <a:gd name="connsiteX249" fmla="*/ 2773347 w 3319700"/>
                <a:gd name="connsiteY249" fmla="*/ 855535 h 2940455"/>
                <a:gd name="connsiteX250" fmla="*/ 2765346 w 3319700"/>
                <a:gd name="connsiteY250" fmla="*/ 861822 h 2940455"/>
                <a:gd name="connsiteX251" fmla="*/ 2757916 w 3319700"/>
                <a:gd name="connsiteY251" fmla="*/ 876109 h 2940455"/>
                <a:gd name="connsiteX252" fmla="*/ 2755630 w 3319700"/>
                <a:gd name="connsiteY252" fmla="*/ 876109 h 2940455"/>
                <a:gd name="connsiteX253" fmla="*/ 2746486 w 3319700"/>
                <a:gd name="connsiteY253" fmla="*/ 857250 h 2940455"/>
                <a:gd name="connsiteX254" fmla="*/ 2744772 w 3319700"/>
                <a:gd name="connsiteY254" fmla="*/ 855535 h 2940455"/>
                <a:gd name="connsiteX255" fmla="*/ 2741343 w 3319700"/>
                <a:gd name="connsiteY255" fmla="*/ 858393 h 2940455"/>
                <a:gd name="connsiteX256" fmla="*/ 2740200 w 3319700"/>
                <a:gd name="connsiteY256" fmla="*/ 866965 h 2940455"/>
                <a:gd name="connsiteX257" fmla="*/ 2738485 w 3319700"/>
                <a:gd name="connsiteY257" fmla="*/ 870966 h 2940455"/>
                <a:gd name="connsiteX258" fmla="*/ 2735056 w 3319700"/>
                <a:gd name="connsiteY258" fmla="*/ 869252 h 2940455"/>
                <a:gd name="connsiteX259" fmla="*/ 2728198 w 3319700"/>
                <a:gd name="connsiteY259" fmla="*/ 851535 h 2940455"/>
                <a:gd name="connsiteX260" fmla="*/ 2716768 w 3319700"/>
                <a:gd name="connsiteY260" fmla="*/ 846963 h 2940455"/>
                <a:gd name="connsiteX261" fmla="*/ 2709910 w 3319700"/>
                <a:gd name="connsiteY261" fmla="*/ 849249 h 2940455"/>
                <a:gd name="connsiteX262" fmla="*/ 2703052 w 3319700"/>
                <a:gd name="connsiteY262" fmla="*/ 849249 h 2940455"/>
                <a:gd name="connsiteX263" fmla="*/ 2696766 w 3319700"/>
                <a:gd name="connsiteY263" fmla="*/ 841248 h 2940455"/>
                <a:gd name="connsiteX264" fmla="*/ 2699623 w 3319700"/>
                <a:gd name="connsiteY264" fmla="*/ 834962 h 2940455"/>
                <a:gd name="connsiteX265" fmla="*/ 2711053 w 3319700"/>
                <a:gd name="connsiteY265" fmla="*/ 814388 h 2940455"/>
                <a:gd name="connsiteX266" fmla="*/ 2720197 w 3319700"/>
                <a:gd name="connsiteY266" fmla="*/ 790384 h 2940455"/>
                <a:gd name="connsiteX267" fmla="*/ 2733913 w 3319700"/>
                <a:gd name="connsiteY267" fmla="*/ 745236 h 2940455"/>
                <a:gd name="connsiteX268" fmla="*/ 2740200 w 3319700"/>
                <a:gd name="connsiteY268" fmla="*/ 713232 h 2940455"/>
                <a:gd name="connsiteX269" fmla="*/ 2743057 w 3319700"/>
                <a:gd name="connsiteY269" fmla="*/ 699516 h 2940455"/>
                <a:gd name="connsiteX270" fmla="*/ 2745915 w 3319700"/>
                <a:gd name="connsiteY270" fmla="*/ 679513 h 2940455"/>
                <a:gd name="connsiteX271" fmla="*/ 2747629 w 3319700"/>
                <a:gd name="connsiteY271" fmla="*/ 670369 h 2940455"/>
                <a:gd name="connsiteX272" fmla="*/ 2764203 w 3319700"/>
                <a:gd name="connsiteY272" fmla="*/ 658368 h 2940455"/>
                <a:gd name="connsiteX273" fmla="*/ 2791063 w 3319700"/>
                <a:gd name="connsiteY273" fmla="*/ 649224 h 2940455"/>
                <a:gd name="connsiteX274" fmla="*/ 2802493 w 3319700"/>
                <a:gd name="connsiteY274" fmla="*/ 650367 h 2940455"/>
                <a:gd name="connsiteX275" fmla="*/ 2812209 w 3319700"/>
                <a:gd name="connsiteY275" fmla="*/ 648081 h 2940455"/>
                <a:gd name="connsiteX276" fmla="*/ 2825925 w 3319700"/>
                <a:gd name="connsiteY276" fmla="*/ 641223 h 2940455"/>
                <a:gd name="connsiteX277" fmla="*/ 2851071 w 3319700"/>
                <a:gd name="connsiteY277" fmla="*/ 637794 h 2940455"/>
                <a:gd name="connsiteX278" fmla="*/ 2854500 w 3319700"/>
                <a:gd name="connsiteY278" fmla="*/ 634937 h 2940455"/>
                <a:gd name="connsiteX279" fmla="*/ 2857357 w 3319700"/>
                <a:gd name="connsiteY279" fmla="*/ 623507 h 2940455"/>
                <a:gd name="connsiteX280" fmla="*/ 2866501 w 3319700"/>
                <a:gd name="connsiteY280" fmla="*/ 617220 h 2940455"/>
                <a:gd name="connsiteX281" fmla="*/ 2899077 w 3319700"/>
                <a:gd name="connsiteY281" fmla="*/ 620649 h 2940455"/>
                <a:gd name="connsiteX282" fmla="*/ 2905363 w 3319700"/>
                <a:gd name="connsiteY282" fmla="*/ 624078 h 2940455"/>
                <a:gd name="connsiteX283" fmla="*/ 2906506 w 3319700"/>
                <a:gd name="connsiteY283" fmla="*/ 628078 h 2940455"/>
                <a:gd name="connsiteX284" fmla="*/ 2904220 w 3319700"/>
                <a:gd name="connsiteY284" fmla="*/ 632079 h 2940455"/>
                <a:gd name="connsiteX285" fmla="*/ 2905935 w 3319700"/>
                <a:gd name="connsiteY285" fmla="*/ 640652 h 2940455"/>
                <a:gd name="connsiteX286" fmla="*/ 2914507 w 3319700"/>
                <a:gd name="connsiteY286" fmla="*/ 642938 h 2940455"/>
                <a:gd name="connsiteX287" fmla="*/ 2937367 w 3319700"/>
                <a:gd name="connsiteY287" fmla="*/ 626935 h 2940455"/>
                <a:gd name="connsiteX288" fmla="*/ 2945368 w 3319700"/>
                <a:gd name="connsiteY288" fmla="*/ 624649 h 2940455"/>
                <a:gd name="connsiteX289" fmla="*/ 2953941 w 3319700"/>
                <a:gd name="connsiteY289" fmla="*/ 622363 h 2940455"/>
                <a:gd name="connsiteX290" fmla="*/ 2961370 w 3319700"/>
                <a:gd name="connsiteY290" fmla="*/ 611505 h 2940455"/>
                <a:gd name="connsiteX291" fmla="*/ 2949940 w 3319700"/>
                <a:gd name="connsiteY291" fmla="*/ 605218 h 2940455"/>
                <a:gd name="connsiteX292" fmla="*/ 2947654 w 3319700"/>
                <a:gd name="connsiteY292" fmla="*/ 604647 h 2940455"/>
                <a:gd name="connsiteX293" fmla="*/ 2942511 w 3319700"/>
                <a:gd name="connsiteY293" fmla="*/ 600647 h 2940455"/>
                <a:gd name="connsiteX294" fmla="*/ 2941939 w 3319700"/>
                <a:gd name="connsiteY294" fmla="*/ 575500 h 2940455"/>
                <a:gd name="connsiteX295" fmla="*/ 2943653 w 3319700"/>
                <a:gd name="connsiteY295" fmla="*/ 570928 h 2940455"/>
                <a:gd name="connsiteX296" fmla="*/ 2947083 w 3319700"/>
                <a:gd name="connsiteY296" fmla="*/ 550354 h 2940455"/>
                <a:gd name="connsiteX297" fmla="*/ 2946511 w 3319700"/>
                <a:gd name="connsiteY297" fmla="*/ 522351 h 2940455"/>
                <a:gd name="connsiteX298" fmla="*/ 2956227 w 3319700"/>
                <a:gd name="connsiteY298" fmla="*/ 507492 h 2940455"/>
                <a:gd name="connsiteX299" fmla="*/ 2971657 w 3319700"/>
                <a:gd name="connsiteY299" fmla="*/ 501205 h 2940455"/>
                <a:gd name="connsiteX300" fmla="*/ 2987659 w 3319700"/>
                <a:gd name="connsiteY300" fmla="*/ 499491 h 2940455"/>
                <a:gd name="connsiteX301" fmla="*/ 2996232 w 3319700"/>
                <a:gd name="connsiteY301" fmla="*/ 496633 h 2940455"/>
                <a:gd name="connsiteX302" fmla="*/ 3001947 w 3319700"/>
                <a:gd name="connsiteY302" fmla="*/ 498348 h 2940455"/>
                <a:gd name="connsiteX303" fmla="*/ 3003661 w 3319700"/>
                <a:gd name="connsiteY303" fmla="*/ 514922 h 2940455"/>
                <a:gd name="connsiteX304" fmla="*/ 3011091 w 3319700"/>
                <a:gd name="connsiteY304" fmla="*/ 526352 h 2940455"/>
                <a:gd name="connsiteX305" fmla="*/ 3024807 w 3319700"/>
                <a:gd name="connsiteY305" fmla="*/ 534353 h 2940455"/>
                <a:gd name="connsiteX306" fmla="*/ 3028807 w 3319700"/>
                <a:gd name="connsiteY306" fmla="*/ 533209 h 2940455"/>
                <a:gd name="connsiteX307" fmla="*/ 3032236 w 3319700"/>
                <a:gd name="connsiteY307" fmla="*/ 527494 h 2940455"/>
                <a:gd name="connsiteX308" fmla="*/ 3036808 w 3319700"/>
                <a:gd name="connsiteY308" fmla="*/ 499491 h 2940455"/>
                <a:gd name="connsiteX309" fmla="*/ 3046523 w 3319700"/>
                <a:gd name="connsiteY309" fmla="*/ 488061 h 2940455"/>
                <a:gd name="connsiteX310" fmla="*/ 3050524 w 3319700"/>
                <a:gd name="connsiteY310" fmla="*/ 480060 h 2940455"/>
                <a:gd name="connsiteX311" fmla="*/ 3049381 w 3319700"/>
                <a:gd name="connsiteY311" fmla="*/ 479488 h 2940455"/>
                <a:gd name="connsiteX312" fmla="*/ 3033379 w 3319700"/>
                <a:gd name="connsiteY312" fmla="*/ 446342 h 2940455"/>
                <a:gd name="connsiteX313" fmla="*/ 3033951 w 3319700"/>
                <a:gd name="connsiteY313" fmla="*/ 444055 h 2940455"/>
                <a:gd name="connsiteX314" fmla="*/ 3050524 w 3319700"/>
                <a:gd name="connsiteY314" fmla="*/ 438912 h 2940455"/>
                <a:gd name="connsiteX315" fmla="*/ 3052810 w 3319700"/>
                <a:gd name="connsiteY315" fmla="*/ 444627 h 2940455"/>
                <a:gd name="connsiteX316" fmla="*/ 3053382 w 3319700"/>
                <a:gd name="connsiteY316" fmla="*/ 464629 h 2940455"/>
                <a:gd name="connsiteX317" fmla="*/ 3062526 w 3319700"/>
                <a:gd name="connsiteY317" fmla="*/ 490918 h 2940455"/>
                <a:gd name="connsiteX318" fmla="*/ 3064812 w 3319700"/>
                <a:gd name="connsiteY318" fmla="*/ 494919 h 2940455"/>
                <a:gd name="connsiteX319" fmla="*/ 3070527 w 3319700"/>
                <a:gd name="connsiteY319" fmla="*/ 517208 h 2940455"/>
                <a:gd name="connsiteX320" fmla="*/ 3061383 w 3319700"/>
                <a:gd name="connsiteY320" fmla="*/ 530923 h 2940455"/>
                <a:gd name="connsiteX321" fmla="*/ 3059668 w 3319700"/>
                <a:gd name="connsiteY321" fmla="*/ 532638 h 2940455"/>
                <a:gd name="connsiteX322" fmla="*/ 3055668 w 3319700"/>
                <a:gd name="connsiteY322" fmla="*/ 545783 h 2940455"/>
                <a:gd name="connsiteX323" fmla="*/ 3051667 w 3319700"/>
                <a:gd name="connsiteY323" fmla="*/ 582930 h 2940455"/>
                <a:gd name="connsiteX324" fmla="*/ 3050524 w 3319700"/>
                <a:gd name="connsiteY324" fmla="*/ 592074 h 2940455"/>
                <a:gd name="connsiteX325" fmla="*/ 3049953 w 3319700"/>
                <a:gd name="connsiteY325" fmla="*/ 627507 h 2940455"/>
                <a:gd name="connsiteX326" fmla="*/ 3042523 w 3319700"/>
                <a:gd name="connsiteY326" fmla="*/ 653796 h 2940455"/>
                <a:gd name="connsiteX327" fmla="*/ 3039094 w 3319700"/>
                <a:gd name="connsiteY327" fmla="*/ 660083 h 2940455"/>
                <a:gd name="connsiteX328" fmla="*/ 3033951 w 3319700"/>
                <a:gd name="connsiteY328" fmla="*/ 664654 h 2940455"/>
                <a:gd name="connsiteX329" fmla="*/ 3031093 w 3319700"/>
                <a:gd name="connsiteY329" fmla="*/ 674942 h 2940455"/>
                <a:gd name="connsiteX330" fmla="*/ 3035093 w 3319700"/>
                <a:gd name="connsiteY330" fmla="*/ 694944 h 2940455"/>
                <a:gd name="connsiteX331" fmla="*/ 3031665 w 3319700"/>
                <a:gd name="connsiteY331" fmla="*/ 706374 h 2940455"/>
                <a:gd name="connsiteX332" fmla="*/ 3030522 w 3319700"/>
                <a:gd name="connsiteY332" fmla="*/ 722376 h 2940455"/>
                <a:gd name="connsiteX333" fmla="*/ 3038523 w 3319700"/>
                <a:gd name="connsiteY333" fmla="*/ 749237 h 2940455"/>
                <a:gd name="connsiteX334" fmla="*/ 3080813 w 3319700"/>
                <a:gd name="connsiteY334" fmla="*/ 830389 h 2940455"/>
                <a:gd name="connsiteX335" fmla="*/ 3095101 w 3319700"/>
                <a:gd name="connsiteY335" fmla="*/ 852107 h 2940455"/>
                <a:gd name="connsiteX336" fmla="*/ 3104245 w 3319700"/>
                <a:gd name="connsiteY336" fmla="*/ 865823 h 2940455"/>
                <a:gd name="connsiteX337" fmla="*/ 3116247 w 3319700"/>
                <a:gd name="connsiteY337" fmla="*/ 882968 h 2940455"/>
                <a:gd name="connsiteX338" fmla="*/ 3124248 w 3319700"/>
                <a:gd name="connsiteY338" fmla="*/ 902398 h 2940455"/>
                <a:gd name="connsiteX339" fmla="*/ 3139678 w 3319700"/>
                <a:gd name="connsiteY339" fmla="*/ 916114 h 2940455"/>
                <a:gd name="connsiteX340" fmla="*/ 3141964 w 3319700"/>
                <a:gd name="connsiteY340" fmla="*/ 915543 h 2940455"/>
                <a:gd name="connsiteX341" fmla="*/ 3149393 w 3319700"/>
                <a:gd name="connsiteY341" fmla="*/ 901255 h 2940455"/>
                <a:gd name="connsiteX342" fmla="*/ 3151108 w 3319700"/>
                <a:gd name="connsiteY342" fmla="*/ 862393 h 2940455"/>
                <a:gd name="connsiteX343" fmla="*/ 3160252 w 3319700"/>
                <a:gd name="connsiteY343" fmla="*/ 836104 h 2940455"/>
                <a:gd name="connsiteX344" fmla="*/ 3161967 w 3319700"/>
                <a:gd name="connsiteY344" fmla="*/ 834962 h 2940455"/>
                <a:gd name="connsiteX345" fmla="*/ 3163110 w 3319700"/>
                <a:gd name="connsiteY345" fmla="*/ 829247 h 2940455"/>
                <a:gd name="connsiteX346" fmla="*/ 3156823 w 3319700"/>
                <a:gd name="connsiteY346" fmla="*/ 819531 h 2940455"/>
                <a:gd name="connsiteX347" fmla="*/ 3153966 w 3319700"/>
                <a:gd name="connsiteY347" fmla="*/ 810387 h 2940455"/>
                <a:gd name="connsiteX348" fmla="*/ 3155108 w 3319700"/>
                <a:gd name="connsiteY348" fmla="*/ 789242 h 2940455"/>
                <a:gd name="connsiteX349" fmla="*/ 3163681 w 3319700"/>
                <a:gd name="connsiteY349" fmla="*/ 778954 h 2940455"/>
                <a:gd name="connsiteX350" fmla="*/ 3173968 w 3319700"/>
                <a:gd name="connsiteY350" fmla="*/ 773811 h 2940455"/>
                <a:gd name="connsiteX351" fmla="*/ 3175683 w 3319700"/>
                <a:gd name="connsiteY351" fmla="*/ 763524 h 2940455"/>
                <a:gd name="connsiteX352" fmla="*/ 3164824 w 3319700"/>
                <a:gd name="connsiteY352" fmla="*/ 750951 h 2940455"/>
                <a:gd name="connsiteX353" fmla="*/ 3153966 w 3319700"/>
                <a:gd name="connsiteY353" fmla="*/ 713803 h 2940455"/>
                <a:gd name="connsiteX354" fmla="*/ 3158538 w 3319700"/>
                <a:gd name="connsiteY354" fmla="*/ 709803 h 2940455"/>
                <a:gd name="connsiteX355" fmla="*/ 3163110 w 3319700"/>
                <a:gd name="connsiteY355" fmla="*/ 710946 h 2940455"/>
                <a:gd name="connsiteX356" fmla="*/ 3169968 w 3319700"/>
                <a:gd name="connsiteY356" fmla="*/ 701230 h 2940455"/>
                <a:gd name="connsiteX357" fmla="*/ 3160252 w 3319700"/>
                <a:gd name="connsiteY357" fmla="*/ 685228 h 2940455"/>
                <a:gd name="connsiteX358" fmla="*/ 3149393 w 3319700"/>
                <a:gd name="connsiteY358" fmla="*/ 678942 h 2940455"/>
                <a:gd name="connsiteX359" fmla="*/ 3145965 w 3319700"/>
                <a:gd name="connsiteY359" fmla="*/ 677228 h 2940455"/>
                <a:gd name="connsiteX360" fmla="*/ 3142536 w 3319700"/>
                <a:gd name="connsiteY360" fmla="*/ 657225 h 2940455"/>
                <a:gd name="connsiteX361" fmla="*/ 3143107 w 3319700"/>
                <a:gd name="connsiteY361" fmla="*/ 650367 h 2940455"/>
                <a:gd name="connsiteX362" fmla="*/ 3140250 w 3319700"/>
                <a:gd name="connsiteY362" fmla="*/ 644080 h 2940455"/>
                <a:gd name="connsiteX363" fmla="*/ 3127677 w 3319700"/>
                <a:gd name="connsiteY363" fmla="*/ 638365 h 2940455"/>
                <a:gd name="connsiteX364" fmla="*/ 3123676 w 3319700"/>
                <a:gd name="connsiteY364" fmla="*/ 640080 h 2940455"/>
                <a:gd name="connsiteX365" fmla="*/ 3120247 w 3319700"/>
                <a:gd name="connsiteY365" fmla="*/ 645223 h 2940455"/>
                <a:gd name="connsiteX366" fmla="*/ 3120247 w 3319700"/>
                <a:gd name="connsiteY366" fmla="*/ 645223 h 2940455"/>
                <a:gd name="connsiteX367" fmla="*/ 3120818 w 3319700"/>
                <a:gd name="connsiteY367" fmla="*/ 645795 h 2940455"/>
                <a:gd name="connsiteX368" fmla="*/ 3121962 w 3319700"/>
                <a:gd name="connsiteY368" fmla="*/ 645795 h 2940455"/>
                <a:gd name="connsiteX369" fmla="*/ 3120818 w 3319700"/>
                <a:gd name="connsiteY369" fmla="*/ 645795 h 2940455"/>
                <a:gd name="connsiteX370" fmla="*/ 3119676 w 3319700"/>
                <a:gd name="connsiteY370" fmla="*/ 645795 h 2940455"/>
                <a:gd name="connsiteX371" fmla="*/ 3120247 w 3319700"/>
                <a:gd name="connsiteY371" fmla="*/ 645223 h 2940455"/>
                <a:gd name="connsiteX372" fmla="*/ 3111103 w 3319700"/>
                <a:gd name="connsiteY372" fmla="*/ 635508 h 2940455"/>
                <a:gd name="connsiteX373" fmla="*/ 3107103 w 3319700"/>
                <a:gd name="connsiteY373" fmla="*/ 609790 h 2940455"/>
                <a:gd name="connsiteX374" fmla="*/ 3099102 w 3319700"/>
                <a:gd name="connsiteY374" fmla="*/ 571500 h 2940455"/>
                <a:gd name="connsiteX375" fmla="*/ 3097958 w 3319700"/>
                <a:gd name="connsiteY375" fmla="*/ 566928 h 2940455"/>
                <a:gd name="connsiteX376" fmla="*/ 3108817 w 3319700"/>
                <a:gd name="connsiteY376" fmla="*/ 549212 h 2940455"/>
                <a:gd name="connsiteX377" fmla="*/ 3113389 w 3319700"/>
                <a:gd name="connsiteY377" fmla="*/ 549212 h 2940455"/>
                <a:gd name="connsiteX378" fmla="*/ 3119676 w 3319700"/>
                <a:gd name="connsiteY378" fmla="*/ 544068 h 2940455"/>
                <a:gd name="connsiteX379" fmla="*/ 3123676 w 3319700"/>
                <a:gd name="connsiteY379" fmla="*/ 533209 h 2940455"/>
                <a:gd name="connsiteX380" fmla="*/ 3129391 w 3319700"/>
                <a:gd name="connsiteY380" fmla="*/ 533209 h 2940455"/>
                <a:gd name="connsiteX381" fmla="*/ 3135106 w 3319700"/>
                <a:gd name="connsiteY381" fmla="*/ 543497 h 2940455"/>
                <a:gd name="connsiteX382" fmla="*/ 3139107 w 3319700"/>
                <a:gd name="connsiteY382" fmla="*/ 544639 h 2940455"/>
                <a:gd name="connsiteX383" fmla="*/ 3142536 w 3319700"/>
                <a:gd name="connsiteY383" fmla="*/ 541782 h 2940455"/>
                <a:gd name="connsiteX384" fmla="*/ 3144822 w 3319700"/>
                <a:gd name="connsiteY384" fmla="*/ 530352 h 2940455"/>
                <a:gd name="connsiteX385" fmla="*/ 3152251 w 3319700"/>
                <a:gd name="connsiteY385" fmla="*/ 516064 h 2940455"/>
                <a:gd name="connsiteX386" fmla="*/ 3171111 w 3319700"/>
                <a:gd name="connsiteY386" fmla="*/ 506920 h 2940455"/>
                <a:gd name="connsiteX387" fmla="*/ 3183683 w 3319700"/>
                <a:gd name="connsiteY387" fmla="*/ 512064 h 2940455"/>
                <a:gd name="connsiteX388" fmla="*/ 3195113 w 3319700"/>
                <a:gd name="connsiteY388" fmla="*/ 520637 h 2940455"/>
                <a:gd name="connsiteX389" fmla="*/ 3199114 w 3319700"/>
                <a:gd name="connsiteY389" fmla="*/ 522923 h 2940455"/>
                <a:gd name="connsiteX390" fmla="*/ 3205972 w 3319700"/>
                <a:gd name="connsiteY390" fmla="*/ 524065 h 2940455"/>
                <a:gd name="connsiteX391" fmla="*/ 3210544 w 3319700"/>
                <a:gd name="connsiteY391" fmla="*/ 519493 h 2940455"/>
                <a:gd name="connsiteX392" fmla="*/ 3207687 w 3319700"/>
                <a:gd name="connsiteY392" fmla="*/ 503492 h 2940455"/>
                <a:gd name="connsiteX393" fmla="*/ 3211116 w 3319700"/>
                <a:gd name="connsiteY393" fmla="*/ 487489 h 2940455"/>
                <a:gd name="connsiteX394" fmla="*/ 3215116 w 3319700"/>
                <a:gd name="connsiteY394" fmla="*/ 464629 h 2940455"/>
                <a:gd name="connsiteX395" fmla="*/ 3225975 w 3319700"/>
                <a:gd name="connsiteY395" fmla="*/ 431483 h 2940455"/>
                <a:gd name="connsiteX396" fmla="*/ 3235118 w 3319700"/>
                <a:gd name="connsiteY396" fmla="*/ 412623 h 2940455"/>
                <a:gd name="connsiteX397" fmla="*/ 3253978 w 3319700"/>
                <a:gd name="connsiteY397" fmla="*/ 386334 h 2940455"/>
                <a:gd name="connsiteX398" fmla="*/ 3264837 w 3319700"/>
                <a:gd name="connsiteY398" fmla="*/ 382333 h 2940455"/>
                <a:gd name="connsiteX399" fmla="*/ 3281410 w 3319700"/>
                <a:gd name="connsiteY399" fmla="*/ 382905 h 2940455"/>
                <a:gd name="connsiteX400" fmla="*/ 3288268 w 3319700"/>
                <a:gd name="connsiteY400" fmla="*/ 381762 h 2940455"/>
                <a:gd name="connsiteX401" fmla="*/ 3291126 w 3319700"/>
                <a:gd name="connsiteY401" fmla="*/ 378333 h 2940455"/>
                <a:gd name="connsiteX402" fmla="*/ 3282553 w 3319700"/>
                <a:gd name="connsiteY402" fmla="*/ 350329 h 2940455"/>
                <a:gd name="connsiteX403" fmla="*/ 3277410 w 3319700"/>
                <a:gd name="connsiteY403" fmla="*/ 342328 h 2940455"/>
                <a:gd name="connsiteX404" fmla="*/ 3272838 w 3319700"/>
                <a:gd name="connsiteY404" fmla="*/ 337185 h 2940455"/>
                <a:gd name="connsiteX405" fmla="*/ 3248263 w 3319700"/>
                <a:gd name="connsiteY405" fmla="*/ 324612 h 2940455"/>
                <a:gd name="connsiteX406" fmla="*/ 3248263 w 3319700"/>
                <a:gd name="connsiteY406" fmla="*/ 325183 h 2940455"/>
                <a:gd name="connsiteX407" fmla="*/ 3246548 w 3319700"/>
                <a:gd name="connsiteY407" fmla="*/ 325755 h 2940455"/>
                <a:gd name="connsiteX408" fmla="*/ 3247692 w 3319700"/>
                <a:gd name="connsiteY408" fmla="*/ 324612 h 2940455"/>
                <a:gd name="connsiteX409" fmla="*/ 3248263 w 3319700"/>
                <a:gd name="connsiteY409" fmla="*/ 324612 h 2940455"/>
                <a:gd name="connsiteX410" fmla="*/ 3245977 w 3319700"/>
                <a:gd name="connsiteY410" fmla="*/ 316039 h 2940455"/>
                <a:gd name="connsiteX411" fmla="*/ 3233976 w 3319700"/>
                <a:gd name="connsiteY411" fmla="*/ 306895 h 2940455"/>
                <a:gd name="connsiteX412" fmla="*/ 3229975 w 3319700"/>
                <a:gd name="connsiteY412" fmla="*/ 305181 h 2940455"/>
                <a:gd name="connsiteX413" fmla="*/ 3228261 w 3319700"/>
                <a:gd name="connsiteY413" fmla="*/ 300609 h 2940455"/>
                <a:gd name="connsiteX414" fmla="*/ 3215688 w 3319700"/>
                <a:gd name="connsiteY414" fmla="*/ 293179 h 2940455"/>
                <a:gd name="connsiteX415" fmla="*/ 3199686 w 3319700"/>
                <a:gd name="connsiteY415" fmla="*/ 285750 h 2940455"/>
                <a:gd name="connsiteX416" fmla="*/ 3200828 w 3319700"/>
                <a:gd name="connsiteY416" fmla="*/ 279463 h 2940455"/>
                <a:gd name="connsiteX417" fmla="*/ 3209973 w 3319700"/>
                <a:gd name="connsiteY417" fmla="*/ 276606 h 2940455"/>
                <a:gd name="connsiteX418" fmla="*/ 3223688 w 3319700"/>
                <a:gd name="connsiteY418" fmla="*/ 259461 h 2940455"/>
                <a:gd name="connsiteX419" fmla="*/ 3224260 w 3319700"/>
                <a:gd name="connsiteY419" fmla="*/ 231458 h 2940455"/>
                <a:gd name="connsiteX420" fmla="*/ 3221974 w 3319700"/>
                <a:gd name="connsiteY420" fmla="*/ 222313 h 2940455"/>
                <a:gd name="connsiteX421" fmla="*/ 3216259 w 3319700"/>
                <a:gd name="connsiteY421" fmla="*/ 212027 h 2940455"/>
                <a:gd name="connsiteX422" fmla="*/ 3204258 w 3319700"/>
                <a:gd name="connsiteY422" fmla="*/ 202311 h 2940455"/>
                <a:gd name="connsiteX423" fmla="*/ 3191113 w 3319700"/>
                <a:gd name="connsiteY423" fmla="*/ 193167 h 2940455"/>
                <a:gd name="connsiteX424" fmla="*/ 3189970 w 3319700"/>
                <a:gd name="connsiteY424" fmla="*/ 186880 h 2940455"/>
                <a:gd name="connsiteX425" fmla="*/ 3192828 w 3319700"/>
                <a:gd name="connsiteY425" fmla="*/ 180594 h 2940455"/>
                <a:gd name="connsiteX426" fmla="*/ 3199686 w 3319700"/>
                <a:gd name="connsiteY426" fmla="*/ 179451 h 2940455"/>
                <a:gd name="connsiteX427" fmla="*/ 3210544 w 3319700"/>
                <a:gd name="connsiteY427" fmla="*/ 191453 h 2940455"/>
                <a:gd name="connsiteX428" fmla="*/ 3232833 w 3319700"/>
                <a:gd name="connsiteY428" fmla="*/ 183452 h 2940455"/>
                <a:gd name="connsiteX429" fmla="*/ 3234547 w 3319700"/>
                <a:gd name="connsiteY429" fmla="*/ 178879 h 2940455"/>
                <a:gd name="connsiteX430" fmla="*/ 3245977 w 3319700"/>
                <a:gd name="connsiteY430" fmla="*/ 171450 h 2940455"/>
                <a:gd name="connsiteX431" fmla="*/ 3253978 w 3319700"/>
                <a:gd name="connsiteY431" fmla="*/ 175450 h 2940455"/>
                <a:gd name="connsiteX432" fmla="*/ 3261979 w 3319700"/>
                <a:gd name="connsiteY432" fmla="*/ 184023 h 2940455"/>
                <a:gd name="connsiteX433" fmla="*/ 3276838 w 3319700"/>
                <a:gd name="connsiteY433" fmla="*/ 186880 h 2940455"/>
                <a:gd name="connsiteX434" fmla="*/ 3292268 w 3319700"/>
                <a:gd name="connsiteY434" fmla="*/ 182880 h 2940455"/>
                <a:gd name="connsiteX435" fmla="*/ 3304270 w 3319700"/>
                <a:gd name="connsiteY435" fmla="*/ 183452 h 2940455"/>
                <a:gd name="connsiteX436" fmla="*/ 3313414 w 3319700"/>
                <a:gd name="connsiteY436" fmla="*/ 181737 h 2940455"/>
                <a:gd name="connsiteX437" fmla="*/ 3317415 w 3319700"/>
                <a:gd name="connsiteY437" fmla="*/ 179451 h 2940455"/>
                <a:gd name="connsiteX438" fmla="*/ 3319701 w 3319700"/>
                <a:gd name="connsiteY438" fmla="*/ 175450 h 2940455"/>
                <a:gd name="connsiteX439" fmla="*/ 3307699 w 3319700"/>
                <a:gd name="connsiteY439" fmla="*/ 158305 h 2940455"/>
                <a:gd name="connsiteX440" fmla="*/ 3301984 w 3319700"/>
                <a:gd name="connsiteY440" fmla="*/ 151448 h 2940455"/>
                <a:gd name="connsiteX441" fmla="*/ 3301984 w 3319700"/>
                <a:gd name="connsiteY441" fmla="*/ 146875 h 2940455"/>
                <a:gd name="connsiteX442" fmla="*/ 3293412 w 3319700"/>
                <a:gd name="connsiteY442" fmla="*/ 129159 h 2940455"/>
                <a:gd name="connsiteX443" fmla="*/ 3285982 w 3319700"/>
                <a:gd name="connsiteY443" fmla="*/ 120587 h 2940455"/>
                <a:gd name="connsiteX444" fmla="*/ 3286553 w 3319700"/>
                <a:gd name="connsiteY444" fmla="*/ 112585 h 2940455"/>
                <a:gd name="connsiteX445" fmla="*/ 3297412 w 3319700"/>
                <a:gd name="connsiteY445" fmla="*/ 94869 h 2940455"/>
                <a:gd name="connsiteX446" fmla="*/ 3296269 w 3319700"/>
                <a:gd name="connsiteY446" fmla="*/ 88583 h 2940455"/>
                <a:gd name="connsiteX447" fmla="*/ 3287125 w 3319700"/>
                <a:gd name="connsiteY447" fmla="*/ 62293 h 2940455"/>
                <a:gd name="connsiteX448" fmla="*/ 3282553 w 3319700"/>
                <a:gd name="connsiteY448" fmla="*/ 57722 h 2940455"/>
                <a:gd name="connsiteX449" fmla="*/ 3277981 w 3319700"/>
                <a:gd name="connsiteY449" fmla="*/ 58293 h 2940455"/>
                <a:gd name="connsiteX450" fmla="*/ 3252835 w 3319700"/>
                <a:gd name="connsiteY450" fmla="*/ 52578 h 2940455"/>
                <a:gd name="connsiteX451" fmla="*/ 3244263 w 3319700"/>
                <a:gd name="connsiteY451" fmla="*/ 48578 h 2940455"/>
                <a:gd name="connsiteX452" fmla="*/ 3231118 w 3319700"/>
                <a:gd name="connsiteY452" fmla="*/ 50863 h 2940455"/>
                <a:gd name="connsiteX453" fmla="*/ 3214545 w 3319700"/>
                <a:gd name="connsiteY453" fmla="*/ 62865 h 2940455"/>
                <a:gd name="connsiteX454" fmla="*/ 3211687 w 3319700"/>
                <a:gd name="connsiteY454" fmla="*/ 66294 h 2940455"/>
                <a:gd name="connsiteX455" fmla="*/ 3211116 w 3319700"/>
                <a:gd name="connsiteY455" fmla="*/ 74867 h 2940455"/>
                <a:gd name="connsiteX456" fmla="*/ 3221974 w 3319700"/>
                <a:gd name="connsiteY456" fmla="*/ 87439 h 2940455"/>
                <a:gd name="connsiteX457" fmla="*/ 3222546 w 3319700"/>
                <a:gd name="connsiteY457" fmla="*/ 96583 h 2940455"/>
                <a:gd name="connsiteX458" fmla="*/ 3219117 w 3319700"/>
                <a:gd name="connsiteY458" fmla="*/ 99441 h 2940455"/>
                <a:gd name="connsiteX459" fmla="*/ 3217402 w 3319700"/>
                <a:gd name="connsiteY459" fmla="*/ 99441 h 2940455"/>
                <a:gd name="connsiteX460" fmla="*/ 3194542 w 3319700"/>
                <a:gd name="connsiteY460" fmla="*/ 69723 h 2940455"/>
                <a:gd name="connsiteX461" fmla="*/ 3165396 w 3319700"/>
                <a:gd name="connsiteY461" fmla="*/ 58293 h 2940455"/>
                <a:gd name="connsiteX462" fmla="*/ 3151680 w 3319700"/>
                <a:gd name="connsiteY462" fmla="*/ 57722 h 2940455"/>
                <a:gd name="connsiteX463" fmla="*/ 3130534 w 3319700"/>
                <a:gd name="connsiteY463" fmla="*/ 55435 h 2940455"/>
                <a:gd name="connsiteX464" fmla="*/ 3104817 w 3319700"/>
                <a:gd name="connsiteY464" fmla="*/ 52007 h 2940455"/>
                <a:gd name="connsiteX465" fmla="*/ 3081957 w 3319700"/>
                <a:gd name="connsiteY465" fmla="*/ 52007 h 2940455"/>
                <a:gd name="connsiteX466" fmla="*/ 3067098 w 3319700"/>
                <a:gd name="connsiteY466" fmla="*/ 49149 h 2940455"/>
                <a:gd name="connsiteX467" fmla="*/ 3052238 w 3319700"/>
                <a:gd name="connsiteY467" fmla="*/ 42863 h 2940455"/>
                <a:gd name="connsiteX468" fmla="*/ 3000803 w 3319700"/>
                <a:gd name="connsiteY468" fmla="*/ 37148 h 2940455"/>
                <a:gd name="connsiteX469" fmla="*/ 2993946 w 3319700"/>
                <a:gd name="connsiteY469" fmla="*/ 36576 h 2940455"/>
                <a:gd name="connsiteX470" fmla="*/ 2961942 w 3319700"/>
                <a:gd name="connsiteY470" fmla="*/ 41148 h 2940455"/>
                <a:gd name="connsiteX471" fmla="*/ 2939653 w 3319700"/>
                <a:gd name="connsiteY471" fmla="*/ 49149 h 2940455"/>
                <a:gd name="connsiteX472" fmla="*/ 2913936 w 3319700"/>
                <a:gd name="connsiteY472" fmla="*/ 52578 h 2940455"/>
                <a:gd name="connsiteX473" fmla="*/ 2902506 w 3319700"/>
                <a:gd name="connsiteY473" fmla="*/ 53721 h 2940455"/>
                <a:gd name="connsiteX474" fmla="*/ 2900220 w 3319700"/>
                <a:gd name="connsiteY474" fmla="*/ 57150 h 2940455"/>
                <a:gd name="connsiteX475" fmla="*/ 2907078 w 3319700"/>
                <a:gd name="connsiteY475" fmla="*/ 79438 h 2940455"/>
                <a:gd name="connsiteX476" fmla="*/ 2911650 w 3319700"/>
                <a:gd name="connsiteY476" fmla="*/ 84010 h 2940455"/>
                <a:gd name="connsiteX477" fmla="*/ 2928223 w 3319700"/>
                <a:gd name="connsiteY477" fmla="*/ 92583 h 2940455"/>
                <a:gd name="connsiteX478" fmla="*/ 2941939 w 3319700"/>
                <a:gd name="connsiteY478" fmla="*/ 109157 h 2940455"/>
                <a:gd name="connsiteX479" fmla="*/ 2941368 w 3319700"/>
                <a:gd name="connsiteY479" fmla="*/ 117729 h 2940455"/>
                <a:gd name="connsiteX480" fmla="*/ 2934510 w 3319700"/>
                <a:gd name="connsiteY480" fmla="*/ 124015 h 2940455"/>
                <a:gd name="connsiteX481" fmla="*/ 2924223 w 3319700"/>
                <a:gd name="connsiteY481" fmla="*/ 123444 h 2940455"/>
                <a:gd name="connsiteX482" fmla="*/ 2901363 w 3319700"/>
                <a:gd name="connsiteY482" fmla="*/ 109728 h 2940455"/>
                <a:gd name="connsiteX483" fmla="*/ 2896791 w 3319700"/>
                <a:gd name="connsiteY483" fmla="*/ 108585 h 2940455"/>
                <a:gd name="connsiteX484" fmla="*/ 2891076 w 3319700"/>
                <a:gd name="connsiteY484" fmla="*/ 104584 h 2940455"/>
                <a:gd name="connsiteX485" fmla="*/ 2886504 w 3319700"/>
                <a:gd name="connsiteY485" fmla="*/ 96583 h 2940455"/>
                <a:gd name="connsiteX486" fmla="*/ 2887075 w 3319700"/>
                <a:gd name="connsiteY486" fmla="*/ 92583 h 2940455"/>
                <a:gd name="connsiteX487" fmla="*/ 2887647 w 3319700"/>
                <a:gd name="connsiteY487" fmla="*/ 77724 h 2940455"/>
                <a:gd name="connsiteX488" fmla="*/ 2872788 w 3319700"/>
                <a:gd name="connsiteY488" fmla="*/ 72580 h 2940455"/>
                <a:gd name="connsiteX489" fmla="*/ 2864787 w 3319700"/>
                <a:gd name="connsiteY489" fmla="*/ 80582 h 2940455"/>
                <a:gd name="connsiteX490" fmla="*/ 2864787 w 3319700"/>
                <a:gd name="connsiteY490" fmla="*/ 99441 h 2940455"/>
                <a:gd name="connsiteX491" fmla="*/ 2857929 w 3319700"/>
                <a:gd name="connsiteY491" fmla="*/ 108013 h 2940455"/>
                <a:gd name="connsiteX492" fmla="*/ 2834497 w 3319700"/>
                <a:gd name="connsiteY492" fmla="*/ 112014 h 2940455"/>
                <a:gd name="connsiteX493" fmla="*/ 2818495 w 3319700"/>
                <a:gd name="connsiteY493" fmla="*/ 113157 h 2940455"/>
                <a:gd name="connsiteX494" fmla="*/ 2813923 w 3319700"/>
                <a:gd name="connsiteY494" fmla="*/ 113728 h 2940455"/>
                <a:gd name="connsiteX495" fmla="*/ 2787063 w 3319700"/>
                <a:gd name="connsiteY495" fmla="*/ 128588 h 2940455"/>
                <a:gd name="connsiteX496" fmla="*/ 2746486 w 3319700"/>
                <a:gd name="connsiteY496" fmla="*/ 138303 h 2940455"/>
                <a:gd name="connsiteX497" fmla="*/ 2739628 w 3319700"/>
                <a:gd name="connsiteY497" fmla="*/ 132588 h 2940455"/>
                <a:gd name="connsiteX498" fmla="*/ 2738485 w 3319700"/>
                <a:gd name="connsiteY498" fmla="*/ 130302 h 2940455"/>
                <a:gd name="connsiteX499" fmla="*/ 2714482 w 3319700"/>
                <a:gd name="connsiteY499" fmla="*/ 97155 h 2940455"/>
                <a:gd name="connsiteX500" fmla="*/ 2711053 w 3319700"/>
                <a:gd name="connsiteY500" fmla="*/ 94298 h 2940455"/>
                <a:gd name="connsiteX501" fmla="*/ 2667048 w 3319700"/>
                <a:gd name="connsiteY501" fmla="*/ 89154 h 2940455"/>
                <a:gd name="connsiteX502" fmla="*/ 2658475 w 3319700"/>
                <a:gd name="connsiteY502" fmla="*/ 92583 h 2940455"/>
                <a:gd name="connsiteX503" fmla="*/ 2623042 w 3319700"/>
                <a:gd name="connsiteY503" fmla="*/ 111443 h 2940455"/>
                <a:gd name="connsiteX504" fmla="*/ 2605326 w 3319700"/>
                <a:gd name="connsiteY504" fmla="*/ 123444 h 2940455"/>
                <a:gd name="connsiteX505" fmla="*/ 2593324 w 3319700"/>
                <a:gd name="connsiteY505" fmla="*/ 120015 h 2940455"/>
                <a:gd name="connsiteX506" fmla="*/ 2581894 w 3319700"/>
                <a:gd name="connsiteY506" fmla="*/ 108585 h 2940455"/>
                <a:gd name="connsiteX507" fmla="*/ 2571036 w 3319700"/>
                <a:gd name="connsiteY507" fmla="*/ 103442 h 2940455"/>
                <a:gd name="connsiteX508" fmla="*/ 2560177 w 3319700"/>
                <a:gd name="connsiteY508" fmla="*/ 105728 h 2940455"/>
                <a:gd name="connsiteX509" fmla="*/ 2552748 w 3319700"/>
                <a:gd name="connsiteY509" fmla="*/ 105728 h 2940455"/>
                <a:gd name="connsiteX510" fmla="*/ 2544175 w 3319700"/>
                <a:gd name="connsiteY510" fmla="*/ 102870 h 2940455"/>
                <a:gd name="connsiteX511" fmla="*/ 2537317 w 3319700"/>
                <a:gd name="connsiteY511" fmla="*/ 102298 h 2940455"/>
                <a:gd name="connsiteX512" fmla="*/ 2524744 w 3319700"/>
                <a:gd name="connsiteY512" fmla="*/ 96583 h 2940455"/>
                <a:gd name="connsiteX513" fmla="*/ 2524173 w 3319700"/>
                <a:gd name="connsiteY513" fmla="*/ 92583 h 2940455"/>
                <a:gd name="connsiteX514" fmla="*/ 2524173 w 3319700"/>
                <a:gd name="connsiteY514" fmla="*/ 78295 h 2940455"/>
                <a:gd name="connsiteX515" fmla="*/ 2522458 w 3319700"/>
                <a:gd name="connsiteY515" fmla="*/ 76581 h 2940455"/>
                <a:gd name="connsiteX516" fmla="*/ 2493312 w 3319700"/>
                <a:gd name="connsiteY516" fmla="*/ 69723 h 2940455"/>
                <a:gd name="connsiteX517" fmla="*/ 2479596 w 3319700"/>
                <a:gd name="connsiteY517" fmla="*/ 73152 h 2940455"/>
                <a:gd name="connsiteX518" fmla="*/ 2471595 w 3319700"/>
                <a:gd name="connsiteY518" fmla="*/ 77724 h 2940455"/>
                <a:gd name="connsiteX519" fmla="*/ 2453307 w 3319700"/>
                <a:gd name="connsiteY519" fmla="*/ 82868 h 2940455"/>
                <a:gd name="connsiteX520" fmla="*/ 2427589 w 3319700"/>
                <a:gd name="connsiteY520" fmla="*/ 81153 h 2940455"/>
                <a:gd name="connsiteX521" fmla="*/ 2396728 w 3319700"/>
                <a:gd name="connsiteY521" fmla="*/ 83439 h 2940455"/>
                <a:gd name="connsiteX522" fmla="*/ 2366439 w 3319700"/>
                <a:gd name="connsiteY522" fmla="*/ 82868 h 2940455"/>
                <a:gd name="connsiteX523" fmla="*/ 2360152 w 3319700"/>
                <a:gd name="connsiteY523" fmla="*/ 85153 h 2940455"/>
                <a:gd name="connsiteX524" fmla="*/ 2358438 w 3319700"/>
                <a:gd name="connsiteY524" fmla="*/ 89154 h 2940455"/>
                <a:gd name="connsiteX525" fmla="*/ 2359581 w 3319700"/>
                <a:gd name="connsiteY525" fmla="*/ 90868 h 2940455"/>
                <a:gd name="connsiteX526" fmla="*/ 2370439 w 3319700"/>
                <a:gd name="connsiteY526" fmla="*/ 94869 h 2940455"/>
                <a:gd name="connsiteX527" fmla="*/ 2373297 w 3319700"/>
                <a:gd name="connsiteY527" fmla="*/ 98298 h 2940455"/>
                <a:gd name="connsiteX528" fmla="*/ 2369868 w 3319700"/>
                <a:gd name="connsiteY528" fmla="*/ 104013 h 2940455"/>
                <a:gd name="connsiteX529" fmla="*/ 2363010 w 3319700"/>
                <a:gd name="connsiteY529" fmla="*/ 106299 h 2940455"/>
                <a:gd name="connsiteX530" fmla="*/ 2356723 w 3319700"/>
                <a:gd name="connsiteY530" fmla="*/ 118300 h 2940455"/>
                <a:gd name="connsiteX531" fmla="*/ 2364153 w 3319700"/>
                <a:gd name="connsiteY531" fmla="*/ 126302 h 2940455"/>
                <a:gd name="connsiteX532" fmla="*/ 2373297 w 3319700"/>
                <a:gd name="connsiteY532" fmla="*/ 126302 h 2940455"/>
                <a:gd name="connsiteX533" fmla="*/ 2373297 w 3319700"/>
                <a:gd name="connsiteY533" fmla="*/ 125730 h 2940455"/>
                <a:gd name="connsiteX534" fmla="*/ 2373868 w 3319700"/>
                <a:gd name="connsiteY534" fmla="*/ 124587 h 2940455"/>
                <a:gd name="connsiteX535" fmla="*/ 2373297 w 3319700"/>
                <a:gd name="connsiteY535" fmla="*/ 126302 h 2940455"/>
                <a:gd name="connsiteX536" fmla="*/ 2373297 w 3319700"/>
                <a:gd name="connsiteY536" fmla="*/ 126302 h 2940455"/>
                <a:gd name="connsiteX537" fmla="*/ 2375011 w 3319700"/>
                <a:gd name="connsiteY537" fmla="*/ 137160 h 2940455"/>
                <a:gd name="connsiteX538" fmla="*/ 2387584 w 3319700"/>
                <a:gd name="connsiteY538" fmla="*/ 150876 h 2940455"/>
                <a:gd name="connsiteX539" fmla="*/ 2388156 w 3319700"/>
                <a:gd name="connsiteY539" fmla="*/ 157163 h 2940455"/>
                <a:gd name="connsiteX540" fmla="*/ 2382441 w 3319700"/>
                <a:gd name="connsiteY540" fmla="*/ 159448 h 2940455"/>
                <a:gd name="connsiteX541" fmla="*/ 2367010 w 3319700"/>
                <a:gd name="connsiteY541" fmla="*/ 158305 h 2940455"/>
                <a:gd name="connsiteX542" fmla="*/ 2357295 w 3319700"/>
                <a:gd name="connsiteY542" fmla="*/ 164592 h 2940455"/>
                <a:gd name="connsiteX543" fmla="*/ 2344150 w 3319700"/>
                <a:gd name="connsiteY543" fmla="*/ 168021 h 2940455"/>
                <a:gd name="connsiteX544" fmla="*/ 2332720 w 3319700"/>
                <a:gd name="connsiteY544" fmla="*/ 167449 h 2940455"/>
                <a:gd name="connsiteX545" fmla="*/ 2320147 w 3319700"/>
                <a:gd name="connsiteY545" fmla="*/ 176593 h 2940455"/>
                <a:gd name="connsiteX546" fmla="*/ 2308717 w 3319700"/>
                <a:gd name="connsiteY546" fmla="*/ 185738 h 2940455"/>
                <a:gd name="connsiteX547" fmla="*/ 2278428 w 3319700"/>
                <a:gd name="connsiteY547" fmla="*/ 176022 h 2940455"/>
                <a:gd name="connsiteX548" fmla="*/ 2276713 w 3319700"/>
                <a:gd name="connsiteY548" fmla="*/ 174879 h 2940455"/>
                <a:gd name="connsiteX549" fmla="*/ 2274427 w 3319700"/>
                <a:gd name="connsiteY549" fmla="*/ 175450 h 2940455"/>
                <a:gd name="connsiteX550" fmla="*/ 2273284 w 3319700"/>
                <a:gd name="connsiteY550" fmla="*/ 177165 h 2940455"/>
                <a:gd name="connsiteX551" fmla="*/ 2277856 w 3319700"/>
                <a:gd name="connsiteY551" fmla="*/ 197739 h 2940455"/>
                <a:gd name="connsiteX552" fmla="*/ 2286429 w 3319700"/>
                <a:gd name="connsiteY552" fmla="*/ 224599 h 2940455"/>
                <a:gd name="connsiteX553" fmla="*/ 2282428 w 3319700"/>
                <a:gd name="connsiteY553" fmla="*/ 228600 h 2940455"/>
                <a:gd name="connsiteX554" fmla="*/ 2268712 w 3319700"/>
                <a:gd name="connsiteY554" fmla="*/ 226314 h 2940455"/>
                <a:gd name="connsiteX555" fmla="*/ 2234422 w 3319700"/>
                <a:gd name="connsiteY555" fmla="*/ 202883 h 2940455"/>
                <a:gd name="connsiteX556" fmla="*/ 2234422 w 3319700"/>
                <a:gd name="connsiteY556" fmla="*/ 200597 h 2940455"/>
                <a:gd name="connsiteX557" fmla="*/ 2226993 w 3319700"/>
                <a:gd name="connsiteY557" fmla="*/ 197739 h 2940455"/>
                <a:gd name="connsiteX558" fmla="*/ 2216706 w 3319700"/>
                <a:gd name="connsiteY558" fmla="*/ 197168 h 2940455"/>
                <a:gd name="connsiteX559" fmla="*/ 2213848 w 3319700"/>
                <a:gd name="connsiteY559" fmla="*/ 191453 h 2940455"/>
                <a:gd name="connsiteX560" fmla="*/ 2213277 w 3319700"/>
                <a:gd name="connsiteY560" fmla="*/ 192024 h 2940455"/>
                <a:gd name="connsiteX561" fmla="*/ 2212705 w 3319700"/>
                <a:gd name="connsiteY561" fmla="*/ 191453 h 2940455"/>
                <a:gd name="connsiteX562" fmla="*/ 2208133 w 3319700"/>
                <a:gd name="connsiteY562" fmla="*/ 189738 h 2940455"/>
                <a:gd name="connsiteX563" fmla="*/ 2209848 w 3319700"/>
                <a:gd name="connsiteY563" fmla="*/ 189167 h 2940455"/>
                <a:gd name="connsiteX564" fmla="*/ 2212705 w 3319700"/>
                <a:gd name="connsiteY564" fmla="*/ 191453 h 2940455"/>
                <a:gd name="connsiteX565" fmla="*/ 2213848 w 3319700"/>
                <a:gd name="connsiteY565" fmla="*/ 191453 h 2940455"/>
                <a:gd name="connsiteX566" fmla="*/ 2213848 w 3319700"/>
                <a:gd name="connsiteY566" fmla="*/ 191453 h 2940455"/>
                <a:gd name="connsiteX567" fmla="*/ 2221278 w 3319700"/>
                <a:gd name="connsiteY567" fmla="*/ 187452 h 2940455"/>
                <a:gd name="connsiteX568" fmla="*/ 2222992 w 3319700"/>
                <a:gd name="connsiteY568" fmla="*/ 183452 h 2940455"/>
                <a:gd name="connsiteX569" fmla="*/ 2214991 w 3319700"/>
                <a:gd name="connsiteY569" fmla="*/ 169164 h 2940455"/>
                <a:gd name="connsiteX570" fmla="*/ 2204133 w 3319700"/>
                <a:gd name="connsiteY570" fmla="*/ 165735 h 2940455"/>
                <a:gd name="connsiteX571" fmla="*/ 2200704 w 3319700"/>
                <a:gd name="connsiteY571" fmla="*/ 161163 h 2940455"/>
                <a:gd name="connsiteX572" fmla="*/ 2200132 w 3319700"/>
                <a:gd name="connsiteY572" fmla="*/ 152590 h 2940455"/>
                <a:gd name="connsiteX573" fmla="*/ 2181844 w 3319700"/>
                <a:gd name="connsiteY573" fmla="*/ 134303 h 2940455"/>
                <a:gd name="connsiteX574" fmla="*/ 2148697 w 3319700"/>
                <a:gd name="connsiteY574" fmla="*/ 124587 h 2940455"/>
                <a:gd name="connsiteX575" fmla="*/ 2144125 w 3319700"/>
                <a:gd name="connsiteY575" fmla="*/ 125730 h 2940455"/>
                <a:gd name="connsiteX576" fmla="*/ 2133838 w 3319700"/>
                <a:gd name="connsiteY576" fmla="*/ 127444 h 2940455"/>
                <a:gd name="connsiteX577" fmla="*/ 2103549 w 3319700"/>
                <a:gd name="connsiteY577" fmla="*/ 126302 h 2940455"/>
                <a:gd name="connsiteX578" fmla="*/ 2095548 w 3319700"/>
                <a:gd name="connsiteY578" fmla="*/ 130873 h 2940455"/>
                <a:gd name="connsiteX579" fmla="*/ 2092119 w 3319700"/>
                <a:gd name="connsiteY579" fmla="*/ 142875 h 2940455"/>
                <a:gd name="connsiteX580" fmla="*/ 2101834 w 3319700"/>
                <a:gd name="connsiteY580" fmla="*/ 158877 h 2940455"/>
                <a:gd name="connsiteX581" fmla="*/ 2100691 w 3319700"/>
                <a:gd name="connsiteY581" fmla="*/ 165163 h 2940455"/>
                <a:gd name="connsiteX582" fmla="*/ 2072688 w 3319700"/>
                <a:gd name="connsiteY582" fmla="*/ 176593 h 2940455"/>
                <a:gd name="connsiteX583" fmla="*/ 2054971 w 3319700"/>
                <a:gd name="connsiteY583" fmla="*/ 173164 h 2940455"/>
                <a:gd name="connsiteX584" fmla="*/ 2046970 w 3319700"/>
                <a:gd name="connsiteY584" fmla="*/ 173164 h 2940455"/>
                <a:gd name="connsiteX585" fmla="*/ 2024682 w 3319700"/>
                <a:gd name="connsiteY585" fmla="*/ 165735 h 2940455"/>
                <a:gd name="connsiteX586" fmla="*/ 2024110 w 3319700"/>
                <a:gd name="connsiteY586" fmla="*/ 161163 h 2940455"/>
                <a:gd name="connsiteX587" fmla="*/ 2014966 w 3319700"/>
                <a:gd name="connsiteY587" fmla="*/ 155448 h 2940455"/>
                <a:gd name="connsiteX588" fmla="*/ 1978390 w 3319700"/>
                <a:gd name="connsiteY588" fmla="*/ 162878 h 2940455"/>
                <a:gd name="connsiteX589" fmla="*/ 1965246 w 3319700"/>
                <a:gd name="connsiteY589" fmla="*/ 166878 h 2940455"/>
                <a:gd name="connsiteX590" fmla="*/ 1951530 w 3319700"/>
                <a:gd name="connsiteY590" fmla="*/ 175450 h 2940455"/>
                <a:gd name="connsiteX591" fmla="*/ 1936671 w 3319700"/>
                <a:gd name="connsiteY591" fmla="*/ 168593 h 2940455"/>
                <a:gd name="connsiteX592" fmla="*/ 1934956 w 3319700"/>
                <a:gd name="connsiteY592" fmla="*/ 168593 h 2940455"/>
                <a:gd name="connsiteX593" fmla="*/ 1933813 w 3319700"/>
                <a:gd name="connsiteY593" fmla="*/ 172593 h 2940455"/>
                <a:gd name="connsiteX594" fmla="*/ 1915525 w 3319700"/>
                <a:gd name="connsiteY594" fmla="*/ 177737 h 2940455"/>
                <a:gd name="connsiteX595" fmla="*/ 1910382 w 3319700"/>
                <a:gd name="connsiteY595" fmla="*/ 170307 h 2940455"/>
                <a:gd name="connsiteX596" fmla="*/ 1905238 w 3319700"/>
                <a:gd name="connsiteY596" fmla="*/ 168021 h 2940455"/>
                <a:gd name="connsiteX597" fmla="*/ 1894380 w 3319700"/>
                <a:gd name="connsiteY597" fmla="*/ 169735 h 2940455"/>
                <a:gd name="connsiteX598" fmla="*/ 1885807 w 3319700"/>
                <a:gd name="connsiteY598" fmla="*/ 176022 h 2940455"/>
                <a:gd name="connsiteX599" fmla="*/ 1884664 w 3319700"/>
                <a:gd name="connsiteY599" fmla="*/ 182880 h 2940455"/>
                <a:gd name="connsiteX600" fmla="*/ 1889236 w 3319700"/>
                <a:gd name="connsiteY600" fmla="*/ 190309 h 2940455"/>
                <a:gd name="connsiteX601" fmla="*/ 1897237 w 3319700"/>
                <a:gd name="connsiteY601" fmla="*/ 192595 h 2940455"/>
                <a:gd name="connsiteX602" fmla="*/ 1897237 w 3319700"/>
                <a:gd name="connsiteY602" fmla="*/ 192024 h 2940455"/>
                <a:gd name="connsiteX603" fmla="*/ 1897809 w 3319700"/>
                <a:gd name="connsiteY603" fmla="*/ 191453 h 2940455"/>
                <a:gd name="connsiteX604" fmla="*/ 1898380 w 3319700"/>
                <a:gd name="connsiteY604" fmla="*/ 188023 h 2940455"/>
                <a:gd name="connsiteX605" fmla="*/ 1901238 w 3319700"/>
                <a:gd name="connsiteY605" fmla="*/ 185738 h 2940455"/>
                <a:gd name="connsiteX606" fmla="*/ 1901809 w 3319700"/>
                <a:gd name="connsiteY606" fmla="*/ 187452 h 2940455"/>
                <a:gd name="connsiteX607" fmla="*/ 1900666 w 3319700"/>
                <a:gd name="connsiteY607" fmla="*/ 189167 h 2940455"/>
                <a:gd name="connsiteX608" fmla="*/ 1897809 w 3319700"/>
                <a:gd name="connsiteY608" fmla="*/ 190881 h 2940455"/>
                <a:gd name="connsiteX609" fmla="*/ 1897809 w 3319700"/>
                <a:gd name="connsiteY609" fmla="*/ 192024 h 2940455"/>
                <a:gd name="connsiteX610" fmla="*/ 1897237 w 3319700"/>
                <a:gd name="connsiteY610" fmla="*/ 192024 h 2940455"/>
                <a:gd name="connsiteX611" fmla="*/ 1894951 w 3319700"/>
                <a:gd name="connsiteY611" fmla="*/ 198310 h 2940455"/>
                <a:gd name="connsiteX612" fmla="*/ 1884664 w 3319700"/>
                <a:gd name="connsiteY612" fmla="*/ 211455 h 2940455"/>
                <a:gd name="connsiteX613" fmla="*/ 1861233 w 3319700"/>
                <a:gd name="connsiteY613" fmla="*/ 225171 h 2940455"/>
                <a:gd name="connsiteX614" fmla="*/ 1857804 w 3319700"/>
                <a:gd name="connsiteY614" fmla="*/ 221170 h 2940455"/>
                <a:gd name="connsiteX615" fmla="*/ 1861233 w 3319700"/>
                <a:gd name="connsiteY615" fmla="*/ 207454 h 2940455"/>
                <a:gd name="connsiteX616" fmla="*/ 1869805 w 3319700"/>
                <a:gd name="connsiteY616" fmla="*/ 197168 h 2940455"/>
                <a:gd name="connsiteX617" fmla="*/ 1872091 w 3319700"/>
                <a:gd name="connsiteY617" fmla="*/ 190309 h 2940455"/>
                <a:gd name="connsiteX618" fmla="*/ 1875520 w 3319700"/>
                <a:gd name="connsiteY618" fmla="*/ 169735 h 2940455"/>
                <a:gd name="connsiteX619" fmla="*/ 1877235 w 3319700"/>
                <a:gd name="connsiteY619" fmla="*/ 160592 h 2940455"/>
                <a:gd name="connsiteX620" fmla="*/ 1878378 w 3319700"/>
                <a:gd name="connsiteY620" fmla="*/ 151448 h 2940455"/>
                <a:gd name="connsiteX621" fmla="*/ 1887522 w 3319700"/>
                <a:gd name="connsiteY621" fmla="*/ 129730 h 2940455"/>
                <a:gd name="connsiteX622" fmla="*/ 1892665 w 3319700"/>
                <a:gd name="connsiteY622" fmla="*/ 106870 h 2940455"/>
                <a:gd name="connsiteX623" fmla="*/ 1891522 w 3319700"/>
                <a:gd name="connsiteY623" fmla="*/ 86297 h 2940455"/>
                <a:gd name="connsiteX624" fmla="*/ 1881807 w 3319700"/>
                <a:gd name="connsiteY624" fmla="*/ 65151 h 2940455"/>
                <a:gd name="connsiteX625" fmla="*/ 1879521 w 3319700"/>
                <a:gd name="connsiteY625" fmla="*/ 61150 h 2940455"/>
                <a:gd name="connsiteX626" fmla="*/ 1861233 w 3319700"/>
                <a:gd name="connsiteY626" fmla="*/ 43434 h 2940455"/>
                <a:gd name="connsiteX627" fmla="*/ 1855518 w 3319700"/>
                <a:gd name="connsiteY627" fmla="*/ 44005 h 2940455"/>
                <a:gd name="connsiteX628" fmla="*/ 1850374 w 3319700"/>
                <a:gd name="connsiteY628" fmla="*/ 46292 h 2940455"/>
                <a:gd name="connsiteX629" fmla="*/ 1833801 w 3319700"/>
                <a:gd name="connsiteY629" fmla="*/ 33718 h 2940455"/>
                <a:gd name="connsiteX630" fmla="*/ 1817227 w 3319700"/>
                <a:gd name="connsiteY630" fmla="*/ 25146 h 2940455"/>
                <a:gd name="connsiteX631" fmla="*/ 1802368 w 3319700"/>
                <a:gd name="connsiteY631" fmla="*/ 24003 h 2940455"/>
                <a:gd name="connsiteX632" fmla="*/ 1772650 w 3319700"/>
                <a:gd name="connsiteY632" fmla="*/ 37719 h 2940455"/>
                <a:gd name="connsiteX633" fmla="*/ 1769793 w 3319700"/>
                <a:gd name="connsiteY633" fmla="*/ 43434 h 2940455"/>
                <a:gd name="connsiteX634" fmla="*/ 1773222 w 3319700"/>
                <a:gd name="connsiteY634" fmla="*/ 49720 h 2940455"/>
                <a:gd name="connsiteX635" fmla="*/ 1769221 w 3319700"/>
                <a:gd name="connsiteY635" fmla="*/ 59436 h 2940455"/>
                <a:gd name="connsiteX636" fmla="*/ 1758934 w 3319700"/>
                <a:gd name="connsiteY636" fmla="*/ 54864 h 2940455"/>
                <a:gd name="connsiteX637" fmla="*/ 1758363 w 3319700"/>
                <a:gd name="connsiteY637" fmla="*/ 43434 h 2940455"/>
                <a:gd name="connsiteX638" fmla="*/ 1756648 w 3319700"/>
                <a:gd name="connsiteY638" fmla="*/ 32004 h 2940455"/>
                <a:gd name="connsiteX639" fmla="*/ 1747504 w 3319700"/>
                <a:gd name="connsiteY639" fmla="*/ 26289 h 2940455"/>
                <a:gd name="connsiteX640" fmla="*/ 1738360 w 3319700"/>
                <a:gd name="connsiteY640" fmla="*/ 28575 h 2940455"/>
                <a:gd name="connsiteX641" fmla="*/ 1724644 w 3319700"/>
                <a:gd name="connsiteY641" fmla="*/ 26860 h 2940455"/>
                <a:gd name="connsiteX642" fmla="*/ 1720072 w 3319700"/>
                <a:gd name="connsiteY642" fmla="*/ 20003 h 2940455"/>
                <a:gd name="connsiteX643" fmla="*/ 1711500 w 3319700"/>
                <a:gd name="connsiteY643" fmla="*/ 4572 h 2940455"/>
                <a:gd name="connsiteX644" fmla="*/ 1686354 w 3319700"/>
                <a:gd name="connsiteY644" fmla="*/ 0 h 2940455"/>
                <a:gd name="connsiteX645" fmla="*/ 1680067 w 3319700"/>
                <a:gd name="connsiteY645" fmla="*/ 2858 h 2940455"/>
                <a:gd name="connsiteX646" fmla="*/ 1677210 w 3319700"/>
                <a:gd name="connsiteY646" fmla="*/ 6287 h 2940455"/>
                <a:gd name="connsiteX647" fmla="*/ 1669209 w 3319700"/>
                <a:gd name="connsiteY647" fmla="*/ 47434 h 2940455"/>
                <a:gd name="connsiteX648" fmla="*/ 1679496 w 3319700"/>
                <a:gd name="connsiteY648" fmla="*/ 72009 h 2940455"/>
                <a:gd name="connsiteX649" fmla="*/ 1684639 w 3319700"/>
                <a:gd name="connsiteY649" fmla="*/ 84582 h 2940455"/>
                <a:gd name="connsiteX650" fmla="*/ 1681782 w 3319700"/>
                <a:gd name="connsiteY650" fmla="*/ 90868 h 2940455"/>
                <a:gd name="connsiteX651" fmla="*/ 1665780 w 3319700"/>
                <a:gd name="connsiteY651" fmla="*/ 94298 h 2940455"/>
                <a:gd name="connsiteX652" fmla="*/ 1662922 w 3319700"/>
                <a:gd name="connsiteY652" fmla="*/ 100013 h 2940455"/>
                <a:gd name="connsiteX653" fmla="*/ 1664065 w 3319700"/>
                <a:gd name="connsiteY653" fmla="*/ 106870 h 2940455"/>
                <a:gd name="connsiteX654" fmla="*/ 1656064 w 3319700"/>
                <a:gd name="connsiteY654" fmla="*/ 121158 h 2940455"/>
                <a:gd name="connsiteX655" fmla="*/ 1652635 w 3319700"/>
                <a:gd name="connsiteY655" fmla="*/ 124015 h 2940455"/>
                <a:gd name="connsiteX656" fmla="*/ 1637205 w 3319700"/>
                <a:gd name="connsiteY656" fmla="*/ 129159 h 2940455"/>
                <a:gd name="connsiteX657" fmla="*/ 1635490 w 3319700"/>
                <a:gd name="connsiteY657" fmla="*/ 126302 h 2940455"/>
                <a:gd name="connsiteX658" fmla="*/ 1637776 w 3319700"/>
                <a:gd name="connsiteY658" fmla="*/ 117158 h 2940455"/>
                <a:gd name="connsiteX659" fmla="*/ 1632061 w 3319700"/>
                <a:gd name="connsiteY659" fmla="*/ 111443 h 2940455"/>
                <a:gd name="connsiteX660" fmla="*/ 1621203 w 3319700"/>
                <a:gd name="connsiteY660" fmla="*/ 118300 h 2940455"/>
                <a:gd name="connsiteX661" fmla="*/ 1615488 w 3319700"/>
                <a:gd name="connsiteY661" fmla="*/ 124587 h 2940455"/>
                <a:gd name="connsiteX662" fmla="*/ 1606344 w 3319700"/>
                <a:gd name="connsiteY662" fmla="*/ 125730 h 2940455"/>
                <a:gd name="connsiteX663" fmla="*/ 1594914 w 3319700"/>
                <a:gd name="connsiteY663" fmla="*/ 132588 h 2940455"/>
                <a:gd name="connsiteX664" fmla="*/ 1594914 w 3319700"/>
                <a:gd name="connsiteY664" fmla="*/ 144589 h 2940455"/>
                <a:gd name="connsiteX665" fmla="*/ 1594914 w 3319700"/>
                <a:gd name="connsiteY665" fmla="*/ 150304 h 2940455"/>
                <a:gd name="connsiteX666" fmla="*/ 1576626 w 3319700"/>
                <a:gd name="connsiteY666" fmla="*/ 161163 h 2940455"/>
                <a:gd name="connsiteX667" fmla="*/ 1561767 w 3319700"/>
                <a:gd name="connsiteY667" fmla="*/ 171450 h 2940455"/>
                <a:gd name="connsiteX668" fmla="*/ 1550337 w 3319700"/>
                <a:gd name="connsiteY668" fmla="*/ 186309 h 2940455"/>
                <a:gd name="connsiteX669" fmla="*/ 1541193 w 3319700"/>
                <a:gd name="connsiteY669" fmla="*/ 196596 h 2940455"/>
                <a:gd name="connsiteX670" fmla="*/ 1531477 w 3319700"/>
                <a:gd name="connsiteY670" fmla="*/ 209169 h 2940455"/>
                <a:gd name="connsiteX671" fmla="*/ 1526334 w 3319700"/>
                <a:gd name="connsiteY671" fmla="*/ 216598 h 2940455"/>
                <a:gd name="connsiteX672" fmla="*/ 1526905 w 3319700"/>
                <a:gd name="connsiteY672" fmla="*/ 232600 h 2940455"/>
                <a:gd name="connsiteX673" fmla="*/ 1532049 w 3319700"/>
                <a:gd name="connsiteY673" fmla="*/ 239458 h 2940455"/>
                <a:gd name="connsiteX674" fmla="*/ 1549765 w 3319700"/>
                <a:gd name="connsiteY674" fmla="*/ 250317 h 2940455"/>
                <a:gd name="connsiteX675" fmla="*/ 1569768 w 3319700"/>
                <a:gd name="connsiteY675" fmla="*/ 262318 h 2940455"/>
                <a:gd name="connsiteX676" fmla="*/ 1570911 w 3319700"/>
                <a:gd name="connsiteY676" fmla="*/ 266319 h 2940455"/>
                <a:gd name="connsiteX677" fmla="*/ 1568625 w 3319700"/>
                <a:gd name="connsiteY677" fmla="*/ 269748 h 2940455"/>
                <a:gd name="connsiteX678" fmla="*/ 1564053 w 3319700"/>
                <a:gd name="connsiteY678" fmla="*/ 266890 h 2940455"/>
                <a:gd name="connsiteX679" fmla="*/ 1558909 w 3319700"/>
                <a:gd name="connsiteY679" fmla="*/ 262890 h 2940455"/>
                <a:gd name="connsiteX680" fmla="*/ 1549765 w 3319700"/>
                <a:gd name="connsiteY680" fmla="*/ 264604 h 2940455"/>
                <a:gd name="connsiteX681" fmla="*/ 1525191 w 3319700"/>
                <a:gd name="connsiteY681" fmla="*/ 277178 h 2940455"/>
                <a:gd name="connsiteX682" fmla="*/ 1498902 w 3319700"/>
                <a:gd name="connsiteY682" fmla="*/ 286893 h 2940455"/>
                <a:gd name="connsiteX683" fmla="*/ 1489758 w 3319700"/>
                <a:gd name="connsiteY683" fmla="*/ 289750 h 2940455"/>
                <a:gd name="connsiteX684" fmla="*/ 1483471 w 3319700"/>
                <a:gd name="connsiteY684" fmla="*/ 308610 h 2940455"/>
                <a:gd name="connsiteX685" fmla="*/ 1489758 w 3319700"/>
                <a:gd name="connsiteY685" fmla="*/ 318325 h 2940455"/>
                <a:gd name="connsiteX686" fmla="*/ 1497187 w 3319700"/>
                <a:gd name="connsiteY686" fmla="*/ 332613 h 2940455"/>
                <a:gd name="connsiteX687" fmla="*/ 1500616 w 3319700"/>
                <a:gd name="connsiteY687" fmla="*/ 341185 h 2940455"/>
                <a:gd name="connsiteX688" fmla="*/ 1507474 w 3319700"/>
                <a:gd name="connsiteY688" fmla="*/ 347472 h 2940455"/>
                <a:gd name="connsiteX689" fmla="*/ 1526334 w 3319700"/>
                <a:gd name="connsiteY689" fmla="*/ 349758 h 2940455"/>
                <a:gd name="connsiteX690" fmla="*/ 1541764 w 3319700"/>
                <a:gd name="connsiteY690" fmla="*/ 364045 h 2940455"/>
                <a:gd name="connsiteX691" fmla="*/ 1546336 w 3319700"/>
                <a:gd name="connsiteY691" fmla="*/ 365760 h 2940455"/>
                <a:gd name="connsiteX692" fmla="*/ 1557195 w 3319700"/>
                <a:gd name="connsiteY692" fmla="*/ 370332 h 2940455"/>
                <a:gd name="connsiteX693" fmla="*/ 1563481 w 3319700"/>
                <a:gd name="connsiteY693" fmla="*/ 377190 h 2940455"/>
                <a:gd name="connsiteX694" fmla="*/ 1574340 w 3319700"/>
                <a:gd name="connsiteY694" fmla="*/ 405193 h 2940455"/>
                <a:gd name="connsiteX695" fmla="*/ 1572054 w 3319700"/>
                <a:gd name="connsiteY695" fmla="*/ 410908 h 2940455"/>
                <a:gd name="connsiteX696" fmla="*/ 1564053 w 3319700"/>
                <a:gd name="connsiteY696" fmla="*/ 415480 h 2940455"/>
                <a:gd name="connsiteX697" fmla="*/ 1564624 w 3319700"/>
                <a:gd name="connsiteY697" fmla="*/ 416052 h 2940455"/>
                <a:gd name="connsiteX698" fmla="*/ 1563481 w 3319700"/>
                <a:gd name="connsiteY698" fmla="*/ 417767 h 2940455"/>
                <a:gd name="connsiteX699" fmla="*/ 1562910 w 3319700"/>
                <a:gd name="connsiteY699" fmla="*/ 419481 h 2940455"/>
                <a:gd name="connsiteX700" fmla="*/ 1564053 w 3319700"/>
                <a:gd name="connsiteY700" fmla="*/ 415480 h 2940455"/>
                <a:gd name="connsiteX701" fmla="*/ 1564053 w 3319700"/>
                <a:gd name="connsiteY701" fmla="*/ 415480 h 2940455"/>
                <a:gd name="connsiteX702" fmla="*/ 1561767 w 3319700"/>
                <a:gd name="connsiteY702" fmla="*/ 412052 h 2940455"/>
                <a:gd name="connsiteX703" fmla="*/ 1558338 w 3319700"/>
                <a:gd name="connsiteY703" fmla="*/ 385763 h 2940455"/>
                <a:gd name="connsiteX704" fmla="*/ 1558909 w 3319700"/>
                <a:gd name="connsiteY704" fmla="*/ 381190 h 2940455"/>
                <a:gd name="connsiteX705" fmla="*/ 1550337 w 3319700"/>
                <a:gd name="connsiteY705" fmla="*/ 372047 h 2940455"/>
                <a:gd name="connsiteX706" fmla="*/ 1538907 w 3319700"/>
                <a:gd name="connsiteY706" fmla="*/ 373761 h 2940455"/>
                <a:gd name="connsiteX707" fmla="*/ 1518904 w 3319700"/>
                <a:gd name="connsiteY707" fmla="*/ 369189 h 2940455"/>
                <a:gd name="connsiteX708" fmla="*/ 1507474 w 3319700"/>
                <a:gd name="connsiteY708" fmla="*/ 361188 h 2940455"/>
                <a:gd name="connsiteX709" fmla="*/ 1485757 w 3319700"/>
                <a:gd name="connsiteY709" fmla="*/ 352615 h 2940455"/>
                <a:gd name="connsiteX710" fmla="*/ 1463469 w 3319700"/>
                <a:gd name="connsiteY710" fmla="*/ 345758 h 2940455"/>
                <a:gd name="connsiteX711" fmla="*/ 1457182 w 3319700"/>
                <a:gd name="connsiteY711" fmla="*/ 347472 h 2940455"/>
                <a:gd name="connsiteX712" fmla="*/ 1451467 w 3319700"/>
                <a:gd name="connsiteY712" fmla="*/ 359473 h 2940455"/>
                <a:gd name="connsiteX713" fmla="*/ 1453753 w 3319700"/>
                <a:gd name="connsiteY713" fmla="*/ 362903 h 2940455"/>
                <a:gd name="connsiteX714" fmla="*/ 1460611 w 3319700"/>
                <a:gd name="connsiteY714" fmla="*/ 364617 h 2940455"/>
                <a:gd name="connsiteX715" fmla="*/ 1460040 w 3319700"/>
                <a:gd name="connsiteY715" fmla="*/ 364045 h 2940455"/>
                <a:gd name="connsiteX716" fmla="*/ 1461183 w 3319700"/>
                <a:gd name="connsiteY716" fmla="*/ 362903 h 2940455"/>
                <a:gd name="connsiteX717" fmla="*/ 1460611 w 3319700"/>
                <a:gd name="connsiteY717" fmla="*/ 364617 h 2940455"/>
                <a:gd name="connsiteX718" fmla="*/ 1465183 w 3319700"/>
                <a:gd name="connsiteY718" fmla="*/ 368618 h 2940455"/>
                <a:gd name="connsiteX719" fmla="*/ 1472041 w 3319700"/>
                <a:gd name="connsiteY719" fmla="*/ 370903 h 2940455"/>
                <a:gd name="connsiteX720" fmla="*/ 1474327 w 3319700"/>
                <a:gd name="connsiteY720" fmla="*/ 378904 h 2940455"/>
                <a:gd name="connsiteX721" fmla="*/ 1468612 w 3319700"/>
                <a:gd name="connsiteY721" fmla="*/ 381762 h 2940455"/>
                <a:gd name="connsiteX722" fmla="*/ 1460040 w 3319700"/>
                <a:gd name="connsiteY722" fmla="*/ 378333 h 2940455"/>
                <a:gd name="connsiteX723" fmla="*/ 1453753 w 3319700"/>
                <a:gd name="connsiteY723" fmla="*/ 375475 h 2940455"/>
                <a:gd name="connsiteX724" fmla="*/ 1445752 w 3319700"/>
                <a:gd name="connsiteY724" fmla="*/ 379476 h 2940455"/>
                <a:gd name="connsiteX725" fmla="*/ 1444609 w 3319700"/>
                <a:gd name="connsiteY725" fmla="*/ 385763 h 2940455"/>
                <a:gd name="connsiteX726" fmla="*/ 1464612 w 3319700"/>
                <a:gd name="connsiteY726" fmla="*/ 404622 h 2940455"/>
                <a:gd name="connsiteX727" fmla="*/ 1480614 w 3319700"/>
                <a:gd name="connsiteY727" fmla="*/ 408051 h 2940455"/>
                <a:gd name="connsiteX728" fmla="*/ 1487472 w 3319700"/>
                <a:gd name="connsiteY728" fmla="*/ 409765 h 2940455"/>
                <a:gd name="connsiteX729" fmla="*/ 1489186 w 3319700"/>
                <a:gd name="connsiteY729" fmla="*/ 411480 h 2940455"/>
                <a:gd name="connsiteX730" fmla="*/ 1486900 w 3319700"/>
                <a:gd name="connsiteY730" fmla="*/ 413766 h 2940455"/>
                <a:gd name="connsiteX731" fmla="*/ 1475470 w 3319700"/>
                <a:gd name="connsiteY731" fmla="*/ 411480 h 2940455"/>
                <a:gd name="connsiteX732" fmla="*/ 1454325 w 3319700"/>
                <a:gd name="connsiteY732" fmla="*/ 411480 h 2940455"/>
                <a:gd name="connsiteX733" fmla="*/ 1444609 w 3319700"/>
                <a:gd name="connsiteY733" fmla="*/ 405765 h 2940455"/>
                <a:gd name="connsiteX734" fmla="*/ 1442323 w 3319700"/>
                <a:gd name="connsiteY734" fmla="*/ 401764 h 2940455"/>
                <a:gd name="connsiteX735" fmla="*/ 1432036 w 3319700"/>
                <a:gd name="connsiteY735" fmla="*/ 376047 h 2940455"/>
                <a:gd name="connsiteX736" fmla="*/ 1422892 w 3319700"/>
                <a:gd name="connsiteY736" fmla="*/ 354330 h 2940455"/>
                <a:gd name="connsiteX737" fmla="*/ 1417749 w 3319700"/>
                <a:gd name="connsiteY737" fmla="*/ 349758 h 2940455"/>
                <a:gd name="connsiteX738" fmla="*/ 1416034 w 3319700"/>
                <a:gd name="connsiteY738" fmla="*/ 349758 h 2940455"/>
                <a:gd name="connsiteX739" fmla="*/ 1414891 w 3319700"/>
                <a:gd name="connsiteY739" fmla="*/ 351473 h 2940455"/>
                <a:gd name="connsiteX740" fmla="*/ 1420606 w 3319700"/>
                <a:gd name="connsiteY740" fmla="*/ 369189 h 2940455"/>
                <a:gd name="connsiteX741" fmla="*/ 1418892 w 3319700"/>
                <a:gd name="connsiteY741" fmla="*/ 382905 h 2940455"/>
                <a:gd name="connsiteX742" fmla="*/ 1416034 w 3319700"/>
                <a:gd name="connsiteY742" fmla="*/ 386905 h 2940455"/>
                <a:gd name="connsiteX743" fmla="*/ 1412034 w 3319700"/>
                <a:gd name="connsiteY743" fmla="*/ 401764 h 2940455"/>
                <a:gd name="connsiteX744" fmla="*/ 1413748 w 3319700"/>
                <a:gd name="connsiteY744" fmla="*/ 417767 h 2940455"/>
                <a:gd name="connsiteX745" fmla="*/ 1425178 w 3319700"/>
                <a:gd name="connsiteY745" fmla="*/ 429197 h 2940455"/>
                <a:gd name="connsiteX746" fmla="*/ 1433751 w 3319700"/>
                <a:gd name="connsiteY746" fmla="*/ 437198 h 2940455"/>
                <a:gd name="connsiteX747" fmla="*/ 1440609 w 3319700"/>
                <a:gd name="connsiteY747" fmla="*/ 451485 h 2940455"/>
                <a:gd name="connsiteX748" fmla="*/ 1441752 w 3319700"/>
                <a:gd name="connsiteY748" fmla="*/ 470344 h 2940455"/>
                <a:gd name="connsiteX749" fmla="*/ 1455468 w 3319700"/>
                <a:gd name="connsiteY749" fmla="*/ 502348 h 2940455"/>
                <a:gd name="connsiteX750" fmla="*/ 1463469 w 3319700"/>
                <a:gd name="connsiteY750" fmla="*/ 506349 h 2940455"/>
                <a:gd name="connsiteX751" fmla="*/ 1480042 w 3319700"/>
                <a:gd name="connsiteY751" fmla="*/ 498919 h 2940455"/>
                <a:gd name="connsiteX752" fmla="*/ 1497187 w 3319700"/>
                <a:gd name="connsiteY752" fmla="*/ 497777 h 2940455"/>
                <a:gd name="connsiteX753" fmla="*/ 1498902 w 3319700"/>
                <a:gd name="connsiteY753" fmla="*/ 499491 h 2940455"/>
                <a:gd name="connsiteX754" fmla="*/ 1497187 w 3319700"/>
                <a:gd name="connsiteY754" fmla="*/ 501205 h 2940455"/>
                <a:gd name="connsiteX755" fmla="*/ 1478328 w 3319700"/>
                <a:gd name="connsiteY755" fmla="*/ 515493 h 2940455"/>
                <a:gd name="connsiteX756" fmla="*/ 1476613 w 3319700"/>
                <a:gd name="connsiteY756" fmla="*/ 534924 h 2940455"/>
                <a:gd name="connsiteX757" fmla="*/ 1484614 w 3319700"/>
                <a:gd name="connsiteY757" fmla="*/ 543497 h 2940455"/>
                <a:gd name="connsiteX758" fmla="*/ 1487472 w 3319700"/>
                <a:gd name="connsiteY758" fmla="*/ 558927 h 2940455"/>
                <a:gd name="connsiteX759" fmla="*/ 1483471 w 3319700"/>
                <a:gd name="connsiteY759" fmla="*/ 581787 h 2940455"/>
                <a:gd name="connsiteX760" fmla="*/ 1480042 w 3319700"/>
                <a:gd name="connsiteY760" fmla="*/ 592645 h 2940455"/>
                <a:gd name="connsiteX761" fmla="*/ 1468612 w 3319700"/>
                <a:gd name="connsiteY761" fmla="*/ 615505 h 2940455"/>
                <a:gd name="connsiteX762" fmla="*/ 1464612 w 3319700"/>
                <a:gd name="connsiteY762" fmla="*/ 617792 h 2940455"/>
                <a:gd name="connsiteX763" fmla="*/ 1436608 w 3319700"/>
                <a:gd name="connsiteY763" fmla="*/ 614363 h 2940455"/>
                <a:gd name="connsiteX764" fmla="*/ 1432608 w 3319700"/>
                <a:gd name="connsiteY764" fmla="*/ 612648 h 2940455"/>
                <a:gd name="connsiteX765" fmla="*/ 1432608 w 3319700"/>
                <a:gd name="connsiteY765" fmla="*/ 605790 h 2940455"/>
                <a:gd name="connsiteX766" fmla="*/ 1432036 w 3319700"/>
                <a:gd name="connsiteY766" fmla="*/ 605790 h 2940455"/>
                <a:gd name="connsiteX767" fmla="*/ 1431465 w 3319700"/>
                <a:gd name="connsiteY767" fmla="*/ 604075 h 2940455"/>
                <a:gd name="connsiteX768" fmla="*/ 1432036 w 3319700"/>
                <a:gd name="connsiteY768" fmla="*/ 605218 h 2940455"/>
                <a:gd name="connsiteX769" fmla="*/ 1432036 w 3319700"/>
                <a:gd name="connsiteY769" fmla="*/ 605790 h 2940455"/>
                <a:gd name="connsiteX770" fmla="*/ 1438323 w 3319700"/>
                <a:gd name="connsiteY770" fmla="*/ 608648 h 2940455"/>
                <a:gd name="connsiteX771" fmla="*/ 1455468 w 3319700"/>
                <a:gd name="connsiteY771" fmla="*/ 601789 h 2940455"/>
                <a:gd name="connsiteX772" fmla="*/ 1466326 w 3319700"/>
                <a:gd name="connsiteY772" fmla="*/ 558355 h 2940455"/>
                <a:gd name="connsiteX773" fmla="*/ 1465183 w 3319700"/>
                <a:gd name="connsiteY773" fmla="*/ 551498 h 2940455"/>
                <a:gd name="connsiteX774" fmla="*/ 1461754 w 3319700"/>
                <a:gd name="connsiteY774" fmla="*/ 533209 h 2940455"/>
                <a:gd name="connsiteX775" fmla="*/ 1456611 w 3319700"/>
                <a:gd name="connsiteY775" fmla="*/ 522923 h 2940455"/>
                <a:gd name="connsiteX776" fmla="*/ 1446895 w 3319700"/>
                <a:gd name="connsiteY776" fmla="*/ 516064 h 2940455"/>
                <a:gd name="connsiteX777" fmla="*/ 1437180 w 3319700"/>
                <a:gd name="connsiteY777" fmla="*/ 502920 h 2940455"/>
                <a:gd name="connsiteX778" fmla="*/ 1418892 w 3319700"/>
                <a:gd name="connsiteY778" fmla="*/ 449199 h 2940455"/>
                <a:gd name="connsiteX779" fmla="*/ 1400604 w 3319700"/>
                <a:gd name="connsiteY779" fmla="*/ 422910 h 2940455"/>
                <a:gd name="connsiteX780" fmla="*/ 1393174 w 3319700"/>
                <a:gd name="connsiteY780" fmla="*/ 408623 h 2940455"/>
                <a:gd name="connsiteX781" fmla="*/ 1386888 w 3319700"/>
                <a:gd name="connsiteY781" fmla="*/ 361759 h 2940455"/>
                <a:gd name="connsiteX782" fmla="*/ 1381173 w 3319700"/>
                <a:gd name="connsiteY782" fmla="*/ 354902 h 2940455"/>
                <a:gd name="connsiteX783" fmla="*/ 1344597 w 3319700"/>
                <a:gd name="connsiteY783" fmla="*/ 351473 h 2940455"/>
                <a:gd name="connsiteX784" fmla="*/ 1335453 w 3319700"/>
                <a:gd name="connsiteY784" fmla="*/ 351473 h 2940455"/>
                <a:gd name="connsiteX785" fmla="*/ 1330881 w 3319700"/>
                <a:gd name="connsiteY785" fmla="*/ 356044 h 2940455"/>
                <a:gd name="connsiteX786" fmla="*/ 1330309 w 3319700"/>
                <a:gd name="connsiteY786" fmla="*/ 367474 h 2940455"/>
                <a:gd name="connsiteX787" fmla="*/ 1332024 w 3319700"/>
                <a:gd name="connsiteY787" fmla="*/ 405193 h 2940455"/>
                <a:gd name="connsiteX788" fmla="*/ 1326880 w 3319700"/>
                <a:gd name="connsiteY788" fmla="*/ 422910 h 2940455"/>
                <a:gd name="connsiteX789" fmla="*/ 1320594 w 3319700"/>
                <a:gd name="connsiteY789" fmla="*/ 442341 h 2940455"/>
                <a:gd name="connsiteX790" fmla="*/ 1325737 w 3319700"/>
                <a:gd name="connsiteY790" fmla="*/ 454343 h 2940455"/>
                <a:gd name="connsiteX791" fmla="*/ 1334310 w 3319700"/>
                <a:gd name="connsiteY791" fmla="*/ 465201 h 2940455"/>
                <a:gd name="connsiteX792" fmla="*/ 1337167 w 3319700"/>
                <a:gd name="connsiteY792" fmla="*/ 485775 h 2940455"/>
                <a:gd name="connsiteX793" fmla="*/ 1337167 w 3319700"/>
                <a:gd name="connsiteY793" fmla="*/ 490347 h 2940455"/>
                <a:gd name="connsiteX794" fmla="*/ 1348026 w 3319700"/>
                <a:gd name="connsiteY794" fmla="*/ 508635 h 2940455"/>
                <a:gd name="connsiteX795" fmla="*/ 1352026 w 3319700"/>
                <a:gd name="connsiteY795" fmla="*/ 508063 h 2940455"/>
                <a:gd name="connsiteX796" fmla="*/ 1362313 w 3319700"/>
                <a:gd name="connsiteY796" fmla="*/ 508635 h 2940455"/>
                <a:gd name="connsiteX797" fmla="*/ 1384030 w 3319700"/>
                <a:gd name="connsiteY797" fmla="*/ 525780 h 2940455"/>
                <a:gd name="connsiteX798" fmla="*/ 1386316 w 3319700"/>
                <a:gd name="connsiteY798" fmla="*/ 529780 h 2940455"/>
                <a:gd name="connsiteX799" fmla="*/ 1385745 w 3319700"/>
                <a:gd name="connsiteY799" fmla="*/ 541210 h 2940455"/>
                <a:gd name="connsiteX800" fmla="*/ 1380601 w 3319700"/>
                <a:gd name="connsiteY800" fmla="*/ 543497 h 2940455"/>
                <a:gd name="connsiteX801" fmla="*/ 1366885 w 3319700"/>
                <a:gd name="connsiteY801" fmla="*/ 534353 h 2940455"/>
                <a:gd name="connsiteX802" fmla="*/ 1357170 w 3319700"/>
                <a:gd name="connsiteY802" fmla="*/ 528066 h 2940455"/>
                <a:gd name="connsiteX803" fmla="*/ 1339453 w 3319700"/>
                <a:gd name="connsiteY803" fmla="*/ 521779 h 2940455"/>
                <a:gd name="connsiteX804" fmla="*/ 1324594 w 3319700"/>
                <a:gd name="connsiteY804" fmla="*/ 514922 h 2940455"/>
                <a:gd name="connsiteX805" fmla="*/ 1308021 w 3319700"/>
                <a:gd name="connsiteY805" fmla="*/ 506920 h 2940455"/>
                <a:gd name="connsiteX806" fmla="*/ 1273731 w 3319700"/>
                <a:gd name="connsiteY806" fmla="*/ 501205 h 2940455"/>
                <a:gd name="connsiteX807" fmla="*/ 1269159 w 3319700"/>
                <a:gd name="connsiteY807" fmla="*/ 501777 h 2940455"/>
                <a:gd name="connsiteX808" fmla="*/ 1231440 w 3319700"/>
                <a:gd name="connsiteY808" fmla="*/ 490918 h 2940455"/>
                <a:gd name="connsiteX809" fmla="*/ 1214295 w 3319700"/>
                <a:gd name="connsiteY809" fmla="*/ 478917 h 2940455"/>
                <a:gd name="connsiteX810" fmla="*/ 1208008 w 3319700"/>
                <a:gd name="connsiteY810" fmla="*/ 481203 h 2940455"/>
                <a:gd name="connsiteX811" fmla="*/ 1206865 w 3319700"/>
                <a:gd name="connsiteY811" fmla="*/ 483489 h 2940455"/>
                <a:gd name="connsiteX812" fmla="*/ 1212009 w 3319700"/>
                <a:gd name="connsiteY812" fmla="*/ 500063 h 2940455"/>
                <a:gd name="connsiteX813" fmla="*/ 1232011 w 3319700"/>
                <a:gd name="connsiteY813" fmla="*/ 512064 h 2940455"/>
                <a:gd name="connsiteX814" fmla="*/ 1236583 w 3319700"/>
                <a:gd name="connsiteY814" fmla="*/ 513778 h 2940455"/>
                <a:gd name="connsiteX815" fmla="*/ 1244584 w 3319700"/>
                <a:gd name="connsiteY815" fmla="*/ 518350 h 2940455"/>
                <a:gd name="connsiteX816" fmla="*/ 1257729 w 3319700"/>
                <a:gd name="connsiteY816" fmla="*/ 534924 h 2940455"/>
                <a:gd name="connsiteX817" fmla="*/ 1257157 w 3319700"/>
                <a:gd name="connsiteY817" fmla="*/ 543497 h 2940455"/>
                <a:gd name="connsiteX818" fmla="*/ 1245156 w 3319700"/>
                <a:gd name="connsiteY818" fmla="*/ 557213 h 2940455"/>
                <a:gd name="connsiteX819" fmla="*/ 1243441 w 3319700"/>
                <a:gd name="connsiteY819" fmla="*/ 558355 h 2940455"/>
                <a:gd name="connsiteX820" fmla="*/ 1240012 w 3319700"/>
                <a:gd name="connsiteY820" fmla="*/ 555498 h 2940455"/>
                <a:gd name="connsiteX821" fmla="*/ 1237726 w 3319700"/>
                <a:gd name="connsiteY821" fmla="*/ 546354 h 2940455"/>
                <a:gd name="connsiteX822" fmla="*/ 1228011 w 3319700"/>
                <a:gd name="connsiteY822" fmla="*/ 541782 h 2940455"/>
                <a:gd name="connsiteX823" fmla="*/ 1210866 w 3319700"/>
                <a:gd name="connsiteY823" fmla="*/ 548068 h 2940455"/>
                <a:gd name="connsiteX824" fmla="*/ 1209151 w 3319700"/>
                <a:gd name="connsiteY824" fmla="*/ 549212 h 2940455"/>
                <a:gd name="connsiteX825" fmla="*/ 1196007 w 3319700"/>
                <a:gd name="connsiteY825" fmla="*/ 556069 h 2940455"/>
                <a:gd name="connsiteX826" fmla="*/ 1181148 w 3319700"/>
                <a:gd name="connsiteY826" fmla="*/ 561784 h 2940455"/>
                <a:gd name="connsiteX827" fmla="*/ 1165717 w 3319700"/>
                <a:gd name="connsiteY827" fmla="*/ 571500 h 2940455"/>
                <a:gd name="connsiteX828" fmla="*/ 1158859 w 3319700"/>
                <a:gd name="connsiteY828" fmla="*/ 572072 h 2940455"/>
                <a:gd name="connsiteX829" fmla="*/ 1158859 w 3319700"/>
                <a:gd name="connsiteY829" fmla="*/ 567499 h 2940455"/>
                <a:gd name="connsiteX830" fmla="*/ 1153144 w 3319700"/>
                <a:gd name="connsiteY830" fmla="*/ 550926 h 2940455"/>
                <a:gd name="connsiteX831" fmla="*/ 1142286 w 3319700"/>
                <a:gd name="connsiteY831" fmla="*/ 557213 h 2940455"/>
                <a:gd name="connsiteX832" fmla="*/ 1139428 w 3319700"/>
                <a:gd name="connsiteY832" fmla="*/ 560070 h 2940455"/>
                <a:gd name="connsiteX833" fmla="*/ 1130284 w 3319700"/>
                <a:gd name="connsiteY833" fmla="*/ 566357 h 2940455"/>
                <a:gd name="connsiteX834" fmla="*/ 1118854 w 3319700"/>
                <a:gd name="connsiteY834" fmla="*/ 569785 h 2940455"/>
                <a:gd name="connsiteX835" fmla="*/ 1105710 w 3319700"/>
                <a:gd name="connsiteY835" fmla="*/ 578929 h 2940455"/>
                <a:gd name="connsiteX836" fmla="*/ 1077135 w 3319700"/>
                <a:gd name="connsiteY836" fmla="*/ 606362 h 2940455"/>
                <a:gd name="connsiteX837" fmla="*/ 1072563 w 3319700"/>
                <a:gd name="connsiteY837" fmla="*/ 613791 h 2940455"/>
                <a:gd name="connsiteX838" fmla="*/ 1070848 w 3319700"/>
                <a:gd name="connsiteY838" fmla="*/ 625221 h 2940455"/>
                <a:gd name="connsiteX839" fmla="*/ 1068562 w 3319700"/>
                <a:gd name="connsiteY839" fmla="*/ 629222 h 2940455"/>
                <a:gd name="connsiteX840" fmla="*/ 1045131 w 3319700"/>
                <a:gd name="connsiteY840" fmla="*/ 630936 h 2940455"/>
                <a:gd name="connsiteX841" fmla="*/ 1035415 w 3319700"/>
                <a:gd name="connsiteY841" fmla="*/ 620649 h 2940455"/>
                <a:gd name="connsiteX842" fmla="*/ 1035415 w 3319700"/>
                <a:gd name="connsiteY842" fmla="*/ 610362 h 2940455"/>
                <a:gd name="connsiteX843" fmla="*/ 1046845 w 3319700"/>
                <a:gd name="connsiteY843" fmla="*/ 602361 h 2940455"/>
                <a:gd name="connsiteX844" fmla="*/ 1047988 w 3319700"/>
                <a:gd name="connsiteY844" fmla="*/ 593788 h 2940455"/>
                <a:gd name="connsiteX845" fmla="*/ 1038844 w 3319700"/>
                <a:gd name="connsiteY845" fmla="*/ 583502 h 2940455"/>
                <a:gd name="connsiteX846" fmla="*/ 1018270 w 3319700"/>
                <a:gd name="connsiteY846" fmla="*/ 574929 h 2940455"/>
                <a:gd name="connsiteX847" fmla="*/ 999982 w 3319700"/>
                <a:gd name="connsiteY847" fmla="*/ 574929 h 2940455"/>
                <a:gd name="connsiteX848" fmla="*/ 998268 w 3319700"/>
                <a:gd name="connsiteY848" fmla="*/ 576072 h 2940455"/>
                <a:gd name="connsiteX849" fmla="*/ 998839 w 3319700"/>
                <a:gd name="connsiteY849" fmla="*/ 580073 h 2940455"/>
                <a:gd name="connsiteX850" fmla="*/ 1011412 w 3319700"/>
                <a:gd name="connsiteY850" fmla="*/ 613219 h 2940455"/>
                <a:gd name="connsiteX851" fmla="*/ 1010841 w 3319700"/>
                <a:gd name="connsiteY851" fmla="*/ 622363 h 2940455"/>
                <a:gd name="connsiteX852" fmla="*/ 1014841 w 3319700"/>
                <a:gd name="connsiteY852" fmla="*/ 630364 h 2940455"/>
                <a:gd name="connsiteX853" fmla="*/ 1022271 w 3319700"/>
                <a:gd name="connsiteY853" fmla="*/ 643509 h 2940455"/>
                <a:gd name="connsiteX854" fmla="*/ 1021699 w 3319700"/>
                <a:gd name="connsiteY854" fmla="*/ 652653 h 2940455"/>
                <a:gd name="connsiteX855" fmla="*/ 1015413 w 3319700"/>
                <a:gd name="connsiteY855" fmla="*/ 658368 h 2940455"/>
                <a:gd name="connsiteX856" fmla="*/ 1001697 w 3319700"/>
                <a:gd name="connsiteY856" fmla="*/ 655510 h 2940455"/>
                <a:gd name="connsiteX857" fmla="*/ 985123 w 3319700"/>
                <a:gd name="connsiteY857" fmla="*/ 660654 h 2940455"/>
                <a:gd name="connsiteX858" fmla="*/ 977122 w 3319700"/>
                <a:gd name="connsiteY858" fmla="*/ 669227 h 2940455"/>
                <a:gd name="connsiteX859" fmla="*/ 966264 w 3319700"/>
                <a:gd name="connsiteY859" fmla="*/ 681228 h 2940455"/>
                <a:gd name="connsiteX860" fmla="*/ 966835 w 3319700"/>
                <a:gd name="connsiteY860" fmla="*/ 707517 h 2940455"/>
                <a:gd name="connsiteX861" fmla="*/ 969121 w 3319700"/>
                <a:gd name="connsiteY861" fmla="*/ 711518 h 2940455"/>
                <a:gd name="connsiteX862" fmla="*/ 967407 w 3319700"/>
                <a:gd name="connsiteY862" fmla="*/ 720090 h 2940455"/>
                <a:gd name="connsiteX863" fmla="*/ 959406 w 3319700"/>
                <a:gd name="connsiteY863" fmla="*/ 723519 h 2940455"/>
                <a:gd name="connsiteX864" fmla="*/ 925687 w 3319700"/>
                <a:gd name="connsiteY864" fmla="*/ 706945 h 2940455"/>
                <a:gd name="connsiteX865" fmla="*/ 918829 w 3319700"/>
                <a:gd name="connsiteY865" fmla="*/ 704659 h 2940455"/>
                <a:gd name="connsiteX866" fmla="*/ 913114 w 3319700"/>
                <a:gd name="connsiteY866" fmla="*/ 707517 h 2940455"/>
                <a:gd name="connsiteX867" fmla="*/ 909685 w 3319700"/>
                <a:gd name="connsiteY867" fmla="*/ 716089 h 2940455"/>
                <a:gd name="connsiteX868" fmla="*/ 911399 w 3319700"/>
                <a:gd name="connsiteY868" fmla="*/ 724662 h 2940455"/>
                <a:gd name="connsiteX869" fmla="*/ 929116 w 3319700"/>
                <a:gd name="connsiteY869" fmla="*/ 734949 h 2940455"/>
                <a:gd name="connsiteX870" fmla="*/ 933688 w 3319700"/>
                <a:gd name="connsiteY870" fmla="*/ 736663 h 2940455"/>
                <a:gd name="connsiteX871" fmla="*/ 936546 w 3319700"/>
                <a:gd name="connsiteY871" fmla="*/ 742378 h 2940455"/>
                <a:gd name="connsiteX872" fmla="*/ 928544 w 3319700"/>
                <a:gd name="connsiteY872" fmla="*/ 749237 h 2940455"/>
                <a:gd name="connsiteX873" fmla="*/ 907399 w 3319700"/>
                <a:gd name="connsiteY873" fmla="*/ 740093 h 2940455"/>
                <a:gd name="connsiteX874" fmla="*/ 894826 w 3319700"/>
                <a:gd name="connsiteY874" fmla="*/ 734378 h 2940455"/>
                <a:gd name="connsiteX875" fmla="*/ 888539 w 3319700"/>
                <a:gd name="connsiteY875" fmla="*/ 728091 h 2940455"/>
                <a:gd name="connsiteX876" fmla="*/ 880539 w 3319700"/>
                <a:gd name="connsiteY876" fmla="*/ 708660 h 2940455"/>
                <a:gd name="connsiteX877" fmla="*/ 878824 w 3319700"/>
                <a:gd name="connsiteY877" fmla="*/ 694944 h 2940455"/>
                <a:gd name="connsiteX878" fmla="*/ 865679 w 3319700"/>
                <a:gd name="connsiteY878" fmla="*/ 672655 h 2940455"/>
                <a:gd name="connsiteX879" fmla="*/ 854249 w 3319700"/>
                <a:gd name="connsiteY879" fmla="*/ 665226 h 2940455"/>
                <a:gd name="connsiteX880" fmla="*/ 843391 w 3319700"/>
                <a:gd name="connsiteY880" fmla="*/ 653796 h 2940455"/>
                <a:gd name="connsiteX881" fmla="*/ 842248 w 3319700"/>
                <a:gd name="connsiteY881" fmla="*/ 653796 h 2940455"/>
                <a:gd name="connsiteX882" fmla="*/ 841677 w 3319700"/>
                <a:gd name="connsiteY882" fmla="*/ 652653 h 2940455"/>
                <a:gd name="connsiteX883" fmla="*/ 838819 w 3319700"/>
                <a:gd name="connsiteY883" fmla="*/ 649795 h 2940455"/>
                <a:gd name="connsiteX884" fmla="*/ 837676 w 3319700"/>
                <a:gd name="connsiteY884" fmla="*/ 649224 h 2940455"/>
                <a:gd name="connsiteX885" fmla="*/ 837676 w 3319700"/>
                <a:gd name="connsiteY885" fmla="*/ 648081 h 2940455"/>
                <a:gd name="connsiteX886" fmla="*/ 838248 w 3319700"/>
                <a:gd name="connsiteY886" fmla="*/ 648653 h 2940455"/>
                <a:gd name="connsiteX887" fmla="*/ 838819 w 3319700"/>
                <a:gd name="connsiteY887" fmla="*/ 649795 h 2940455"/>
                <a:gd name="connsiteX888" fmla="*/ 841677 w 3319700"/>
                <a:gd name="connsiteY888" fmla="*/ 652653 h 2940455"/>
                <a:gd name="connsiteX889" fmla="*/ 842819 w 3319700"/>
                <a:gd name="connsiteY889" fmla="*/ 653224 h 2940455"/>
                <a:gd name="connsiteX890" fmla="*/ 843391 w 3319700"/>
                <a:gd name="connsiteY890" fmla="*/ 653796 h 2940455"/>
                <a:gd name="connsiteX891" fmla="*/ 862822 w 3319700"/>
                <a:gd name="connsiteY891" fmla="*/ 658939 h 2940455"/>
                <a:gd name="connsiteX892" fmla="*/ 914829 w 3319700"/>
                <a:gd name="connsiteY892" fmla="*/ 673227 h 2940455"/>
                <a:gd name="connsiteX893" fmla="*/ 954262 w 3319700"/>
                <a:gd name="connsiteY893" fmla="*/ 668083 h 2940455"/>
                <a:gd name="connsiteX894" fmla="*/ 959977 w 3319700"/>
                <a:gd name="connsiteY894" fmla="*/ 664083 h 2940455"/>
                <a:gd name="connsiteX895" fmla="*/ 974836 w 3319700"/>
                <a:gd name="connsiteY895" fmla="*/ 635508 h 2940455"/>
                <a:gd name="connsiteX896" fmla="*/ 973122 w 3319700"/>
                <a:gd name="connsiteY896" fmla="*/ 626364 h 2940455"/>
                <a:gd name="connsiteX897" fmla="*/ 955977 w 3319700"/>
                <a:gd name="connsiteY897" fmla="*/ 607504 h 2940455"/>
                <a:gd name="connsiteX898" fmla="*/ 946833 w 3319700"/>
                <a:gd name="connsiteY898" fmla="*/ 600075 h 2940455"/>
                <a:gd name="connsiteX899" fmla="*/ 934831 w 3319700"/>
                <a:gd name="connsiteY899" fmla="*/ 594360 h 2940455"/>
                <a:gd name="connsiteX900" fmla="*/ 913686 w 3319700"/>
                <a:gd name="connsiteY900" fmla="*/ 584644 h 2940455"/>
                <a:gd name="connsiteX901" fmla="*/ 894254 w 3319700"/>
                <a:gd name="connsiteY901" fmla="*/ 571500 h 2940455"/>
                <a:gd name="connsiteX902" fmla="*/ 847392 w 3319700"/>
                <a:gd name="connsiteY902" fmla="*/ 558355 h 2940455"/>
                <a:gd name="connsiteX903" fmla="*/ 838248 w 3319700"/>
                <a:gd name="connsiteY903" fmla="*/ 559498 h 2940455"/>
                <a:gd name="connsiteX904" fmla="*/ 826818 w 3319700"/>
                <a:gd name="connsiteY904" fmla="*/ 558355 h 2940455"/>
                <a:gd name="connsiteX905" fmla="*/ 825674 w 3319700"/>
                <a:gd name="connsiteY905" fmla="*/ 553212 h 2940455"/>
                <a:gd name="connsiteX906" fmla="*/ 823960 w 3319700"/>
                <a:gd name="connsiteY906" fmla="*/ 546925 h 2940455"/>
                <a:gd name="connsiteX907" fmla="*/ 815959 w 3319700"/>
                <a:gd name="connsiteY907" fmla="*/ 542353 h 2940455"/>
                <a:gd name="connsiteX908" fmla="*/ 807387 w 3319700"/>
                <a:gd name="connsiteY908" fmla="*/ 543497 h 2940455"/>
                <a:gd name="connsiteX909" fmla="*/ 794814 w 3319700"/>
                <a:gd name="connsiteY909" fmla="*/ 547497 h 2940455"/>
                <a:gd name="connsiteX910" fmla="*/ 781098 w 3319700"/>
                <a:gd name="connsiteY910" fmla="*/ 546925 h 2940455"/>
                <a:gd name="connsiteX911" fmla="*/ 774811 w 3319700"/>
                <a:gd name="connsiteY911" fmla="*/ 544639 h 2940455"/>
                <a:gd name="connsiteX912" fmla="*/ 772525 w 3319700"/>
                <a:gd name="connsiteY912" fmla="*/ 540639 h 2940455"/>
                <a:gd name="connsiteX913" fmla="*/ 775383 w 3319700"/>
                <a:gd name="connsiteY913" fmla="*/ 537782 h 2940455"/>
                <a:gd name="connsiteX914" fmla="*/ 786241 w 3319700"/>
                <a:gd name="connsiteY914" fmla="*/ 533781 h 2940455"/>
                <a:gd name="connsiteX915" fmla="*/ 795385 w 3319700"/>
                <a:gd name="connsiteY915" fmla="*/ 526352 h 2940455"/>
                <a:gd name="connsiteX916" fmla="*/ 794242 w 3319700"/>
                <a:gd name="connsiteY916" fmla="*/ 520637 h 2940455"/>
                <a:gd name="connsiteX917" fmla="*/ 761667 w 3319700"/>
                <a:gd name="connsiteY917" fmla="*/ 507492 h 2940455"/>
                <a:gd name="connsiteX918" fmla="*/ 755380 w 3319700"/>
                <a:gd name="connsiteY918" fmla="*/ 510349 h 2940455"/>
                <a:gd name="connsiteX919" fmla="*/ 752523 w 3319700"/>
                <a:gd name="connsiteY919" fmla="*/ 514350 h 2940455"/>
                <a:gd name="connsiteX920" fmla="*/ 749094 w 3319700"/>
                <a:gd name="connsiteY920" fmla="*/ 515493 h 2940455"/>
                <a:gd name="connsiteX921" fmla="*/ 747951 w 3319700"/>
                <a:gd name="connsiteY921" fmla="*/ 513207 h 2940455"/>
                <a:gd name="connsiteX922" fmla="*/ 747951 w 3319700"/>
                <a:gd name="connsiteY922" fmla="*/ 506349 h 2940455"/>
                <a:gd name="connsiteX923" fmla="*/ 741664 w 3319700"/>
                <a:gd name="connsiteY923" fmla="*/ 497777 h 2940455"/>
                <a:gd name="connsiteX924" fmla="*/ 733092 w 3319700"/>
                <a:gd name="connsiteY924" fmla="*/ 500063 h 2940455"/>
                <a:gd name="connsiteX925" fmla="*/ 728519 w 3319700"/>
                <a:gd name="connsiteY925" fmla="*/ 508063 h 2940455"/>
                <a:gd name="connsiteX926" fmla="*/ 726805 w 3319700"/>
                <a:gd name="connsiteY926" fmla="*/ 514922 h 2940455"/>
                <a:gd name="connsiteX927" fmla="*/ 723376 w 3319700"/>
                <a:gd name="connsiteY927" fmla="*/ 517208 h 2940455"/>
                <a:gd name="connsiteX928" fmla="*/ 721662 w 3319700"/>
                <a:gd name="connsiteY928" fmla="*/ 515493 h 2940455"/>
                <a:gd name="connsiteX929" fmla="*/ 714232 w 3319700"/>
                <a:gd name="connsiteY929" fmla="*/ 508635 h 2940455"/>
                <a:gd name="connsiteX930" fmla="*/ 710803 w 3319700"/>
                <a:gd name="connsiteY930" fmla="*/ 503492 h 2940455"/>
                <a:gd name="connsiteX931" fmla="*/ 702231 w 3319700"/>
                <a:gd name="connsiteY931" fmla="*/ 499491 h 2940455"/>
                <a:gd name="connsiteX932" fmla="*/ 686229 w 3319700"/>
                <a:gd name="connsiteY932" fmla="*/ 512064 h 2940455"/>
                <a:gd name="connsiteX933" fmla="*/ 670227 w 3319700"/>
                <a:gd name="connsiteY933" fmla="*/ 520065 h 2940455"/>
                <a:gd name="connsiteX934" fmla="*/ 667941 w 3319700"/>
                <a:gd name="connsiteY934" fmla="*/ 520637 h 2940455"/>
                <a:gd name="connsiteX935" fmla="*/ 667941 w 3319700"/>
                <a:gd name="connsiteY935" fmla="*/ 521208 h 2940455"/>
                <a:gd name="connsiteX936" fmla="*/ 666798 w 3319700"/>
                <a:gd name="connsiteY936" fmla="*/ 522351 h 2940455"/>
                <a:gd name="connsiteX937" fmla="*/ 667369 w 3319700"/>
                <a:gd name="connsiteY937" fmla="*/ 520637 h 2940455"/>
                <a:gd name="connsiteX938" fmla="*/ 667941 w 3319700"/>
                <a:gd name="connsiteY938" fmla="*/ 520637 h 2940455"/>
                <a:gd name="connsiteX939" fmla="*/ 667369 w 3319700"/>
                <a:gd name="connsiteY939" fmla="*/ 517208 h 2940455"/>
                <a:gd name="connsiteX940" fmla="*/ 665654 w 3319700"/>
                <a:gd name="connsiteY940" fmla="*/ 516636 h 2940455"/>
                <a:gd name="connsiteX941" fmla="*/ 657082 w 3319700"/>
                <a:gd name="connsiteY941" fmla="*/ 526352 h 2940455"/>
                <a:gd name="connsiteX942" fmla="*/ 657654 w 3319700"/>
                <a:gd name="connsiteY942" fmla="*/ 530352 h 2940455"/>
                <a:gd name="connsiteX943" fmla="*/ 658225 w 3319700"/>
                <a:gd name="connsiteY943" fmla="*/ 530352 h 2940455"/>
                <a:gd name="connsiteX944" fmla="*/ 658797 w 3319700"/>
                <a:gd name="connsiteY944" fmla="*/ 531495 h 2940455"/>
                <a:gd name="connsiteX945" fmla="*/ 657654 w 3319700"/>
                <a:gd name="connsiteY945" fmla="*/ 530923 h 2940455"/>
                <a:gd name="connsiteX946" fmla="*/ 657654 w 3319700"/>
                <a:gd name="connsiteY946" fmla="*/ 530352 h 2940455"/>
                <a:gd name="connsiteX947" fmla="*/ 631936 w 3319700"/>
                <a:gd name="connsiteY947" fmla="*/ 538353 h 2940455"/>
                <a:gd name="connsiteX948" fmla="*/ 631364 w 3319700"/>
                <a:gd name="connsiteY948" fmla="*/ 542353 h 2940455"/>
                <a:gd name="connsiteX949" fmla="*/ 632508 w 3319700"/>
                <a:gd name="connsiteY949" fmla="*/ 548640 h 2940455"/>
                <a:gd name="connsiteX950" fmla="*/ 626221 w 3319700"/>
                <a:gd name="connsiteY950" fmla="*/ 550354 h 2940455"/>
                <a:gd name="connsiteX951" fmla="*/ 615363 w 3319700"/>
                <a:gd name="connsiteY951" fmla="*/ 553783 h 2940455"/>
                <a:gd name="connsiteX952" fmla="*/ 615934 w 3319700"/>
                <a:gd name="connsiteY952" fmla="*/ 553212 h 2940455"/>
                <a:gd name="connsiteX953" fmla="*/ 615363 w 3319700"/>
                <a:gd name="connsiteY953" fmla="*/ 553212 h 2940455"/>
                <a:gd name="connsiteX954" fmla="*/ 615363 w 3319700"/>
                <a:gd name="connsiteY954" fmla="*/ 553212 h 2940455"/>
                <a:gd name="connsiteX955" fmla="*/ 613077 w 3319700"/>
                <a:gd name="connsiteY955" fmla="*/ 553212 h 2940455"/>
                <a:gd name="connsiteX956" fmla="*/ 615363 w 3319700"/>
                <a:gd name="connsiteY956" fmla="*/ 553212 h 2940455"/>
                <a:gd name="connsiteX957" fmla="*/ 615363 w 3319700"/>
                <a:gd name="connsiteY957" fmla="*/ 546925 h 2940455"/>
                <a:gd name="connsiteX958" fmla="*/ 610219 w 3319700"/>
                <a:gd name="connsiteY958" fmla="*/ 542925 h 2940455"/>
                <a:gd name="connsiteX959" fmla="*/ 607362 w 3319700"/>
                <a:gd name="connsiteY959" fmla="*/ 545211 h 2940455"/>
                <a:gd name="connsiteX960" fmla="*/ 610791 w 3319700"/>
                <a:gd name="connsiteY960" fmla="*/ 553212 h 2940455"/>
                <a:gd name="connsiteX961" fmla="*/ 610219 w 3319700"/>
                <a:gd name="connsiteY961" fmla="*/ 553212 h 2940455"/>
                <a:gd name="connsiteX962" fmla="*/ 610791 w 3319700"/>
                <a:gd name="connsiteY962" fmla="*/ 553783 h 2940455"/>
                <a:gd name="connsiteX963" fmla="*/ 596503 w 3319700"/>
                <a:gd name="connsiteY963" fmla="*/ 562356 h 2940455"/>
                <a:gd name="connsiteX964" fmla="*/ 596503 w 3319700"/>
                <a:gd name="connsiteY964" fmla="*/ 562356 h 2940455"/>
                <a:gd name="connsiteX965" fmla="*/ 595932 w 3319700"/>
                <a:gd name="connsiteY965" fmla="*/ 562928 h 2940455"/>
                <a:gd name="connsiteX966" fmla="*/ 596503 w 3319700"/>
                <a:gd name="connsiteY966" fmla="*/ 562356 h 2940455"/>
                <a:gd name="connsiteX967" fmla="*/ 589645 w 3319700"/>
                <a:gd name="connsiteY967" fmla="*/ 562356 h 2940455"/>
                <a:gd name="connsiteX968" fmla="*/ 581073 w 3319700"/>
                <a:gd name="connsiteY968" fmla="*/ 568643 h 2940455"/>
                <a:gd name="connsiteX969" fmla="*/ 583930 w 3319700"/>
                <a:gd name="connsiteY969" fmla="*/ 581215 h 2940455"/>
                <a:gd name="connsiteX970" fmla="*/ 587359 w 3319700"/>
                <a:gd name="connsiteY970" fmla="*/ 584073 h 2940455"/>
                <a:gd name="connsiteX971" fmla="*/ 586216 w 3319700"/>
                <a:gd name="connsiteY971" fmla="*/ 589788 h 2940455"/>
                <a:gd name="connsiteX972" fmla="*/ 577644 w 3319700"/>
                <a:gd name="connsiteY972" fmla="*/ 592645 h 2940455"/>
                <a:gd name="connsiteX973" fmla="*/ 566214 w 3319700"/>
                <a:gd name="connsiteY973" fmla="*/ 592074 h 2940455"/>
                <a:gd name="connsiteX974" fmla="*/ 562213 w 3319700"/>
                <a:gd name="connsiteY974" fmla="*/ 587502 h 2940455"/>
                <a:gd name="connsiteX975" fmla="*/ 566214 w 3319700"/>
                <a:gd name="connsiteY975" fmla="*/ 576643 h 2940455"/>
                <a:gd name="connsiteX976" fmla="*/ 565071 w 3319700"/>
                <a:gd name="connsiteY976" fmla="*/ 574929 h 2940455"/>
                <a:gd name="connsiteX977" fmla="*/ 563356 w 3319700"/>
                <a:gd name="connsiteY977" fmla="*/ 574929 h 2940455"/>
                <a:gd name="connsiteX978" fmla="*/ 547354 w 3319700"/>
                <a:gd name="connsiteY978" fmla="*/ 592074 h 2940455"/>
                <a:gd name="connsiteX979" fmla="*/ 548497 w 3319700"/>
                <a:gd name="connsiteY979" fmla="*/ 598360 h 2940455"/>
                <a:gd name="connsiteX980" fmla="*/ 547354 w 3319700"/>
                <a:gd name="connsiteY980" fmla="*/ 606362 h 2940455"/>
                <a:gd name="connsiteX981" fmla="*/ 545068 w 3319700"/>
                <a:gd name="connsiteY981" fmla="*/ 609790 h 2940455"/>
                <a:gd name="connsiteX982" fmla="*/ 553641 w 3319700"/>
                <a:gd name="connsiteY982" fmla="*/ 609790 h 2940455"/>
                <a:gd name="connsiteX983" fmla="*/ 569643 w 3319700"/>
                <a:gd name="connsiteY983" fmla="*/ 605790 h 2940455"/>
                <a:gd name="connsiteX984" fmla="*/ 578787 w 3319700"/>
                <a:gd name="connsiteY984" fmla="*/ 606933 h 2940455"/>
                <a:gd name="connsiteX985" fmla="*/ 580501 w 3319700"/>
                <a:gd name="connsiteY985" fmla="*/ 608076 h 2940455"/>
                <a:gd name="connsiteX986" fmla="*/ 578787 w 3319700"/>
                <a:gd name="connsiteY986" fmla="*/ 609790 h 2940455"/>
                <a:gd name="connsiteX987" fmla="*/ 570214 w 3319700"/>
                <a:gd name="connsiteY987" fmla="*/ 614363 h 2940455"/>
                <a:gd name="connsiteX988" fmla="*/ 565642 w 3319700"/>
                <a:gd name="connsiteY988" fmla="*/ 615505 h 2940455"/>
                <a:gd name="connsiteX989" fmla="*/ 562213 w 3319700"/>
                <a:gd name="connsiteY989" fmla="*/ 622363 h 2940455"/>
                <a:gd name="connsiteX990" fmla="*/ 555355 w 3319700"/>
                <a:gd name="connsiteY990" fmla="*/ 627507 h 2940455"/>
                <a:gd name="connsiteX991" fmla="*/ 555355 w 3319700"/>
                <a:gd name="connsiteY991" fmla="*/ 636651 h 2940455"/>
                <a:gd name="connsiteX992" fmla="*/ 553069 w 3319700"/>
                <a:gd name="connsiteY992" fmla="*/ 640652 h 2940455"/>
                <a:gd name="connsiteX993" fmla="*/ 549640 w 3319700"/>
                <a:gd name="connsiteY993" fmla="*/ 646367 h 2940455"/>
                <a:gd name="connsiteX994" fmla="*/ 544497 w 3319700"/>
                <a:gd name="connsiteY994" fmla="*/ 655510 h 2940455"/>
                <a:gd name="connsiteX995" fmla="*/ 535924 w 3319700"/>
                <a:gd name="connsiteY995" fmla="*/ 665798 h 2940455"/>
                <a:gd name="connsiteX996" fmla="*/ 530781 w 3319700"/>
                <a:gd name="connsiteY996" fmla="*/ 678942 h 2940455"/>
                <a:gd name="connsiteX997" fmla="*/ 525637 w 3319700"/>
                <a:gd name="connsiteY997" fmla="*/ 688086 h 2940455"/>
                <a:gd name="connsiteX998" fmla="*/ 522779 w 3319700"/>
                <a:gd name="connsiteY998" fmla="*/ 693801 h 2940455"/>
                <a:gd name="connsiteX999" fmla="*/ 522779 w 3319700"/>
                <a:gd name="connsiteY999" fmla="*/ 707517 h 2940455"/>
                <a:gd name="connsiteX1000" fmla="*/ 519922 w 3319700"/>
                <a:gd name="connsiteY1000" fmla="*/ 721233 h 2940455"/>
                <a:gd name="connsiteX1001" fmla="*/ 513636 w 3319700"/>
                <a:gd name="connsiteY1001" fmla="*/ 727519 h 2940455"/>
                <a:gd name="connsiteX1002" fmla="*/ 507349 w 3319700"/>
                <a:gd name="connsiteY1002" fmla="*/ 729805 h 2940455"/>
                <a:gd name="connsiteX1003" fmla="*/ 505063 w 3319700"/>
                <a:gd name="connsiteY1003" fmla="*/ 733234 h 2940455"/>
                <a:gd name="connsiteX1004" fmla="*/ 501063 w 3319700"/>
                <a:gd name="connsiteY1004" fmla="*/ 743522 h 2940455"/>
                <a:gd name="connsiteX1005" fmla="*/ 483918 w 3319700"/>
                <a:gd name="connsiteY1005" fmla="*/ 765238 h 2940455"/>
                <a:gd name="connsiteX1006" fmla="*/ 481060 w 3319700"/>
                <a:gd name="connsiteY1006" fmla="*/ 771525 h 2940455"/>
                <a:gd name="connsiteX1007" fmla="*/ 473059 w 3319700"/>
                <a:gd name="connsiteY1007" fmla="*/ 775525 h 2940455"/>
                <a:gd name="connsiteX1008" fmla="*/ 463915 w 3319700"/>
                <a:gd name="connsiteY1008" fmla="*/ 774383 h 2940455"/>
                <a:gd name="connsiteX1009" fmla="*/ 461629 w 3319700"/>
                <a:gd name="connsiteY1009" fmla="*/ 775525 h 2940455"/>
                <a:gd name="connsiteX1010" fmla="*/ 461629 w 3319700"/>
                <a:gd name="connsiteY1010" fmla="*/ 779526 h 2940455"/>
                <a:gd name="connsiteX1011" fmla="*/ 463344 w 3319700"/>
                <a:gd name="connsiteY1011" fmla="*/ 781240 h 2940455"/>
                <a:gd name="connsiteX1012" fmla="*/ 462201 w 3319700"/>
                <a:gd name="connsiteY1012" fmla="*/ 786955 h 2940455"/>
                <a:gd name="connsiteX1013" fmla="*/ 443341 w 3319700"/>
                <a:gd name="connsiteY1013" fmla="*/ 794385 h 2940455"/>
                <a:gd name="connsiteX1014" fmla="*/ 428482 w 3319700"/>
                <a:gd name="connsiteY1014" fmla="*/ 805243 h 2940455"/>
                <a:gd name="connsiteX1015" fmla="*/ 427911 w 3319700"/>
                <a:gd name="connsiteY1015" fmla="*/ 807529 h 2940455"/>
                <a:gd name="connsiteX1016" fmla="*/ 421624 w 3319700"/>
                <a:gd name="connsiteY1016" fmla="*/ 814959 h 2940455"/>
                <a:gd name="connsiteX1017" fmla="*/ 413052 w 3319700"/>
                <a:gd name="connsiteY1017" fmla="*/ 817817 h 2940455"/>
                <a:gd name="connsiteX1018" fmla="*/ 409051 w 3319700"/>
                <a:gd name="connsiteY1018" fmla="*/ 822960 h 2940455"/>
                <a:gd name="connsiteX1019" fmla="*/ 407908 w 3319700"/>
                <a:gd name="connsiteY1019" fmla="*/ 832104 h 2940455"/>
                <a:gd name="connsiteX1020" fmla="*/ 405622 w 3319700"/>
                <a:gd name="connsiteY1020" fmla="*/ 857250 h 2940455"/>
                <a:gd name="connsiteX1021" fmla="*/ 406194 w 3319700"/>
                <a:gd name="connsiteY1021" fmla="*/ 859536 h 2940455"/>
                <a:gd name="connsiteX1022" fmla="*/ 415338 w 3319700"/>
                <a:gd name="connsiteY1022" fmla="*/ 875538 h 2940455"/>
                <a:gd name="connsiteX1023" fmla="*/ 419909 w 3319700"/>
                <a:gd name="connsiteY1023" fmla="*/ 886397 h 2940455"/>
                <a:gd name="connsiteX1024" fmla="*/ 418195 w 3319700"/>
                <a:gd name="connsiteY1024" fmla="*/ 892683 h 2940455"/>
                <a:gd name="connsiteX1025" fmla="*/ 412480 w 3319700"/>
                <a:gd name="connsiteY1025" fmla="*/ 899541 h 2940455"/>
                <a:gd name="connsiteX1026" fmla="*/ 414194 w 3319700"/>
                <a:gd name="connsiteY1026" fmla="*/ 905828 h 2940455"/>
                <a:gd name="connsiteX1027" fmla="*/ 420481 w 3319700"/>
                <a:gd name="connsiteY1027" fmla="*/ 908685 h 2940455"/>
                <a:gd name="connsiteX1028" fmla="*/ 422767 w 3319700"/>
                <a:gd name="connsiteY1028" fmla="*/ 913828 h 2940455"/>
                <a:gd name="connsiteX1029" fmla="*/ 417052 w 3319700"/>
                <a:gd name="connsiteY1029" fmla="*/ 921258 h 2940455"/>
                <a:gd name="connsiteX1030" fmla="*/ 418195 w 3319700"/>
                <a:gd name="connsiteY1030" fmla="*/ 929830 h 2940455"/>
                <a:gd name="connsiteX1031" fmla="*/ 446199 w 3319700"/>
                <a:gd name="connsiteY1031" fmla="*/ 946975 h 2940455"/>
                <a:gd name="connsiteX1032" fmla="*/ 450771 w 3319700"/>
                <a:gd name="connsiteY1032" fmla="*/ 947547 h 2940455"/>
                <a:gd name="connsiteX1033" fmla="*/ 477059 w 3319700"/>
                <a:gd name="connsiteY1033" fmla="*/ 933260 h 2940455"/>
                <a:gd name="connsiteX1034" fmla="*/ 486204 w 3319700"/>
                <a:gd name="connsiteY1034" fmla="*/ 922401 h 2940455"/>
                <a:gd name="connsiteX1035" fmla="*/ 504492 w 3319700"/>
                <a:gd name="connsiteY1035" fmla="*/ 908113 h 2940455"/>
                <a:gd name="connsiteX1036" fmla="*/ 506206 w 3319700"/>
                <a:gd name="connsiteY1036" fmla="*/ 908113 h 2940455"/>
                <a:gd name="connsiteX1037" fmla="*/ 512493 w 3319700"/>
                <a:gd name="connsiteY1037" fmla="*/ 914400 h 2940455"/>
                <a:gd name="connsiteX1038" fmla="*/ 514779 w 3319700"/>
                <a:gd name="connsiteY1038" fmla="*/ 928116 h 2940455"/>
                <a:gd name="connsiteX1039" fmla="*/ 519922 w 3319700"/>
                <a:gd name="connsiteY1039" fmla="*/ 943547 h 2940455"/>
                <a:gd name="connsiteX1040" fmla="*/ 529066 w 3319700"/>
                <a:gd name="connsiteY1040" fmla="*/ 966978 h 2940455"/>
                <a:gd name="connsiteX1041" fmla="*/ 541639 w 3319700"/>
                <a:gd name="connsiteY1041" fmla="*/ 986980 h 2940455"/>
                <a:gd name="connsiteX1042" fmla="*/ 541639 w 3319700"/>
                <a:gd name="connsiteY1042" fmla="*/ 993267 h 2940455"/>
                <a:gd name="connsiteX1043" fmla="*/ 539924 w 3319700"/>
                <a:gd name="connsiteY1043" fmla="*/ 999553 h 2940455"/>
                <a:gd name="connsiteX1044" fmla="*/ 540496 w 3319700"/>
                <a:gd name="connsiteY1044" fmla="*/ 999553 h 2940455"/>
                <a:gd name="connsiteX1045" fmla="*/ 540496 w 3319700"/>
                <a:gd name="connsiteY1045" fmla="*/ 1001268 h 2940455"/>
                <a:gd name="connsiteX1046" fmla="*/ 543925 w 3319700"/>
                <a:gd name="connsiteY1046" fmla="*/ 1005840 h 2940455"/>
                <a:gd name="connsiteX1047" fmla="*/ 565642 w 3319700"/>
                <a:gd name="connsiteY1047" fmla="*/ 1015555 h 2940455"/>
                <a:gd name="connsiteX1048" fmla="*/ 571357 w 3319700"/>
                <a:gd name="connsiteY1048" fmla="*/ 1009269 h 2940455"/>
                <a:gd name="connsiteX1049" fmla="*/ 581073 w 3319700"/>
                <a:gd name="connsiteY1049" fmla="*/ 1000697 h 2940455"/>
                <a:gd name="connsiteX1050" fmla="*/ 587931 w 3319700"/>
                <a:gd name="connsiteY1050" fmla="*/ 1000125 h 2940455"/>
                <a:gd name="connsiteX1051" fmla="*/ 603361 w 3319700"/>
                <a:gd name="connsiteY1051" fmla="*/ 992124 h 2940455"/>
                <a:gd name="connsiteX1052" fmla="*/ 615363 w 3319700"/>
                <a:gd name="connsiteY1052" fmla="*/ 978980 h 2940455"/>
                <a:gd name="connsiteX1053" fmla="*/ 615363 w 3319700"/>
                <a:gd name="connsiteY1053" fmla="*/ 974407 h 2940455"/>
                <a:gd name="connsiteX1054" fmla="*/ 610791 w 3319700"/>
                <a:gd name="connsiteY1054" fmla="*/ 970978 h 2940455"/>
                <a:gd name="connsiteX1055" fmla="*/ 608504 w 3319700"/>
                <a:gd name="connsiteY1055" fmla="*/ 970978 h 2940455"/>
                <a:gd name="connsiteX1056" fmla="*/ 607362 w 3319700"/>
                <a:gd name="connsiteY1056" fmla="*/ 969264 h 2940455"/>
                <a:gd name="connsiteX1057" fmla="*/ 609076 w 3319700"/>
                <a:gd name="connsiteY1057" fmla="*/ 945832 h 2940455"/>
                <a:gd name="connsiteX1058" fmla="*/ 610791 w 3319700"/>
                <a:gd name="connsiteY1058" fmla="*/ 934402 h 2940455"/>
                <a:gd name="connsiteX1059" fmla="*/ 619934 w 3319700"/>
                <a:gd name="connsiteY1059" fmla="*/ 918972 h 2940455"/>
                <a:gd name="connsiteX1060" fmla="*/ 631364 w 3319700"/>
                <a:gd name="connsiteY1060" fmla="*/ 910971 h 2940455"/>
                <a:gd name="connsiteX1061" fmla="*/ 637651 w 3319700"/>
                <a:gd name="connsiteY1061" fmla="*/ 896683 h 2940455"/>
                <a:gd name="connsiteX1062" fmla="*/ 638223 w 3319700"/>
                <a:gd name="connsiteY1062" fmla="*/ 887539 h 2940455"/>
                <a:gd name="connsiteX1063" fmla="*/ 636508 w 3319700"/>
                <a:gd name="connsiteY1063" fmla="*/ 880682 h 2940455"/>
                <a:gd name="connsiteX1064" fmla="*/ 616506 w 3319700"/>
                <a:gd name="connsiteY1064" fmla="*/ 861250 h 2940455"/>
                <a:gd name="connsiteX1065" fmla="*/ 609648 w 3319700"/>
                <a:gd name="connsiteY1065" fmla="*/ 849820 h 2940455"/>
                <a:gd name="connsiteX1066" fmla="*/ 610791 w 3319700"/>
                <a:gd name="connsiteY1066" fmla="*/ 812102 h 2940455"/>
                <a:gd name="connsiteX1067" fmla="*/ 613077 w 3319700"/>
                <a:gd name="connsiteY1067" fmla="*/ 805815 h 2940455"/>
                <a:gd name="connsiteX1068" fmla="*/ 637651 w 3319700"/>
                <a:gd name="connsiteY1068" fmla="*/ 777812 h 2940455"/>
                <a:gd name="connsiteX1069" fmla="*/ 651939 w 3319700"/>
                <a:gd name="connsiteY1069" fmla="*/ 765810 h 2940455"/>
                <a:gd name="connsiteX1070" fmla="*/ 665654 w 3319700"/>
                <a:gd name="connsiteY1070" fmla="*/ 744664 h 2940455"/>
                <a:gd name="connsiteX1071" fmla="*/ 666798 w 3319700"/>
                <a:gd name="connsiteY1071" fmla="*/ 733234 h 2940455"/>
                <a:gd name="connsiteX1072" fmla="*/ 670798 w 3319700"/>
                <a:gd name="connsiteY1072" fmla="*/ 706374 h 2940455"/>
                <a:gd name="connsiteX1073" fmla="*/ 689086 w 3319700"/>
                <a:gd name="connsiteY1073" fmla="*/ 695515 h 2940455"/>
                <a:gd name="connsiteX1074" fmla="*/ 721090 w 3319700"/>
                <a:gd name="connsiteY1074" fmla="*/ 700659 h 2940455"/>
                <a:gd name="connsiteX1075" fmla="*/ 722804 w 3319700"/>
                <a:gd name="connsiteY1075" fmla="*/ 710946 h 2940455"/>
                <a:gd name="connsiteX1076" fmla="*/ 716518 w 3319700"/>
                <a:gd name="connsiteY1076" fmla="*/ 719518 h 2940455"/>
                <a:gd name="connsiteX1077" fmla="*/ 713089 w 3319700"/>
                <a:gd name="connsiteY1077" fmla="*/ 728091 h 2940455"/>
                <a:gd name="connsiteX1078" fmla="*/ 690229 w 3319700"/>
                <a:gd name="connsiteY1078" fmla="*/ 760667 h 2940455"/>
                <a:gd name="connsiteX1079" fmla="*/ 683943 w 3319700"/>
                <a:gd name="connsiteY1079" fmla="*/ 770382 h 2940455"/>
                <a:gd name="connsiteX1080" fmla="*/ 673084 w 3319700"/>
                <a:gd name="connsiteY1080" fmla="*/ 776668 h 2940455"/>
                <a:gd name="connsiteX1081" fmla="*/ 669084 w 3319700"/>
                <a:gd name="connsiteY1081" fmla="*/ 780669 h 2940455"/>
                <a:gd name="connsiteX1082" fmla="*/ 667941 w 3319700"/>
                <a:gd name="connsiteY1082" fmla="*/ 792099 h 2940455"/>
                <a:gd name="connsiteX1083" fmla="*/ 667941 w 3319700"/>
                <a:gd name="connsiteY1083" fmla="*/ 801243 h 2940455"/>
                <a:gd name="connsiteX1084" fmla="*/ 670798 w 3319700"/>
                <a:gd name="connsiteY1084" fmla="*/ 810387 h 2940455"/>
                <a:gd name="connsiteX1085" fmla="*/ 675370 w 3319700"/>
                <a:gd name="connsiteY1085" fmla="*/ 847534 h 2940455"/>
                <a:gd name="connsiteX1086" fmla="*/ 675942 w 3319700"/>
                <a:gd name="connsiteY1086" fmla="*/ 854393 h 2940455"/>
                <a:gd name="connsiteX1087" fmla="*/ 682799 w 3319700"/>
                <a:gd name="connsiteY1087" fmla="*/ 863537 h 2940455"/>
                <a:gd name="connsiteX1088" fmla="*/ 690801 w 3319700"/>
                <a:gd name="connsiteY1088" fmla="*/ 868108 h 2940455"/>
                <a:gd name="connsiteX1089" fmla="*/ 690801 w 3319700"/>
                <a:gd name="connsiteY1089" fmla="*/ 868108 h 2940455"/>
                <a:gd name="connsiteX1090" fmla="*/ 690229 w 3319700"/>
                <a:gd name="connsiteY1090" fmla="*/ 867537 h 2940455"/>
                <a:gd name="connsiteX1091" fmla="*/ 691944 w 3319700"/>
                <a:gd name="connsiteY1091" fmla="*/ 866965 h 2940455"/>
                <a:gd name="connsiteX1092" fmla="*/ 690801 w 3319700"/>
                <a:gd name="connsiteY1092" fmla="*/ 868108 h 2940455"/>
                <a:gd name="connsiteX1093" fmla="*/ 695944 w 3319700"/>
                <a:gd name="connsiteY1093" fmla="*/ 870966 h 2940455"/>
                <a:gd name="connsiteX1094" fmla="*/ 707374 w 3319700"/>
                <a:gd name="connsiteY1094" fmla="*/ 876681 h 2940455"/>
                <a:gd name="connsiteX1095" fmla="*/ 719947 w 3319700"/>
                <a:gd name="connsiteY1095" fmla="*/ 880682 h 2940455"/>
                <a:gd name="connsiteX1096" fmla="*/ 733092 w 3319700"/>
                <a:gd name="connsiteY1096" fmla="*/ 875538 h 2940455"/>
                <a:gd name="connsiteX1097" fmla="*/ 778240 w 3319700"/>
                <a:gd name="connsiteY1097" fmla="*/ 864108 h 2940455"/>
                <a:gd name="connsiteX1098" fmla="*/ 794814 w 3319700"/>
                <a:gd name="connsiteY1098" fmla="*/ 862393 h 2940455"/>
                <a:gd name="connsiteX1099" fmla="*/ 798814 w 3319700"/>
                <a:gd name="connsiteY1099" fmla="*/ 863537 h 2940455"/>
                <a:gd name="connsiteX1100" fmla="*/ 814244 w 3319700"/>
                <a:gd name="connsiteY1100" fmla="*/ 872680 h 2940455"/>
                <a:gd name="connsiteX1101" fmla="*/ 816531 w 3319700"/>
                <a:gd name="connsiteY1101" fmla="*/ 873823 h 2940455"/>
                <a:gd name="connsiteX1102" fmla="*/ 817102 w 3319700"/>
                <a:gd name="connsiteY1102" fmla="*/ 875538 h 2940455"/>
                <a:gd name="connsiteX1103" fmla="*/ 809101 w 3319700"/>
                <a:gd name="connsiteY1103" fmla="*/ 880682 h 2940455"/>
                <a:gd name="connsiteX1104" fmla="*/ 797671 w 3319700"/>
                <a:gd name="connsiteY1104" fmla="*/ 888111 h 2940455"/>
                <a:gd name="connsiteX1105" fmla="*/ 777669 w 3319700"/>
                <a:gd name="connsiteY1105" fmla="*/ 893254 h 2940455"/>
                <a:gd name="connsiteX1106" fmla="*/ 761667 w 3319700"/>
                <a:gd name="connsiteY1106" fmla="*/ 889825 h 2940455"/>
                <a:gd name="connsiteX1107" fmla="*/ 754809 w 3319700"/>
                <a:gd name="connsiteY1107" fmla="*/ 889825 h 2940455"/>
                <a:gd name="connsiteX1108" fmla="*/ 732520 w 3319700"/>
                <a:gd name="connsiteY1108" fmla="*/ 897255 h 2940455"/>
                <a:gd name="connsiteX1109" fmla="*/ 718804 w 3319700"/>
                <a:gd name="connsiteY1109" fmla="*/ 914400 h 2940455"/>
                <a:gd name="connsiteX1110" fmla="*/ 711374 w 3319700"/>
                <a:gd name="connsiteY1110" fmla="*/ 922401 h 2940455"/>
                <a:gd name="connsiteX1111" fmla="*/ 702231 w 3319700"/>
                <a:gd name="connsiteY1111" fmla="*/ 924687 h 2940455"/>
                <a:gd name="connsiteX1112" fmla="*/ 699373 w 3319700"/>
                <a:gd name="connsiteY1112" fmla="*/ 937260 h 2940455"/>
                <a:gd name="connsiteX1113" fmla="*/ 700516 w 3319700"/>
                <a:gd name="connsiteY1113" fmla="*/ 938403 h 2940455"/>
                <a:gd name="connsiteX1114" fmla="*/ 716518 w 3319700"/>
                <a:gd name="connsiteY1114" fmla="*/ 929830 h 2940455"/>
                <a:gd name="connsiteX1115" fmla="*/ 725091 w 3319700"/>
                <a:gd name="connsiteY1115" fmla="*/ 929830 h 2940455"/>
                <a:gd name="connsiteX1116" fmla="*/ 732520 w 3319700"/>
                <a:gd name="connsiteY1116" fmla="*/ 935545 h 2940455"/>
                <a:gd name="connsiteX1117" fmla="*/ 736521 w 3319700"/>
                <a:gd name="connsiteY1117" fmla="*/ 940689 h 2940455"/>
                <a:gd name="connsiteX1118" fmla="*/ 736521 w 3319700"/>
                <a:gd name="connsiteY1118" fmla="*/ 959548 h 2940455"/>
                <a:gd name="connsiteX1119" fmla="*/ 730806 w 3319700"/>
                <a:gd name="connsiteY1119" fmla="*/ 966407 h 2940455"/>
                <a:gd name="connsiteX1120" fmla="*/ 724519 w 3319700"/>
                <a:gd name="connsiteY1120" fmla="*/ 964692 h 2940455"/>
                <a:gd name="connsiteX1121" fmla="*/ 715375 w 3319700"/>
                <a:gd name="connsiteY1121" fmla="*/ 953833 h 2940455"/>
                <a:gd name="connsiteX1122" fmla="*/ 705088 w 3319700"/>
                <a:gd name="connsiteY1122" fmla="*/ 950976 h 2940455"/>
                <a:gd name="connsiteX1123" fmla="*/ 691372 w 3319700"/>
                <a:gd name="connsiteY1123" fmla="*/ 962977 h 2940455"/>
                <a:gd name="connsiteX1124" fmla="*/ 686229 w 3319700"/>
                <a:gd name="connsiteY1124" fmla="*/ 976122 h 2940455"/>
                <a:gd name="connsiteX1125" fmla="*/ 685086 w 3319700"/>
                <a:gd name="connsiteY1125" fmla="*/ 994982 h 2940455"/>
                <a:gd name="connsiteX1126" fmla="*/ 689086 w 3319700"/>
                <a:gd name="connsiteY1126" fmla="*/ 1018413 h 2940455"/>
                <a:gd name="connsiteX1127" fmla="*/ 686800 w 3319700"/>
                <a:gd name="connsiteY1127" fmla="*/ 1022413 h 2940455"/>
                <a:gd name="connsiteX1128" fmla="*/ 675942 w 3319700"/>
                <a:gd name="connsiteY1128" fmla="*/ 1026985 h 2940455"/>
                <a:gd name="connsiteX1129" fmla="*/ 669084 w 3319700"/>
                <a:gd name="connsiteY1129" fmla="*/ 1035558 h 2940455"/>
                <a:gd name="connsiteX1130" fmla="*/ 649653 w 3319700"/>
                <a:gd name="connsiteY1130" fmla="*/ 1038415 h 2940455"/>
                <a:gd name="connsiteX1131" fmla="*/ 647367 w 3319700"/>
                <a:gd name="connsiteY1131" fmla="*/ 1034415 h 2940455"/>
                <a:gd name="connsiteX1132" fmla="*/ 637651 w 3319700"/>
                <a:gd name="connsiteY1132" fmla="*/ 1029272 h 2940455"/>
                <a:gd name="connsiteX1133" fmla="*/ 615363 w 3319700"/>
                <a:gd name="connsiteY1133" fmla="*/ 1036130 h 2940455"/>
                <a:gd name="connsiteX1134" fmla="*/ 586788 w 3319700"/>
                <a:gd name="connsiteY1134" fmla="*/ 1052132 h 2940455"/>
                <a:gd name="connsiteX1135" fmla="*/ 578215 w 3319700"/>
                <a:gd name="connsiteY1135" fmla="*/ 1060132 h 2940455"/>
                <a:gd name="connsiteX1136" fmla="*/ 571929 w 3319700"/>
                <a:gd name="connsiteY1136" fmla="*/ 1060704 h 2940455"/>
                <a:gd name="connsiteX1137" fmla="*/ 561070 w 3319700"/>
                <a:gd name="connsiteY1137" fmla="*/ 1048702 h 2940455"/>
                <a:gd name="connsiteX1138" fmla="*/ 560499 w 3319700"/>
                <a:gd name="connsiteY1138" fmla="*/ 1041845 h 2940455"/>
                <a:gd name="connsiteX1139" fmla="*/ 554784 w 3319700"/>
                <a:gd name="connsiteY1139" fmla="*/ 1039558 h 2940455"/>
                <a:gd name="connsiteX1140" fmla="*/ 542782 w 3319700"/>
                <a:gd name="connsiteY1140" fmla="*/ 1045845 h 2940455"/>
                <a:gd name="connsiteX1141" fmla="*/ 523923 w 3319700"/>
                <a:gd name="connsiteY1141" fmla="*/ 1054989 h 2940455"/>
                <a:gd name="connsiteX1142" fmla="*/ 519922 w 3319700"/>
                <a:gd name="connsiteY1142" fmla="*/ 1054417 h 2940455"/>
                <a:gd name="connsiteX1143" fmla="*/ 510778 w 3319700"/>
                <a:gd name="connsiteY1143" fmla="*/ 1047560 h 2940455"/>
                <a:gd name="connsiteX1144" fmla="*/ 499919 w 3319700"/>
                <a:gd name="connsiteY1144" fmla="*/ 1044130 h 2940455"/>
                <a:gd name="connsiteX1145" fmla="*/ 494776 w 3319700"/>
                <a:gd name="connsiteY1145" fmla="*/ 1033843 h 2940455"/>
                <a:gd name="connsiteX1146" fmla="*/ 495348 w 3319700"/>
                <a:gd name="connsiteY1146" fmla="*/ 1029843 h 2940455"/>
                <a:gd name="connsiteX1147" fmla="*/ 497062 w 3319700"/>
                <a:gd name="connsiteY1147" fmla="*/ 1029272 h 2940455"/>
                <a:gd name="connsiteX1148" fmla="*/ 516493 w 3319700"/>
                <a:gd name="connsiteY1148" fmla="*/ 1037844 h 2940455"/>
                <a:gd name="connsiteX1149" fmla="*/ 533638 w 3319700"/>
                <a:gd name="connsiteY1149" fmla="*/ 1033272 h 2940455"/>
                <a:gd name="connsiteX1150" fmla="*/ 539924 w 3319700"/>
                <a:gd name="connsiteY1150" fmla="*/ 1002982 h 2940455"/>
                <a:gd name="connsiteX1151" fmla="*/ 539353 w 3319700"/>
                <a:gd name="connsiteY1151" fmla="*/ 1002411 h 2940455"/>
                <a:gd name="connsiteX1152" fmla="*/ 539353 w 3319700"/>
                <a:gd name="connsiteY1152" fmla="*/ 1001840 h 2940455"/>
                <a:gd name="connsiteX1153" fmla="*/ 518779 w 3319700"/>
                <a:gd name="connsiteY1153" fmla="*/ 1010983 h 2940455"/>
                <a:gd name="connsiteX1154" fmla="*/ 517636 w 3319700"/>
                <a:gd name="connsiteY1154" fmla="*/ 1019556 h 2940455"/>
                <a:gd name="connsiteX1155" fmla="*/ 522779 w 3319700"/>
                <a:gd name="connsiteY1155" fmla="*/ 1027557 h 2940455"/>
                <a:gd name="connsiteX1156" fmla="*/ 522208 w 3319700"/>
                <a:gd name="connsiteY1156" fmla="*/ 1031557 h 2940455"/>
                <a:gd name="connsiteX1157" fmla="*/ 518208 w 3319700"/>
                <a:gd name="connsiteY1157" fmla="*/ 1030986 h 2940455"/>
                <a:gd name="connsiteX1158" fmla="*/ 515922 w 3319700"/>
                <a:gd name="connsiteY1158" fmla="*/ 1029843 h 2940455"/>
                <a:gd name="connsiteX1159" fmla="*/ 501634 w 3319700"/>
                <a:gd name="connsiteY1159" fmla="*/ 1014412 h 2940455"/>
                <a:gd name="connsiteX1160" fmla="*/ 501063 w 3319700"/>
                <a:gd name="connsiteY1160" fmla="*/ 1010412 h 2940455"/>
                <a:gd name="connsiteX1161" fmla="*/ 510207 w 3319700"/>
                <a:gd name="connsiteY1161" fmla="*/ 997839 h 2940455"/>
                <a:gd name="connsiteX1162" fmla="*/ 510778 w 3319700"/>
                <a:gd name="connsiteY1162" fmla="*/ 993838 h 2940455"/>
                <a:gd name="connsiteX1163" fmla="*/ 509064 w 3319700"/>
                <a:gd name="connsiteY1163" fmla="*/ 992124 h 2940455"/>
                <a:gd name="connsiteX1164" fmla="*/ 502777 w 3319700"/>
                <a:gd name="connsiteY1164" fmla="*/ 974407 h 2940455"/>
                <a:gd name="connsiteX1165" fmla="*/ 504492 w 3319700"/>
                <a:gd name="connsiteY1165" fmla="*/ 962977 h 2940455"/>
                <a:gd name="connsiteX1166" fmla="*/ 499919 w 3319700"/>
                <a:gd name="connsiteY1166" fmla="*/ 958977 h 2940455"/>
                <a:gd name="connsiteX1167" fmla="*/ 495348 w 3319700"/>
                <a:gd name="connsiteY1167" fmla="*/ 960120 h 2940455"/>
                <a:gd name="connsiteX1168" fmla="*/ 470202 w 3319700"/>
                <a:gd name="connsiteY1168" fmla="*/ 977265 h 2940455"/>
                <a:gd name="connsiteX1169" fmla="*/ 467916 w 3319700"/>
                <a:gd name="connsiteY1169" fmla="*/ 981265 h 2940455"/>
                <a:gd name="connsiteX1170" fmla="*/ 465058 w 3319700"/>
                <a:gd name="connsiteY1170" fmla="*/ 1008126 h 2940455"/>
                <a:gd name="connsiteX1171" fmla="*/ 463915 w 3319700"/>
                <a:gd name="connsiteY1171" fmla="*/ 1012698 h 2940455"/>
                <a:gd name="connsiteX1172" fmla="*/ 465629 w 3319700"/>
                <a:gd name="connsiteY1172" fmla="*/ 1021270 h 2940455"/>
                <a:gd name="connsiteX1173" fmla="*/ 469630 w 3319700"/>
                <a:gd name="connsiteY1173" fmla="*/ 1026985 h 2940455"/>
                <a:gd name="connsiteX1174" fmla="*/ 475917 w 3319700"/>
                <a:gd name="connsiteY1174" fmla="*/ 1056704 h 2940455"/>
                <a:gd name="connsiteX1175" fmla="*/ 463915 w 3319700"/>
                <a:gd name="connsiteY1175" fmla="*/ 1068705 h 2940455"/>
                <a:gd name="connsiteX1176" fmla="*/ 445627 w 3319700"/>
                <a:gd name="connsiteY1176" fmla="*/ 1070420 h 2940455"/>
                <a:gd name="connsiteX1177" fmla="*/ 430197 w 3319700"/>
                <a:gd name="connsiteY1177" fmla="*/ 1076135 h 2940455"/>
                <a:gd name="connsiteX1178" fmla="*/ 410766 w 3319700"/>
                <a:gd name="connsiteY1178" fmla="*/ 1084707 h 2940455"/>
                <a:gd name="connsiteX1179" fmla="*/ 399336 w 3319700"/>
                <a:gd name="connsiteY1179" fmla="*/ 1098423 h 2940455"/>
                <a:gd name="connsiteX1180" fmla="*/ 376476 w 3319700"/>
                <a:gd name="connsiteY1180" fmla="*/ 1132713 h 2940455"/>
                <a:gd name="connsiteX1181" fmla="*/ 364474 w 3319700"/>
                <a:gd name="connsiteY1181" fmla="*/ 1139571 h 2940455"/>
                <a:gd name="connsiteX1182" fmla="*/ 359902 w 3319700"/>
                <a:gd name="connsiteY1182" fmla="*/ 1144715 h 2940455"/>
                <a:gd name="connsiteX1183" fmla="*/ 357616 w 3319700"/>
                <a:gd name="connsiteY1183" fmla="*/ 1153859 h 2940455"/>
                <a:gd name="connsiteX1184" fmla="*/ 347901 w 3319700"/>
                <a:gd name="connsiteY1184" fmla="*/ 1163574 h 2940455"/>
                <a:gd name="connsiteX1185" fmla="*/ 341043 w 3319700"/>
                <a:gd name="connsiteY1185" fmla="*/ 1165289 h 2940455"/>
                <a:gd name="connsiteX1186" fmla="*/ 332470 w 3319700"/>
                <a:gd name="connsiteY1186" fmla="*/ 1172718 h 2940455"/>
                <a:gd name="connsiteX1187" fmla="*/ 320469 w 3319700"/>
                <a:gd name="connsiteY1187" fmla="*/ 1177290 h 2940455"/>
                <a:gd name="connsiteX1188" fmla="*/ 310182 w 3319700"/>
                <a:gd name="connsiteY1188" fmla="*/ 1172718 h 2940455"/>
                <a:gd name="connsiteX1189" fmla="*/ 303895 w 3319700"/>
                <a:gd name="connsiteY1189" fmla="*/ 1171004 h 2940455"/>
                <a:gd name="connsiteX1190" fmla="*/ 299323 w 3319700"/>
                <a:gd name="connsiteY1190" fmla="*/ 1175575 h 2940455"/>
                <a:gd name="connsiteX1191" fmla="*/ 302752 w 3319700"/>
                <a:gd name="connsiteY1191" fmla="*/ 1189292 h 2940455"/>
                <a:gd name="connsiteX1192" fmla="*/ 297609 w 3319700"/>
                <a:gd name="connsiteY1192" fmla="*/ 1195578 h 2940455"/>
                <a:gd name="connsiteX1193" fmla="*/ 281607 w 3319700"/>
                <a:gd name="connsiteY1193" fmla="*/ 1193292 h 2940455"/>
                <a:gd name="connsiteX1194" fmla="*/ 272463 w 3319700"/>
                <a:gd name="connsiteY1194" fmla="*/ 1192149 h 2940455"/>
                <a:gd name="connsiteX1195" fmla="*/ 254174 w 3319700"/>
                <a:gd name="connsiteY1195" fmla="*/ 1197292 h 2940455"/>
                <a:gd name="connsiteX1196" fmla="*/ 250746 w 3319700"/>
                <a:gd name="connsiteY1196" fmla="*/ 1203007 h 2940455"/>
                <a:gd name="connsiteX1197" fmla="*/ 263890 w 3319700"/>
                <a:gd name="connsiteY1197" fmla="*/ 1219010 h 2940455"/>
                <a:gd name="connsiteX1198" fmla="*/ 277034 w 3319700"/>
                <a:gd name="connsiteY1198" fmla="*/ 1224153 h 2940455"/>
                <a:gd name="connsiteX1199" fmla="*/ 291894 w 3319700"/>
                <a:gd name="connsiteY1199" fmla="*/ 1237869 h 2940455"/>
                <a:gd name="connsiteX1200" fmla="*/ 304467 w 3319700"/>
                <a:gd name="connsiteY1200" fmla="*/ 1253871 h 2940455"/>
                <a:gd name="connsiteX1201" fmla="*/ 310182 w 3319700"/>
                <a:gd name="connsiteY1201" fmla="*/ 1265872 h 2940455"/>
                <a:gd name="connsiteX1202" fmla="*/ 307896 w 3319700"/>
                <a:gd name="connsiteY1202" fmla="*/ 1303020 h 2940455"/>
                <a:gd name="connsiteX1203" fmla="*/ 304467 w 3319700"/>
                <a:gd name="connsiteY1203" fmla="*/ 1316736 h 2940455"/>
                <a:gd name="connsiteX1204" fmla="*/ 293037 w 3319700"/>
                <a:gd name="connsiteY1204" fmla="*/ 1323022 h 2940455"/>
                <a:gd name="connsiteX1205" fmla="*/ 267891 w 3319700"/>
                <a:gd name="connsiteY1205" fmla="*/ 1320165 h 2940455"/>
                <a:gd name="connsiteX1206" fmla="*/ 261033 w 3319700"/>
                <a:gd name="connsiteY1206" fmla="*/ 1319594 h 2940455"/>
                <a:gd name="connsiteX1207" fmla="*/ 238173 w 3319700"/>
                <a:gd name="connsiteY1207" fmla="*/ 1319022 h 2940455"/>
                <a:gd name="connsiteX1208" fmla="*/ 213027 w 3319700"/>
                <a:gd name="connsiteY1208" fmla="*/ 1316736 h 2940455"/>
                <a:gd name="connsiteX1209" fmla="*/ 206169 w 3319700"/>
                <a:gd name="connsiteY1209" fmla="*/ 1316736 h 2940455"/>
                <a:gd name="connsiteX1210" fmla="*/ 180451 w 3319700"/>
                <a:gd name="connsiteY1210" fmla="*/ 1322451 h 2940455"/>
                <a:gd name="connsiteX1211" fmla="*/ 174164 w 3319700"/>
                <a:gd name="connsiteY1211" fmla="*/ 1324737 h 2940455"/>
                <a:gd name="connsiteX1212" fmla="*/ 170164 w 3319700"/>
                <a:gd name="connsiteY1212" fmla="*/ 1326452 h 2940455"/>
                <a:gd name="connsiteX1213" fmla="*/ 166735 w 3319700"/>
                <a:gd name="connsiteY1213" fmla="*/ 1334452 h 2940455"/>
                <a:gd name="connsiteX1214" fmla="*/ 171879 w 3319700"/>
                <a:gd name="connsiteY1214" fmla="*/ 1359027 h 2940455"/>
                <a:gd name="connsiteX1215" fmla="*/ 172450 w 3319700"/>
                <a:gd name="connsiteY1215" fmla="*/ 1361313 h 2940455"/>
                <a:gd name="connsiteX1216" fmla="*/ 165021 w 3319700"/>
                <a:gd name="connsiteY1216" fmla="*/ 1411605 h 2940455"/>
                <a:gd name="connsiteX1217" fmla="*/ 159877 w 3319700"/>
                <a:gd name="connsiteY1217" fmla="*/ 1424750 h 2940455"/>
                <a:gd name="connsiteX1218" fmla="*/ 161020 w 3319700"/>
                <a:gd name="connsiteY1218" fmla="*/ 1433894 h 2940455"/>
                <a:gd name="connsiteX1219" fmla="*/ 170164 w 3319700"/>
                <a:gd name="connsiteY1219" fmla="*/ 1461897 h 2940455"/>
                <a:gd name="connsiteX1220" fmla="*/ 170736 w 3319700"/>
                <a:gd name="connsiteY1220" fmla="*/ 1466469 h 2940455"/>
                <a:gd name="connsiteX1221" fmla="*/ 173593 w 3319700"/>
                <a:gd name="connsiteY1221" fmla="*/ 1469898 h 2940455"/>
                <a:gd name="connsiteX1222" fmla="*/ 191881 w 3319700"/>
                <a:gd name="connsiteY1222" fmla="*/ 1473327 h 2940455"/>
                <a:gd name="connsiteX1223" fmla="*/ 201025 w 3319700"/>
                <a:gd name="connsiteY1223" fmla="*/ 1472184 h 2940455"/>
                <a:gd name="connsiteX1224" fmla="*/ 211312 w 3319700"/>
                <a:gd name="connsiteY1224" fmla="*/ 1477327 h 2940455"/>
                <a:gd name="connsiteX1225" fmla="*/ 220456 w 3319700"/>
                <a:gd name="connsiteY1225" fmla="*/ 1491044 h 2940455"/>
                <a:gd name="connsiteX1226" fmla="*/ 235315 w 3319700"/>
                <a:gd name="connsiteY1226" fmla="*/ 1494472 h 2940455"/>
                <a:gd name="connsiteX1227" fmla="*/ 245602 w 3319700"/>
                <a:gd name="connsiteY1227" fmla="*/ 1488186 h 2940455"/>
                <a:gd name="connsiteX1228" fmla="*/ 272463 w 3319700"/>
                <a:gd name="connsiteY1228" fmla="*/ 1480757 h 2940455"/>
                <a:gd name="connsiteX1229" fmla="*/ 293608 w 3319700"/>
                <a:gd name="connsiteY1229" fmla="*/ 1480185 h 2940455"/>
                <a:gd name="connsiteX1230" fmla="*/ 303324 w 3319700"/>
                <a:gd name="connsiteY1230" fmla="*/ 1474470 h 2940455"/>
                <a:gd name="connsiteX1231" fmla="*/ 314182 w 3319700"/>
                <a:gd name="connsiteY1231" fmla="*/ 1465897 h 2940455"/>
                <a:gd name="connsiteX1232" fmla="*/ 323326 w 3319700"/>
                <a:gd name="connsiteY1232" fmla="*/ 1456182 h 2940455"/>
                <a:gd name="connsiteX1233" fmla="*/ 334184 w 3319700"/>
                <a:gd name="connsiteY1233" fmla="*/ 1438465 h 2940455"/>
                <a:gd name="connsiteX1234" fmla="*/ 335899 w 3319700"/>
                <a:gd name="connsiteY1234" fmla="*/ 1429893 h 2940455"/>
                <a:gd name="connsiteX1235" fmla="*/ 339899 w 3319700"/>
                <a:gd name="connsiteY1235" fmla="*/ 1400747 h 2940455"/>
                <a:gd name="connsiteX1236" fmla="*/ 346186 w 3319700"/>
                <a:gd name="connsiteY1236" fmla="*/ 1393889 h 2940455"/>
                <a:gd name="connsiteX1237" fmla="*/ 368474 w 3319700"/>
                <a:gd name="connsiteY1237" fmla="*/ 1378458 h 2940455"/>
                <a:gd name="connsiteX1238" fmla="*/ 387334 w 3319700"/>
                <a:gd name="connsiteY1238" fmla="*/ 1353884 h 2940455"/>
                <a:gd name="connsiteX1239" fmla="*/ 388477 w 3319700"/>
                <a:gd name="connsiteY1239" fmla="*/ 1339596 h 2940455"/>
                <a:gd name="connsiteX1240" fmla="*/ 390192 w 3319700"/>
                <a:gd name="connsiteY1240" fmla="*/ 1332738 h 2940455"/>
                <a:gd name="connsiteX1241" fmla="*/ 404479 w 3319700"/>
                <a:gd name="connsiteY1241" fmla="*/ 1323022 h 2940455"/>
                <a:gd name="connsiteX1242" fmla="*/ 435912 w 3319700"/>
                <a:gd name="connsiteY1242" fmla="*/ 1331595 h 2940455"/>
                <a:gd name="connsiteX1243" fmla="*/ 448484 w 3319700"/>
                <a:gd name="connsiteY1243" fmla="*/ 1329309 h 2940455"/>
                <a:gd name="connsiteX1244" fmla="*/ 471344 w 3319700"/>
                <a:gd name="connsiteY1244" fmla="*/ 1313307 h 2940455"/>
                <a:gd name="connsiteX1245" fmla="*/ 478774 w 3319700"/>
                <a:gd name="connsiteY1245" fmla="*/ 1307592 h 2940455"/>
                <a:gd name="connsiteX1246" fmla="*/ 497634 w 3319700"/>
                <a:gd name="connsiteY1246" fmla="*/ 1303592 h 2940455"/>
                <a:gd name="connsiteX1247" fmla="*/ 513064 w 3319700"/>
                <a:gd name="connsiteY1247" fmla="*/ 1316736 h 2940455"/>
                <a:gd name="connsiteX1248" fmla="*/ 521637 w 3319700"/>
                <a:gd name="connsiteY1248" fmla="*/ 1333310 h 2940455"/>
                <a:gd name="connsiteX1249" fmla="*/ 549640 w 3319700"/>
                <a:gd name="connsiteY1249" fmla="*/ 1360742 h 2940455"/>
                <a:gd name="connsiteX1250" fmla="*/ 573072 w 3319700"/>
                <a:gd name="connsiteY1250" fmla="*/ 1375600 h 2940455"/>
                <a:gd name="connsiteX1251" fmla="*/ 601075 w 3319700"/>
                <a:gd name="connsiteY1251" fmla="*/ 1392174 h 2940455"/>
                <a:gd name="connsiteX1252" fmla="*/ 614791 w 3319700"/>
                <a:gd name="connsiteY1252" fmla="*/ 1404175 h 2940455"/>
                <a:gd name="connsiteX1253" fmla="*/ 619363 w 3319700"/>
                <a:gd name="connsiteY1253" fmla="*/ 1408747 h 2940455"/>
                <a:gd name="connsiteX1254" fmla="*/ 625649 w 3319700"/>
                <a:gd name="connsiteY1254" fmla="*/ 1426464 h 2940455"/>
                <a:gd name="connsiteX1255" fmla="*/ 625649 w 3319700"/>
                <a:gd name="connsiteY1255" fmla="*/ 1431036 h 2940455"/>
                <a:gd name="connsiteX1256" fmla="*/ 612505 w 3319700"/>
                <a:gd name="connsiteY1256" fmla="*/ 1445324 h 2940455"/>
                <a:gd name="connsiteX1257" fmla="*/ 570786 w 3319700"/>
                <a:gd name="connsiteY1257" fmla="*/ 1449324 h 2940455"/>
                <a:gd name="connsiteX1258" fmla="*/ 563928 w 3319700"/>
                <a:gd name="connsiteY1258" fmla="*/ 1451039 h 2940455"/>
                <a:gd name="connsiteX1259" fmla="*/ 561642 w 3319700"/>
                <a:gd name="connsiteY1259" fmla="*/ 1454467 h 2940455"/>
                <a:gd name="connsiteX1260" fmla="*/ 562784 w 3319700"/>
                <a:gd name="connsiteY1260" fmla="*/ 1459040 h 2940455"/>
                <a:gd name="connsiteX1261" fmla="*/ 577072 w 3319700"/>
                <a:gd name="connsiteY1261" fmla="*/ 1467040 h 2940455"/>
                <a:gd name="connsiteX1262" fmla="*/ 606219 w 3319700"/>
                <a:gd name="connsiteY1262" fmla="*/ 1481900 h 2940455"/>
                <a:gd name="connsiteX1263" fmla="*/ 611934 w 3319700"/>
                <a:gd name="connsiteY1263" fmla="*/ 1479042 h 2940455"/>
                <a:gd name="connsiteX1264" fmla="*/ 613648 w 3319700"/>
                <a:gd name="connsiteY1264" fmla="*/ 1472184 h 2940455"/>
                <a:gd name="connsiteX1265" fmla="*/ 612505 w 3319700"/>
                <a:gd name="connsiteY1265" fmla="*/ 1463040 h 2940455"/>
                <a:gd name="connsiteX1266" fmla="*/ 621649 w 3319700"/>
                <a:gd name="connsiteY1266" fmla="*/ 1454467 h 2940455"/>
                <a:gd name="connsiteX1267" fmla="*/ 633651 w 3319700"/>
                <a:gd name="connsiteY1267" fmla="*/ 1448752 h 2940455"/>
                <a:gd name="connsiteX1268" fmla="*/ 645081 w 3319700"/>
                <a:gd name="connsiteY1268" fmla="*/ 1428179 h 2940455"/>
                <a:gd name="connsiteX1269" fmla="*/ 644509 w 3319700"/>
                <a:gd name="connsiteY1269" fmla="*/ 1415034 h 2940455"/>
                <a:gd name="connsiteX1270" fmla="*/ 641080 w 3319700"/>
                <a:gd name="connsiteY1270" fmla="*/ 1409319 h 2940455"/>
                <a:gd name="connsiteX1271" fmla="*/ 641652 w 3319700"/>
                <a:gd name="connsiteY1271" fmla="*/ 1400175 h 2940455"/>
                <a:gd name="connsiteX1272" fmla="*/ 653082 w 3319700"/>
                <a:gd name="connsiteY1272" fmla="*/ 1396175 h 2940455"/>
                <a:gd name="connsiteX1273" fmla="*/ 663940 w 3319700"/>
                <a:gd name="connsiteY1273" fmla="*/ 1404747 h 2940455"/>
                <a:gd name="connsiteX1274" fmla="*/ 667941 w 3319700"/>
                <a:gd name="connsiteY1274" fmla="*/ 1403604 h 2940455"/>
                <a:gd name="connsiteX1275" fmla="*/ 667369 w 3319700"/>
                <a:gd name="connsiteY1275" fmla="*/ 1391031 h 2940455"/>
                <a:gd name="connsiteX1276" fmla="*/ 630793 w 3319700"/>
                <a:gd name="connsiteY1276" fmla="*/ 1369885 h 2940455"/>
                <a:gd name="connsiteX1277" fmla="*/ 624507 w 3319700"/>
                <a:gd name="connsiteY1277" fmla="*/ 1361313 h 2940455"/>
                <a:gd name="connsiteX1278" fmla="*/ 622221 w 3319700"/>
                <a:gd name="connsiteY1278" fmla="*/ 1357884 h 2940455"/>
                <a:gd name="connsiteX1279" fmla="*/ 613077 w 3319700"/>
                <a:gd name="connsiteY1279" fmla="*/ 1356170 h 2940455"/>
                <a:gd name="connsiteX1280" fmla="*/ 594789 w 3319700"/>
                <a:gd name="connsiteY1280" fmla="*/ 1346454 h 2940455"/>
                <a:gd name="connsiteX1281" fmla="*/ 585073 w 3319700"/>
                <a:gd name="connsiteY1281" fmla="*/ 1333310 h 2940455"/>
                <a:gd name="connsiteX1282" fmla="*/ 567357 w 3319700"/>
                <a:gd name="connsiteY1282" fmla="*/ 1311592 h 2940455"/>
                <a:gd name="connsiteX1283" fmla="*/ 557641 w 3319700"/>
                <a:gd name="connsiteY1283" fmla="*/ 1304735 h 2940455"/>
                <a:gd name="connsiteX1284" fmla="*/ 551926 w 3319700"/>
                <a:gd name="connsiteY1284" fmla="*/ 1292162 h 2940455"/>
                <a:gd name="connsiteX1285" fmla="*/ 552498 w 3319700"/>
                <a:gd name="connsiteY1285" fmla="*/ 1280732 h 2940455"/>
                <a:gd name="connsiteX1286" fmla="*/ 556498 w 3319700"/>
                <a:gd name="connsiteY1286" fmla="*/ 1275017 h 2940455"/>
                <a:gd name="connsiteX1287" fmla="*/ 567357 w 3319700"/>
                <a:gd name="connsiteY1287" fmla="*/ 1270445 h 2940455"/>
                <a:gd name="connsiteX1288" fmla="*/ 570786 w 3319700"/>
                <a:gd name="connsiteY1288" fmla="*/ 1272159 h 2940455"/>
                <a:gd name="connsiteX1289" fmla="*/ 573643 w 3319700"/>
                <a:gd name="connsiteY1289" fmla="*/ 1283589 h 2940455"/>
                <a:gd name="connsiteX1290" fmla="*/ 580501 w 3319700"/>
                <a:gd name="connsiteY1290" fmla="*/ 1288732 h 2940455"/>
                <a:gd name="connsiteX1291" fmla="*/ 593646 w 3319700"/>
                <a:gd name="connsiteY1291" fmla="*/ 1291590 h 2940455"/>
                <a:gd name="connsiteX1292" fmla="*/ 601075 w 3319700"/>
                <a:gd name="connsiteY1292" fmla="*/ 1296734 h 2940455"/>
                <a:gd name="connsiteX1293" fmla="*/ 620506 w 3319700"/>
                <a:gd name="connsiteY1293" fmla="*/ 1319594 h 2940455"/>
                <a:gd name="connsiteX1294" fmla="*/ 643366 w 3319700"/>
                <a:gd name="connsiteY1294" fmla="*/ 1330452 h 2940455"/>
                <a:gd name="connsiteX1295" fmla="*/ 655368 w 3319700"/>
                <a:gd name="connsiteY1295" fmla="*/ 1337882 h 2940455"/>
                <a:gd name="connsiteX1296" fmla="*/ 669084 w 3319700"/>
                <a:gd name="connsiteY1296" fmla="*/ 1346454 h 2940455"/>
                <a:gd name="connsiteX1297" fmla="*/ 681657 w 3319700"/>
                <a:gd name="connsiteY1297" fmla="*/ 1360170 h 2940455"/>
                <a:gd name="connsiteX1298" fmla="*/ 684514 w 3319700"/>
                <a:gd name="connsiteY1298" fmla="*/ 1368742 h 2940455"/>
                <a:gd name="connsiteX1299" fmla="*/ 684514 w 3319700"/>
                <a:gd name="connsiteY1299" fmla="*/ 1383030 h 2940455"/>
                <a:gd name="connsiteX1300" fmla="*/ 692515 w 3319700"/>
                <a:gd name="connsiteY1300" fmla="*/ 1403604 h 2940455"/>
                <a:gd name="connsiteX1301" fmla="*/ 693658 w 3319700"/>
                <a:gd name="connsiteY1301" fmla="*/ 1405319 h 2940455"/>
                <a:gd name="connsiteX1302" fmla="*/ 701088 w 3319700"/>
                <a:gd name="connsiteY1302" fmla="*/ 1418463 h 2940455"/>
                <a:gd name="connsiteX1303" fmla="*/ 711374 w 3319700"/>
                <a:gd name="connsiteY1303" fmla="*/ 1428179 h 2940455"/>
                <a:gd name="connsiteX1304" fmla="*/ 720519 w 3319700"/>
                <a:gd name="connsiteY1304" fmla="*/ 1446467 h 2940455"/>
                <a:gd name="connsiteX1305" fmla="*/ 720519 w 3319700"/>
                <a:gd name="connsiteY1305" fmla="*/ 1451039 h 2940455"/>
                <a:gd name="connsiteX1306" fmla="*/ 720519 w 3319700"/>
                <a:gd name="connsiteY1306" fmla="*/ 1456182 h 2940455"/>
                <a:gd name="connsiteX1307" fmla="*/ 734234 w 3319700"/>
                <a:gd name="connsiteY1307" fmla="*/ 1473899 h 2940455"/>
                <a:gd name="connsiteX1308" fmla="*/ 738807 w 3319700"/>
                <a:gd name="connsiteY1308" fmla="*/ 1478470 h 2940455"/>
                <a:gd name="connsiteX1309" fmla="*/ 757094 w 3319700"/>
                <a:gd name="connsiteY1309" fmla="*/ 1481900 h 2940455"/>
                <a:gd name="connsiteX1310" fmla="*/ 761095 w 3319700"/>
                <a:gd name="connsiteY1310" fmla="*/ 1477327 h 2940455"/>
                <a:gd name="connsiteX1311" fmla="*/ 765096 w 3319700"/>
                <a:gd name="connsiteY1311" fmla="*/ 1457897 h 2940455"/>
                <a:gd name="connsiteX1312" fmla="*/ 766810 w 3319700"/>
                <a:gd name="connsiteY1312" fmla="*/ 1457325 h 2940455"/>
                <a:gd name="connsiteX1313" fmla="*/ 781669 w 3319700"/>
                <a:gd name="connsiteY1313" fmla="*/ 1453325 h 2940455"/>
                <a:gd name="connsiteX1314" fmla="*/ 783384 w 3319700"/>
                <a:gd name="connsiteY1314" fmla="*/ 1449895 h 2940455"/>
                <a:gd name="connsiteX1315" fmla="*/ 773668 w 3319700"/>
                <a:gd name="connsiteY1315" fmla="*/ 1434465 h 2940455"/>
                <a:gd name="connsiteX1316" fmla="*/ 766239 w 3319700"/>
                <a:gd name="connsiteY1316" fmla="*/ 1429322 h 2940455"/>
                <a:gd name="connsiteX1317" fmla="*/ 749094 w 3319700"/>
                <a:gd name="connsiteY1317" fmla="*/ 1404175 h 2940455"/>
                <a:gd name="connsiteX1318" fmla="*/ 748522 w 3319700"/>
                <a:gd name="connsiteY1318" fmla="*/ 1399604 h 2940455"/>
                <a:gd name="connsiteX1319" fmla="*/ 749094 w 3319700"/>
                <a:gd name="connsiteY1319" fmla="*/ 1397317 h 2940455"/>
                <a:gd name="connsiteX1320" fmla="*/ 753094 w 3319700"/>
                <a:gd name="connsiteY1320" fmla="*/ 1396746 h 2940455"/>
                <a:gd name="connsiteX1321" fmla="*/ 756523 w 3319700"/>
                <a:gd name="connsiteY1321" fmla="*/ 1400175 h 2940455"/>
                <a:gd name="connsiteX1322" fmla="*/ 772525 w 3319700"/>
                <a:gd name="connsiteY1322" fmla="*/ 1396175 h 2940455"/>
                <a:gd name="connsiteX1323" fmla="*/ 775954 w 3319700"/>
                <a:gd name="connsiteY1323" fmla="*/ 1387602 h 2940455"/>
                <a:gd name="connsiteX1324" fmla="*/ 779954 w 3319700"/>
                <a:gd name="connsiteY1324" fmla="*/ 1385887 h 2940455"/>
                <a:gd name="connsiteX1325" fmla="*/ 788527 w 3319700"/>
                <a:gd name="connsiteY1325" fmla="*/ 1385316 h 2940455"/>
                <a:gd name="connsiteX1326" fmla="*/ 801672 w 3319700"/>
                <a:gd name="connsiteY1326" fmla="*/ 1382459 h 2940455"/>
                <a:gd name="connsiteX1327" fmla="*/ 813102 w 3319700"/>
                <a:gd name="connsiteY1327" fmla="*/ 1395032 h 2940455"/>
                <a:gd name="connsiteX1328" fmla="*/ 810816 w 3319700"/>
                <a:gd name="connsiteY1328" fmla="*/ 1423035 h 2940455"/>
                <a:gd name="connsiteX1329" fmla="*/ 814816 w 3319700"/>
                <a:gd name="connsiteY1329" fmla="*/ 1427607 h 2940455"/>
                <a:gd name="connsiteX1330" fmla="*/ 821674 w 3319700"/>
                <a:gd name="connsiteY1330" fmla="*/ 1427607 h 2940455"/>
                <a:gd name="connsiteX1331" fmla="*/ 823960 w 3319700"/>
                <a:gd name="connsiteY1331" fmla="*/ 1427607 h 2940455"/>
                <a:gd name="connsiteX1332" fmla="*/ 825674 w 3319700"/>
                <a:gd name="connsiteY1332" fmla="*/ 1429322 h 2940455"/>
                <a:gd name="connsiteX1333" fmla="*/ 825103 w 3319700"/>
                <a:gd name="connsiteY1333" fmla="*/ 1433894 h 2940455"/>
                <a:gd name="connsiteX1334" fmla="*/ 813102 w 3319700"/>
                <a:gd name="connsiteY1334" fmla="*/ 1440180 h 2940455"/>
                <a:gd name="connsiteX1335" fmla="*/ 811387 w 3319700"/>
                <a:gd name="connsiteY1335" fmla="*/ 1441895 h 2940455"/>
                <a:gd name="connsiteX1336" fmla="*/ 813102 w 3319700"/>
                <a:gd name="connsiteY1336" fmla="*/ 1445895 h 2940455"/>
                <a:gd name="connsiteX1337" fmla="*/ 821674 w 3319700"/>
                <a:gd name="connsiteY1337" fmla="*/ 1450467 h 2940455"/>
                <a:gd name="connsiteX1338" fmla="*/ 827961 w 3319700"/>
                <a:gd name="connsiteY1338" fmla="*/ 1453896 h 2940455"/>
                <a:gd name="connsiteX1339" fmla="*/ 827389 w 3319700"/>
                <a:gd name="connsiteY1339" fmla="*/ 1461325 h 2940455"/>
                <a:gd name="connsiteX1340" fmla="*/ 837676 w 3319700"/>
                <a:gd name="connsiteY1340" fmla="*/ 1471041 h 2940455"/>
                <a:gd name="connsiteX1341" fmla="*/ 847392 w 3319700"/>
                <a:gd name="connsiteY1341" fmla="*/ 1481328 h 2940455"/>
                <a:gd name="connsiteX1342" fmla="*/ 855964 w 3319700"/>
                <a:gd name="connsiteY1342" fmla="*/ 1483614 h 2940455"/>
                <a:gd name="connsiteX1343" fmla="*/ 872538 w 3319700"/>
                <a:gd name="connsiteY1343" fmla="*/ 1489329 h 2940455"/>
                <a:gd name="connsiteX1344" fmla="*/ 878253 w 3319700"/>
                <a:gd name="connsiteY1344" fmla="*/ 1493330 h 2940455"/>
                <a:gd name="connsiteX1345" fmla="*/ 882824 w 3319700"/>
                <a:gd name="connsiteY1345" fmla="*/ 1494472 h 2940455"/>
                <a:gd name="connsiteX1346" fmla="*/ 903970 w 3319700"/>
                <a:gd name="connsiteY1346" fmla="*/ 1485900 h 2940455"/>
                <a:gd name="connsiteX1347" fmla="*/ 918829 w 3319700"/>
                <a:gd name="connsiteY1347" fmla="*/ 1481900 h 2940455"/>
                <a:gd name="connsiteX1348" fmla="*/ 933117 w 3319700"/>
                <a:gd name="connsiteY1348" fmla="*/ 1489900 h 2940455"/>
                <a:gd name="connsiteX1349" fmla="*/ 954834 w 3319700"/>
                <a:gd name="connsiteY1349" fmla="*/ 1495044 h 2940455"/>
                <a:gd name="connsiteX1350" fmla="*/ 976551 w 3319700"/>
                <a:gd name="connsiteY1350" fmla="*/ 1482471 h 2940455"/>
                <a:gd name="connsiteX1351" fmla="*/ 985123 w 3319700"/>
                <a:gd name="connsiteY1351" fmla="*/ 1480185 h 2940455"/>
                <a:gd name="connsiteX1352" fmla="*/ 1003411 w 3319700"/>
                <a:gd name="connsiteY1352" fmla="*/ 1482471 h 2940455"/>
                <a:gd name="connsiteX1353" fmla="*/ 1003411 w 3319700"/>
                <a:gd name="connsiteY1353" fmla="*/ 1481900 h 2940455"/>
                <a:gd name="connsiteX1354" fmla="*/ 1003983 w 3319700"/>
                <a:gd name="connsiteY1354" fmla="*/ 1481328 h 2940455"/>
                <a:gd name="connsiteX1355" fmla="*/ 1003983 w 3319700"/>
                <a:gd name="connsiteY1355" fmla="*/ 1482471 h 2940455"/>
                <a:gd name="connsiteX1356" fmla="*/ 1003411 w 3319700"/>
                <a:gd name="connsiteY1356" fmla="*/ 1482471 h 2940455"/>
                <a:gd name="connsiteX1357" fmla="*/ 1002839 w 3319700"/>
                <a:gd name="connsiteY1357" fmla="*/ 1507617 h 2940455"/>
                <a:gd name="connsiteX1358" fmla="*/ 1001697 w 3319700"/>
                <a:gd name="connsiteY1358" fmla="*/ 1531049 h 2940455"/>
                <a:gd name="connsiteX1359" fmla="*/ 995982 w 3319700"/>
                <a:gd name="connsiteY1359" fmla="*/ 1548765 h 2940455"/>
                <a:gd name="connsiteX1360" fmla="*/ 987409 w 3319700"/>
                <a:gd name="connsiteY1360" fmla="*/ 1573340 h 2940455"/>
                <a:gd name="connsiteX1361" fmla="*/ 976551 w 3319700"/>
                <a:gd name="connsiteY1361" fmla="*/ 1593914 h 2940455"/>
                <a:gd name="connsiteX1362" fmla="*/ 968549 w 3319700"/>
                <a:gd name="connsiteY1362" fmla="*/ 1598485 h 2940455"/>
                <a:gd name="connsiteX1363" fmla="*/ 933688 w 3319700"/>
                <a:gd name="connsiteY1363" fmla="*/ 1595628 h 2940455"/>
                <a:gd name="connsiteX1364" fmla="*/ 919972 w 3319700"/>
                <a:gd name="connsiteY1364" fmla="*/ 1593342 h 2940455"/>
                <a:gd name="connsiteX1365" fmla="*/ 890826 w 3319700"/>
                <a:gd name="connsiteY1365" fmla="*/ 1600772 h 2940455"/>
                <a:gd name="connsiteX1366" fmla="*/ 877109 w 3319700"/>
                <a:gd name="connsiteY1366" fmla="*/ 1602486 h 2940455"/>
                <a:gd name="connsiteX1367" fmla="*/ 826246 w 3319700"/>
                <a:gd name="connsiteY1367" fmla="*/ 1592199 h 2940455"/>
                <a:gd name="connsiteX1368" fmla="*/ 807958 w 3319700"/>
                <a:gd name="connsiteY1368" fmla="*/ 1587627 h 2940455"/>
                <a:gd name="connsiteX1369" fmla="*/ 783384 w 3319700"/>
                <a:gd name="connsiteY1369" fmla="*/ 1580197 h 2940455"/>
                <a:gd name="connsiteX1370" fmla="*/ 764524 w 3319700"/>
                <a:gd name="connsiteY1370" fmla="*/ 1571054 h 2940455"/>
                <a:gd name="connsiteX1371" fmla="*/ 756523 w 3319700"/>
                <a:gd name="connsiteY1371" fmla="*/ 1566482 h 2940455"/>
                <a:gd name="connsiteX1372" fmla="*/ 717089 w 3319700"/>
                <a:gd name="connsiteY1372" fmla="*/ 1569910 h 2940455"/>
                <a:gd name="connsiteX1373" fmla="*/ 705088 w 3319700"/>
                <a:gd name="connsiteY1373" fmla="*/ 1595628 h 2940455"/>
                <a:gd name="connsiteX1374" fmla="*/ 707946 w 3319700"/>
                <a:gd name="connsiteY1374" fmla="*/ 1604772 h 2940455"/>
                <a:gd name="connsiteX1375" fmla="*/ 705659 w 3319700"/>
                <a:gd name="connsiteY1375" fmla="*/ 1613345 h 2940455"/>
                <a:gd name="connsiteX1376" fmla="*/ 701088 w 3319700"/>
                <a:gd name="connsiteY1376" fmla="*/ 1618488 h 2940455"/>
                <a:gd name="connsiteX1377" fmla="*/ 685657 w 3319700"/>
                <a:gd name="connsiteY1377" fmla="*/ 1620774 h 2940455"/>
                <a:gd name="connsiteX1378" fmla="*/ 677656 w 3319700"/>
                <a:gd name="connsiteY1378" fmla="*/ 1615630 h 2940455"/>
                <a:gd name="connsiteX1379" fmla="*/ 665654 w 3319700"/>
                <a:gd name="connsiteY1379" fmla="*/ 1607630 h 2940455"/>
                <a:gd name="connsiteX1380" fmla="*/ 634222 w 3319700"/>
                <a:gd name="connsiteY1380" fmla="*/ 1598485 h 2940455"/>
                <a:gd name="connsiteX1381" fmla="*/ 623364 w 3319700"/>
                <a:gd name="connsiteY1381" fmla="*/ 1591056 h 2940455"/>
                <a:gd name="connsiteX1382" fmla="*/ 619934 w 3319700"/>
                <a:gd name="connsiteY1382" fmla="*/ 1582484 h 2940455"/>
                <a:gd name="connsiteX1383" fmla="*/ 610219 w 3319700"/>
                <a:gd name="connsiteY1383" fmla="*/ 1572768 h 2940455"/>
                <a:gd name="connsiteX1384" fmla="*/ 569071 w 3319700"/>
                <a:gd name="connsiteY1384" fmla="*/ 1565339 h 2940455"/>
                <a:gd name="connsiteX1385" fmla="*/ 546783 w 3319700"/>
                <a:gd name="connsiteY1385" fmla="*/ 1559624 h 2940455"/>
                <a:gd name="connsiteX1386" fmla="*/ 544497 w 3319700"/>
                <a:gd name="connsiteY1386" fmla="*/ 1558480 h 2940455"/>
                <a:gd name="connsiteX1387" fmla="*/ 524494 w 3319700"/>
                <a:gd name="connsiteY1387" fmla="*/ 1547050 h 2940455"/>
                <a:gd name="connsiteX1388" fmla="*/ 522208 w 3319700"/>
                <a:gd name="connsiteY1388" fmla="*/ 1536764 h 2940455"/>
                <a:gd name="connsiteX1389" fmla="*/ 531924 w 3319700"/>
                <a:gd name="connsiteY1389" fmla="*/ 1526477 h 2940455"/>
                <a:gd name="connsiteX1390" fmla="*/ 534209 w 3319700"/>
                <a:gd name="connsiteY1390" fmla="*/ 1508760 h 2940455"/>
                <a:gd name="connsiteX1391" fmla="*/ 527923 w 3319700"/>
                <a:gd name="connsiteY1391" fmla="*/ 1499045 h 2940455"/>
                <a:gd name="connsiteX1392" fmla="*/ 527352 w 3319700"/>
                <a:gd name="connsiteY1392" fmla="*/ 1494472 h 2940455"/>
                <a:gd name="connsiteX1393" fmla="*/ 533067 w 3319700"/>
                <a:gd name="connsiteY1393" fmla="*/ 1481328 h 2940455"/>
                <a:gd name="connsiteX1394" fmla="*/ 529066 w 3319700"/>
                <a:gd name="connsiteY1394" fmla="*/ 1477327 h 2940455"/>
                <a:gd name="connsiteX1395" fmla="*/ 518779 w 3319700"/>
                <a:gd name="connsiteY1395" fmla="*/ 1475042 h 2940455"/>
                <a:gd name="connsiteX1396" fmla="*/ 501634 w 3319700"/>
                <a:gd name="connsiteY1396" fmla="*/ 1471041 h 2940455"/>
                <a:gd name="connsiteX1397" fmla="*/ 483918 w 3319700"/>
                <a:gd name="connsiteY1397" fmla="*/ 1476756 h 2940455"/>
                <a:gd name="connsiteX1398" fmla="*/ 472488 w 3319700"/>
                <a:gd name="connsiteY1398" fmla="*/ 1477899 h 2940455"/>
                <a:gd name="connsiteX1399" fmla="*/ 454199 w 3319700"/>
                <a:gd name="connsiteY1399" fmla="*/ 1476756 h 2940455"/>
                <a:gd name="connsiteX1400" fmla="*/ 435912 w 3319700"/>
                <a:gd name="connsiteY1400" fmla="*/ 1479614 h 2940455"/>
                <a:gd name="connsiteX1401" fmla="*/ 421624 w 3319700"/>
                <a:gd name="connsiteY1401" fmla="*/ 1479614 h 2940455"/>
                <a:gd name="connsiteX1402" fmla="*/ 386763 w 3319700"/>
                <a:gd name="connsiteY1402" fmla="*/ 1481900 h 2940455"/>
                <a:gd name="connsiteX1403" fmla="*/ 367903 w 3319700"/>
                <a:gd name="connsiteY1403" fmla="*/ 1484185 h 2940455"/>
                <a:gd name="connsiteX1404" fmla="*/ 351901 w 3319700"/>
                <a:gd name="connsiteY1404" fmla="*/ 1488186 h 2940455"/>
                <a:gd name="connsiteX1405" fmla="*/ 326755 w 3319700"/>
                <a:gd name="connsiteY1405" fmla="*/ 1500759 h 2940455"/>
                <a:gd name="connsiteX1406" fmla="*/ 308467 w 3319700"/>
                <a:gd name="connsiteY1406" fmla="*/ 1511046 h 2940455"/>
                <a:gd name="connsiteX1407" fmla="*/ 286179 w 3319700"/>
                <a:gd name="connsiteY1407" fmla="*/ 1514475 h 2940455"/>
                <a:gd name="connsiteX1408" fmla="*/ 267891 w 3319700"/>
                <a:gd name="connsiteY1408" fmla="*/ 1512189 h 2940455"/>
                <a:gd name="connsiteX1409" fmla="*/ 249031 w 3319700"/>
                <a:gd name="connsiteY1409" fmla="*/ 1512760 h 2940455"/>
                <a:gd name="connsiteX1410" fmla="*/ 241030 w 3319700"/>
                <a:gd name="connsiteY1410" fmla="*/ 1508760 h 2940455"/>
                <a:gd name="connsiteX1411" fmla="*/ 237601 w 3319700"/>
                <a:gd name="connsiteY1411" fmla="*/ 1505331 h 2940455"/>
                <a:gd name="connsiteX1412" fmla="*/ 222171 w 3319700"/>
                <a:gd name="connsiteY1412" fmla="*/ 1509332 h 2940455"/>
                <a:gd name="connsiteX1413" fmla="*/ 217599 w 3319700"/>
                <a:gd name="connsiteY1413" fmla="*/ 1522476 h 2940455"/>
                <a:gd name="connsiteX1414" fmla="*/ 198739 w 3319700"/>
                <a:gd name="connsiteY1414" fmla="*/ 1545336 h 2940455"/>
                <a:gd name="connsiteX1415" fmla="*/ 174736 w 3319700"/>
                <a:gd name="connsiteY1415" fmla="*/ 1560195 h 2940455"/>
                <a:gd name="connsiteX1416" fmla="*/ 160449 w 3319700"/>
                <a:gd name="connsiteY1416" fmla="*/ 1580197 h 2940455"/>
                <a:gd name="connsiteX1417" fmla="*/ 155305 w 3319700"/>
                <a:gd name="connsiteY1417" fmla="*/ 1590485 h 2940455"/>
                <a:gd name="connsiteX1418" fmla="*/ 150162 w 3319700"/>
                <a:gd name="connsiteY1418" fmla="*/ 1608201 h 2940455"/>
                <a:gd name="connsiteX1419" fmla="*/ 150733 w 3319700"/>
                <a:gd name="connsiteY1419" fmla="*/ 1622489 h 2940455"/>
                <a:gd name="connsiteX1420" fmla="*/ 147304 w 3319700"/>
                <a:gd name="connsiteY1420" fmla="*/ 1633347 h 2940455"/>
                <a:gd name="connsiteX1421" fmla="*/ 137589 w 3319700"/>
                <a:gd name="connsiteY1421" fmla="*/ 1647063 h 2940455"/>
                <a:gd name="connsiteX1422" fmla="*/ 130731 w 3319700"/>
                <a:gd name="connsiteY1422" fmla="*/ 1653350 h 2940455"/>
                <a:gd name="connsiteX1423" fmla="*/ 118729 w 3319700"/>
                <a:gd name="connsiteY1423" fmla="*/ 1660779 h 2940455"/>
                <a:gd name="connsiteX1424" fmla="*/ 101584 w 3319700"/>
                <a:gd name="connsiteY1424" fmla="*/ 1668209 h 2940455"/>
                <a:gd name="connsiteX1425" fmla="*/ 88439 w 3319700"/>
                <a:gd name="connsiteY1425" fmla="*/ 1677352 h 2940455"/>
                <a:gd name="connsiteX1426" fmla="*/ 83296 w 3319700"/>
                <a:gd name="connsiteY1426" fmla="*/ 1685354 h 2940455"/>
                <a:gd name="connsiteX1427" fmla="*/ 70723 w 3319700"/>
                <a:gd name="connsiteY1427" fmla="*/ 1699070 h 2940455"/>
                <a:gd name="connsiteX1428" fmla="*/ 57579 w 3319700"/>
                <a:gd name="connsiteY1428" fmla="*/ 1715072 h 2940455"/>
                <a:gd name="connsiteX1429" fmla="*/ 37004 w 3319700"/>
                <a:gd name="connsiteY1429" fmla="*/ 1746504 h 2940455"/>
                <a:gd name="connsiteX1430" fmla="*/ 31861 w 3319700"/>
                <a:gd name="connsiteY1430" fmla="*/ 1754505 h 2940455"/>
                <a:gd name="connsiteX1431" fmla="*/ 12430 w 3319700"/>
                <a:gd name="connsiteY1431" fmla="*/ 1789367 h 2940455"/>
                <a:gd name="connsiteX1432" fmla="*/ 7858 w 3319700"/>
                <a:gd name="connsiteY1432" fmla="*/ 1804797 h 2940455"/>
                <a:gd name="connsiteX1433" fmla="*/ 14716 w 3319700"/>
                <a:gd name="connsiteY1433" fmla="*/ 1820799 h 2940455"/>
                <a:gd name="connsiteX1434" fmla="*/ 19859 w 3319700"/>
                <a:gd name="connsiteY1434" fmla="*/ 1835087 h 2940455"/>
                <a:gd name="connsiteX1435" fmla="*/ 19859 w 3319700"/>
                <a:gd name="connsiteY1435" fmla="*/ 1851089 h 2940455"/>
                <a:gd name="connsiteX1436" fmla="*/ 18145 w 3319700"/>
                <a:gd name="connsiteY1436" fmla="*/ 1892237 h 2940455"/>
                <a:gd name="connsiteX1437" fmla="*/ 17002 w 3319700"/>
                <a:gd name="connsiteY1437" fmla="*/ 1896809 h 2940455"/>
                <a:gd name="connsiteX1438" fmla="*/ 429 w 3319700"/>
                <a:gd name="connsiteY1438" fmla="*/ 1935099 h 2940455"/>
                <a:gd name="connsiteX1439" fmla="*/ 429 w 3319700"/>
                <a:gd name="connsiteY1439" fmla="*/ 1939671 h 2940455"/>
                <a:gd name="connsiteX1440" fmla="*/ 8430 w 3319700"/>
                <a:gd name="connsiteY1440" fmla="*/ 1951672 h 2940455"/>
                <a:gd name="connsiteX1441" fmla="*/ 10716 w 3319700"/>
                <a:gd name="connsiteY1441" fmla="*/ 1964817 h 2940455"/>
                <a:gd name="connsiteX1442" fmla="*/ 13002 w 3319700"/>
                <a:gd name="connsiteY1442" fmla="*/ 1985391 h 2940455"/>
                <a:gd name="connsiteX1443" fmla="*/ 24432 w 3319700"/>
                <a:gd name="connsiteY1443" fmla="*/ 1996821 h 2940455"/>
                <a:gd name="connsiteX1444" fmla="*/ 37576 w 3319700"/>
                <a:gd name="connsiteY1444" fmla="*/ 2001393 h 2940455"/>
                <a:gd name="connsiteX1445" fmla="*/ 37576 w 3319700"/>
                <a:gd name="connsiteY1445" fmla="*/ 2000822 h 2940455"/>
                <a:gd name="connsiteX1446" fmla="*/ 38148 w 3319700"/>
                <a:gd name="connsiteY1446" fmla="*/ 1999679 h 2940455"/>
                <a:gd name="connsiteX1447" fmla="*/ 37576 w 3319700"/>
                <a:gd name="connsiteY1447" fmla="*/ 2001393 h 2940455"/>
                <a:gd name="connsiteX1448" fmla="*/ 37576 w 3319700"/>
                <a:gd name="connsiteY1448" fmla="*/ 2001393 h 2940455"/>
                <a:gd name="connsiteX1449" fmla="*/ 43863 w 3319700"/>
                <a:gd name="connsiteY1449" fmla="*/ 2012823 h 2940455"/>
                <a:gd name="connsiteX1450" fmla="*/ 52435 w 3319700"/>
                <a:gd name="connsiteY1450" fmla="*/ 2023682 h 2940455"/>
                <a:gd name="connsiteX1451" fmla="*/ 58722 w 3319700"/>
                <a:gd name="connsiteY1451" fmla="*/ 2030540 h 2940455"/>
                <a:gd name="connsiteX1452" fmla="*/ 75295 w 3319700"/>
                <a:gd name="connsiteY1452" fmla="*/ 2043684 h 2940455"/>
                <a:gd name="connsiteX1453" fmla="*/ 79867 w 3319700"/>
                <a:gd name="connsiteY1453" fmla="*/ 2051685 h 2940455"/>
                <a:gd name="connsiteX1454" fmla="*/ 89583 w 3319700"/>
                <a:gd name="connsiteY1454" fmla="*/ 2077974 h 2940455"/>
                <a:gd name="connsiteX1455" fmla="*/ 110157 w 3319700"/>
                <a:gd name="connsiteY1455" fmla="*/ 2096834 h 2940455"/>
                <a:gd name="connsiteX1456" fmla="*/ 127873 w 3319700"/>
                <a:gd name="connsiteY1456" fmla="*/ 2107692 h 2940455"/>
                <a:gd name="connsiteX1457" fmla="*/ 167307 w 3319700"/>
                <a:gd name="connsiteY1457" fmla="*/ 2137410 h 2940455"/>
                <a:gd name="connsiteX1458" fmla="*/ 189024 w 3319700"/>
                <a:gd name="connsiteY1458" fmla="*/ 2146554 h 2940455"/>
                <a:gd name="connsiteX1459" fmla="*/ 195882 w 3319700"/>
                <a:gd name="connsiteY1459" fmla="*/ 2145982 h 2940455"/>
                <a:gd name="connsiteX1460" fmla="*/ 210741 w 3319700"/>
                <a:gd name="connsiteY1460" fmla="*/ 2139125 h 2940455"/>
                <a:gd name="connsiteX1461" fmla="*/ 238173 w 3319700"/>
                <a:gd name="connsiteY1461" fmla="*/ 2132838 h 2940455"/>
                <a:gd name="connsiteX1462" fmla="*/ 257032 w 3319700"/>
                <a:gd name="connsiteY1462" fmla="*/ 2131124 h 2940455"/>
                <a:gd name="connsiteX1463" fmla="*/ 284464 w 3319700"/>
                <a:gd name="connsiteY1463" fmla="*/ 2134552 h 2940455"/>
                <a:gd name="connsiteX1464" fmla="*/ 291322 w 3319700"/>
                <a:gd name="connsiteY1464" fmla="*/ 2136839 h 2940455"/>
                <a:gd name="connsiteX1465" fmla="*/ 305038 w 3319700"/>
                <a:gd name="connsiteY1465" fmla="*/ 2136267 h 2940455"/>
                <a:gd name="connsiteX1466" fmla="*/ 320469 w 3319700"/>
                <a:gd name="connsiteY1466" fmla="*/ 2131124 h 2940455"/>
                <a:gd name="connsiteX1467" fmla="*/ 333042 w 3319700"/>
                <a:gd name="connsiteY1467" fmla="*/ 2125409 h 2940455"/>
                <a:gd name="connsiteX1468" fmla="*/ 352473 w 3319700"/>
                <a:gd name="connsiteY1468" fmla="*/ 2116836 h 2940455"/>
                <a:gd name="connsiteX1469" fmla="*/ 372475 w 3319700"/>
                <a:gd name="connsiteY1469" fmla="*/ 2110550 h 2940455"/>
                <a:gd name="connsiteX1470" fmla="*/ 402764 w 3319700"/>
                <a:gd name="connsiteY1470" fmla="*/ 2106549 h 2940455"/>
                <a:gd name="connsiteX1471" fmla="*/ 409623 w 3319700"/>
                <a:gd name="connsiteY1471" fmla="*/ 2107692 h 2940455"/>
                <a:gd name="connsiteX1472" fmla="*/ 429625 w 3319700"/>
                <a:gd name="connsiteY1472" fmla="*/ 2126552 h 2940455"/>
                <a:gd name="connsiteX1473" fmla="*/ 434769 w 3319700"/>
                <a:gd name="connsiteY1473" fmla="*/ 2139696 h 2940455"/>
                <a:gd name="connsiteX1474" fmla="*/ 454199 w 3319700"/>
                <a:gd name="connsiteY1474" fmla="*/ 2151126 h 2940455"/>
                <a:gd name="connsiteX1475" fmla="*/ 461058 w 3319700"/>
                <a:gd name="connsiteY1475" fmla="*/ 2150555 h 2940455"/>
                <a:gd name="connsiteX1476" fmla="*/ 491347 w 3319700"/>
                <a:gd name="connsiteY1476" fmla="*/ 2144840 h 2940455"/>
                <a:gd name="connsiteX1477" fmla="*/ 505634 w 3319700"/>
                <a:gd name="connsiteY1477" fmla="*/ 2149412 h 2940455"/>
                <a:gd name="connsiteX1478" fmla="*/ 512493 w 3319700"/>
                <a:gd name="connsiteY1478" fmla="*/ 2155698 h 2940455"/>
                <a:gd name="connsiteX1479" fmla="*/ 522208 w 3319700"/>
                <a:gd name="connsiteY1479" fmla="*/ 2177987 h 2940455"/>
                <a:gd name="connsiteX1480" fmla="*/ 518779 w 3319700"/>
                <a:gd name="connsiteY1480" fmla="*/ 2193989 h 2940455"/>
                <a:gd name="connsiteX1481" fmla="*/ 513064 w 3319700"/>
                <a:gd name="connsiteY1481" fmla="*/ 2206562 h 2940455"/>
                <a:gd name="connsiteX1482" fmla="*/ 512493 w 3319700"/>
                <a:gd name="connsiteY1482" fmla="*/ 2222564 h 2940455"/>
                <a:gd name="connsiteX1483" fmla="*/ 502777 w 3319700"/>
                <a:gd name="connsiteY1483" fmla="*/ 2246567 h 2940455"/>
                <a:gd name="connsiteX1484" fmla="*/ 501634 w 3319700"/>
                <a:gd name="connsiteY1484" fmla="*/ 2251139 h 2940455"/>
                <a:gd name="connsiteX1485" fmla="*/ 502206 w 3319700"/>
                <a:gd name="connsiteY1485" fmla="*/ 2253425 h 2940455"/>
                <a:gd name="connsiteX1486" fmla="*/ 536496 w 3319700"/>
                <a:gd name="connsiteY1486" fmla="*/ 2303145 h 2940455"/>
                <a:gd name="connsiteX1487" fmla="*/ 546783 w 3319700"/>
                <a:gd name="connsiteY1487" fmla="*/ 2312861 h 2940455"/>
                <a:gd name="connsiteX1488" fmla="*/ 560499 w 3319700"/>
                <a:gd name="connsiteY1488" fmla="*/ 2331720 h 2940455"/>
                <a:gd name="connsiteX1489" fmla="*/ 564499 w 3319700"/>
                <a:gd name="connsiteY1489" fmla="*/ 2342579 h 2940455"/>
                <a:gd name="connsiteX1490" fmla="*/ 575929 w 3319700"/>
                <a:gd name="connsiteY1490" fmla="*/ 2368296 h 2940455"/>
                <a:gd name="connsiteX1491" fmla="*/ 584502 w 3319700"/>
                <a:gd name="connsiteY1491" fmla="*/ 2399729 h 2940455"/>
                <a:gd name="connsiteX1492" fmla="*/ 582787 w 3319700"/>
                <a:gd name="connsiteY1492" fmla="*/ 2406587 h 2940455"/>
                <a:gd name="connsiteX1493" fmla="*/ 582216 w 3319700"/>
                <a:gd name="connsiteY1493" fmla="*/ 2415731 h 2940455"/>
                <a:gd name="connsiteX1494" fmla="*/ 589074 w 3319700"/>
                <a:gd name="connsiteY1494" fmla="*/ 2435733 h 2940455"/>
                <a:gd name="connsiteX1495" fmla="*/ 593074 w 3319700"/>
                <a:gd name="connsiteY1495" fmla="*/ 2444306 h 2940455"/>
                <a:gd name="connsiteX1496" fmla="*/ 585073 w 3319700"/>
                <a:gd name="connsiteY1496" fmla="*/ 2479167 h 2940455"/>
                <a:gd name="connsiteX1497" fmla="*/ 572500 w 3319700"/>
                <a:gd name="connsiteY1497" fmla="*/ 2493455 h 2940455"/>
                <a:gd name="connsiteX1498" fmla="*/ 564499 w 3319700"/>
                <a:gd name="connsiteY1498" fmla="*/ 2510028 h 2940455"/>
                <a:gd name="connsiteX1499" fmla="*/ 555927 w 3319700"/>
                <a:gd name="connsiteY1499" fmla="*/ 2539175 h 2940455"/>
                <a:gd name="connsiteX1500" fmla="*/ 552498 w 3319700"/>
                <a:gd name="connsiteY1500" fmla="*/ 2555177 h 2940455"/>
                <a:gd name="connsiteX1501" fmla="*/ 552498 w 3319700"/>
                <a:gd name="connsiteY1501" fmla="*/ 2583752 h 2940455"/>
                <a:gd name="connsiteX1502" fmla="*/ 557069 w 3319700"/>
                <a:gd name="connsiteY1502" fmla="*/ 2596896 h 2940455"/>
                <a:gd name="connsiteX1503" fmla="*/ 576501 w 3319700"/>
                <a:gd name="connsiteY1503" fmla="*/ 2628900 h 2940455"/>
                <a:gd name="connsiteX1504" fmla="*/ 593074 w 3319700"/>
                <a:gd name="connsiteY1504" fmla="*/ 2665476 h 2940455"/>
                <a:gd name="connsiteX1505" fmla="*/ 600504 w 3319700"/>
                <a:gd name="connsiteY1505" fmla="*/ 2692337 h 2940455"/>
                <a:gd name="connsiteX1506" fmla="*/ 605647 w 3319700"/>
                <a:gd name="connsiteY1506" fmla="*/ 2722626 h 2940455"/>
                <a:gd name="connsiteX1507" fmla="*/ 607933 w 3319700"/>
                <a:gd name="connsiteY1507" fmla="*/ 2734056 h 2940455"/>
                <a:gd name="connsiteX1508" fmla="*/ 613077 w 3319700"/>
                <a:gd name="connsiteY1508" fmla="*/ 2766632 h 2940455"/>
                <a:gd name="connsiteX1509" fmla="*/ 628507 w 3319700"/>
                <a:gd name="connsiteY1509" fmla="*/ 2798064 h 2940455"/>
                <a:gd name="connsiteX1510" fmla="*/ 639937 w 3319700"/>
                <a:gd name="connsiteY1510" fmla="*/ 2812923 h 2940455"/>
                <a:gd name="connsiteX1511" fmla="*/ 647938 w 3319700"/>
                <a:gd name="connsiteY1511" fmla="*/ 2830068 h 2940455"/>
                <a:gd name="connsiteX1512" fmla="*/ 660511 w 3319700"/>
                <a:gd name="connsiteY1512" fmla="*/ 2865501 h 2940455"/>
                <a:gd name="connsiteX1513" fmla="*/ 664512 w 3319700"/>
                <a:gd name="connsiteY1513" fmla="*/ 2874074 h 2940455"/>
                <a:gd name="connsiteX1514" fmla="*/ 662226 w 3319700"/>
                <a:gd name="connsiteY1514" fmla="*/ 2894076 h 2940455"/>
                <a:gd name="connsiteX1515" fmla="*/ 661654 w 3319700"/>
                <a:gd name="connsiteY1515" fmla="*/ 2902649 h 2940455"/>
                <a:gd name="connsiteX1516" fmla="*/ 667369 w 3319700"/>
                <a:gd name="connsiteY1516" fmla="*/ 2922651 h 2940455"/>
                <a:gd name="connsiteX1517" fmla="*/ 669655 w 3319700"/>
                <a:gd name="connsiteY1517" fmla="*/ 2926652 h 2940455"/>
                <a:gd name="connsiteX1518" fmla="*/ 694229 w 3319700"/>
                <a:gd name="connsiteY1518" fmla="*/ 2939796 h 2940455"/>
                <a:gd name="connsiteX1519" fmla="*/ 701088 w 3319700"/>
                <a:gd name="connsiteY1519" fmla="*/ 2939796 h 2940455"/>
                <a:gd name="connsiteX1520" fmla="*/ 725662 w 3319700"/>
                <a:gd name="connsiteY1520" fmla="*/ 2932938 h 2940455"/>
                <a:gd name="connsiteX1521" fmla="*/ 737092 w 3319700"/>
                <a:gd name="connsiteY1521" fmla="*/ 2930081 h 2940455"/>
                <a:gd name="connsiteX1522" fmla="*/ 757666 w 3319700"/>
                <a:gd name="connsiteY1522" fmla="*/ 2926080 h 2940455"/>
                <a:gd name="connsiteX1523" fmla="*/ 780526 w 3319700"/>
                <a:gd name="connsiteY1523" fmla="*/ 2927223 h 2940455"/>
                <a:gd name="connsiteX1524" fmla="*/ 787384 w 3319700"/>
                <a:gd name="connsiteY1524" fmla="*/ 2927795 h 2940455"/>
                <a:gd name="connsiteX1525" fmla="*/ 809101 w 3319700"/>
                <a:gd name="connsiteY1525" fmla="*/ 2920937 h 2940455"/>
                <a:gd name="connsiteX1526" fmla="*/ 815388 w 3319700"/>
                <a:gd name="connsiteY1526" fmla="*/ 2918651 h 2940455"/>
                <a:gd name="connsiteX1527" fmla="*/ 845677 w 3319700"/>
                <a:gd name="connsiteY1527" fmla="*/ 2907221 h 2940455"/>
                <a:gd name="connsiteX1528" fmla="*/ 881110 w 3319700"/>
                <a:gd name="connsiteY1528" fmla="*/ 2876360 h 2940455"/>
                <a:gd name="connsiteX1529" fmla="*/ 901113 w 3319700"/>
                <a:gd name="connsiteY1529" fmla="*/ 2853500 h 2940455"/>
                <a:gd name="connsiteX1530" fmla="*/ 918829 w 3319700"/>
                <a:gd name="connsiteY1530" fmla="*/ 2828354 h 2940455"/>
                <a:gd name="connsiteX1531" fmla="*/ 929688 w 3319700"/>
                <a:gd name="connsiteY1531" fmla="*/ 2816352 h 2940455"/>
                <a:gd name="connsiteX1532" fmla="*/ 947976 w 3319700"/>
                <a:gd name="connsiteY1532" fmla="*/ 2790063 h 2940455"/>
                <a:gd name="connsiteX1533" fmla="*/ 954262 w 3319700"/>
                <a:gd name="connsiteY1533" fmla="*/ 2767203 h 2940455"/>
                <a:gd name="connsiteX1534" fmla="*/ 953119 w 3319700"/>
                <a:gd name="connsiteY1534" fmla="*/ 2755773 h 2940455"/>
                <a:gd name="connsiteX1535" fmla="*/ 956548 w 3319700"/>
                <a:gd name="connsiteY1535" fmla="*/ 2743200 h 2940455"/>
                <a:gd name="connsiteX1536" fmla="*/ 974836 w 3319700"/>
                <a:gd name="connsiteY1536" fmla="*/ 2732913 h 2940455"/>
                <a:gd name="connsiteX1537" fmla="*/ 996553 w 3319700"/>
                <a:gd name="connsiteY1537" fmla="*/ 2724341 h 2940455"/>
                <a:gd name="connsiteX1538" fmla="*/ 1006269 w 3319700"/>
                <a:gd name="connsiteY1538" fmla="*/ 2709482 h 2940455"/>
                <a:gd name="connsiteX1539" fmla="*/ 1009698 w 3319700"/>
                <a:gd name="connsiteY1539" fmla="*/ 2686050 h 2940455"/>
                <a:gd name="connsiteX1540" fmla="*/ 1009126 w 3319700"/>
                <a:gd name="connsiteY1540" fmla="*/ 2674620 h 2940455"/>
                <a:gd name="connsiteX1541" fmla="*/ 998839 w 3319700"/>
                <a:gd name="connsiteY1541" fmla="*/ 2638044 h 2940455"/>
                <a:gd name="connsiteX1542" fmla="*/ 1001125 w 3319700"/>
                <a:gd name="connsiteY1542" fmla="*/ 2627186 h 2940455"/>
                <a:gd name="connsiteX1543" fmla="*/ 1051989 w 3319700"/>
                <a:gd name="connsiteY1543" fmla="*/ 2584895 h 2940455"/>
                <a:gd name="connsiteX1544" fmla="*/ 1068562 w 3319700"/>
                <a:gd name="connsiteY1544" fmla="*/ 2575751 h 2940455"/>
                <a:gd name="connsiteX1545" fmla="*/ 1087422 w 3319700"/>
                <a:gd name="connsiteY1545" fmla="*/ 2566035 h 2940455"/>
                <a:gd name="connsiteX1546" fmla="*/ 1115997 w 3319700"/>
                <a:gd name="connsiteY1546" fmla="*/ 2532888 h 2940455"/>
                <a:gd name="connsiteX1547" fmla="*/ 1118854 w 3319700"/>
                <a:gd name="connsiteY1547" fmla="*/ 2512314 h 2940455"/>
                <a:gd name="connsiteX1548" fmla="*/ 1118854 w 3319700"/>
                <a:gd name="connsiteY1548" fmla="*/ 2491169 h 2940455"/>
                <a:gd name="connsiteX1549" fmla="*/ 1118854 w 3319700"/>
                <a:gd name="connsiteY1549" fmla="*/ 2474595 h 2940455"/>
                <a:gd name="connsiteX1550" fmla="*/ 1119997 w 3319700"/>
                <a:gd name="connsiteY1550" fmla="*/ 2446592 h 2940455"/>
                <a:gd name="connsiteX1551" fmla="*/ 1114854 w 3319700"/>
                <a:gd name="connsiteY1551" fmla="*/ 2434590 h 2940455"/>
                <a:gd name="connsiteX1552" fmla="*/ 1101138 w 3319700"/>
                <a:gd name="connsiteY1552" fmla="*/ 2413445 h 2940455"/>
                <a:gd name="connsiteX1553" fmla="*/ 1097137 w 3319700"/>
                <a:gd name="connsiteY1553" fmla="*/ 2380869 h 2940455"/>
                <a:gd name="connsiteX1554" fmla="*/ 1098852 w 3319700"/>
                <a:gd name="connsiteY1554" fmla="*/ 2374011 h 2940455"/>
                <a:gd name="connsiteX1555" fmla="*/ 1097137 w 3319700"/>
                <a:gd name="connsiteY1555" fmla="*/ 2361438 h 2940455"/>
                <a:gd name="connsiteX1556" fmla="*/ 1091994 w 3319700"/>
                <a:gd name="connsiteY1556" fmla="*/ 2338578 h 2940455"/>
                <a:gd name="connsiteX1557" fmla="*/ 1103424 w 3319700"/>
                <a:gd name="connsiteY1557" fmla="*/ 2318004 h 2940455"/>
                <a:gd name="connsiteX1558" fmla="*/ 1116568 w 3319700"/>
                <a:gd name="connsiteY1558" fmla="*/ 2292858 h 2940455"/>
                <a:gd name="connsiteX1559" fmla="*/ 1125712 w 3319700"/>
                <a:gd name="connsiteY1559" fmla="*/ 2282571 h 2940455"/>
                <a:gd name="connsiteX1560" fmla="*/ 1145143 w 3319700"/>
                <a:gd name="connsiteY1560" fmla="*/ 2265426 h 2940455"/>
                <a:gd name="connsiteX1561" fmla="*/ 1192006 w 3319700"/>
                <a:gd name="connsiteY1561" fmla="*/ 2215706 h 2940455"/>
                <a:gd name="connsiteX1562" fmla="*/ 1224010 w 3319700"/>
                <a:gd name="connsiteY1562" fmla="*/ 2191702 h 2940455"/>
                <a:gd name="connsiteX1563" fmla="*/ 1228011 w 3319700"/>
                <a:gd name="connsiteY1563" fmla="*/ 2188845 h 2940455"/>
                <a:gd name="connsiteX1564" fmla="*/ 1296019 w 3319700"/>
                <a:gd name="connsiteY1564" fmla="*/ 2102549 h 2940455"/>
                <a:gd name="connsiteX1565" fmla="*/ 1316022 w 3319700"/>
                <a:gd name="connsiteY1565" fmla="*/ 2065401 h 2940455"/>
                <a:gd name="connsiteX1566" fmla="*/ 1327452 w 3319700"/>
                <a:gd name="connsiteY1566" fmla="*/ 2039684 h 2940455"/>
                <a:gd name="connsiteX1567" fmla="*/ 1330881 w 3319700"/>
                <a:gd name="connsiteY1567" fmla="*/ 2002536 h 2940455"/>
                <a:gd name="connsiteX1568" fmla="*/ 1321737 w 3319700"/>
                <a:gd name="connsiteY1568" fmla="*/ 1996821 h 2940455"/>
                <a:gd name="connsiteX1569" fmla="*/ 1319451 w 3319700"/>
                <a:gd name="connsiteY1569" fmla="*/ 1997964 h 2940455"/>
                <a:gd name="connsiteX1570" fmla="*/ 1288590 w 3319700"/>
                <a:gd name="connsiteY1570" fmla="*/ 2008822 h 2940455"/>
                <a:gd name="connsiteX1571" fmla="*/ 1242870 w 3319700"/>
                <a:gd name="connsiteY1571" fmla="*/ 2017967 h 2940455"/>
                <a:gd name="connsiteX1572" fmla="*/ 1236012 w 3319700"/>
                <a:gd name="connsiteY1572" fmla="*/ 2018538 h 2940455"/>
                <a:gd name="connsiteX1573" fmla="*/ 1211437 w 3319700"/>
                <a:gd name="connsiteY1573" fmla="*/ 2024825 h 2940455"/>
                <a:gd name="connsiteX1574" fmla="*/ 1205151 w 3319700"/>
                <a:gd name="connsiteY1574" fmla="*/ 2027682 h 2940455"/>
                <a:gd name="connsiteX1575" fmla="*/ 1196007 w 3319700"/>
                <a:gd name="connsiteY1575" fmla="*/ 2026539 h 2940455"/>
                <a:gd name="connsiteX1576" fmla="*/ 1190292 w 3319700"/>
                <a:gd name="connsiteY1576" fmla="*/ 2021967 h 2940455"/>
                <a:gd name="connsiteX1577" fmla="*/ 1173718 w 3319700"/>
                <a:gd name="connsiteY1577" fmla="*/ 2005394 h 2940455"/>
                <a:gd name="connsiteX1578" fmla="*/ 1173147 w 3319700"/>
                <a:gd name="connsiteY1578" fmla="*/ 1999107 h 2940455"/>
                <a:gd name="connsiteX1579" fmla="*/ 1170861 w 3319700"/>
                <a:gd name="connsiteY1579" fmla="*/ 1983105 h 2940455"/>
                <a:gd name="connsiteX1580" fmla="*/ 1159431 w 3319700"/>
                <a:gd name="connsiteY1580" fmla="*/ 1971675 h 2940455"/>
                <a:gd name="connsiteX1581" fmla="*/ 1135428 w 3319700"/>
                <a:gd name="connsiteY1581" fmla="*/ 1945957 h 2940455"/>
                <a:gd name="connsiteX1582" fmla="*/ 1117711 w 3319700"/>
                <a:gd name="connsiteY1582" fmla="*/ 1934527 h 2940455"/>
                <a:gd name="connsiteX1583" fmla="*/ 1093708 w 3319700"/>
                <a:gd name="connsiteY1583" fmla="*/ 1907667 h 2940455"/>
                <a:gd name="connsiteX1584" fmla="*/ 1087422 w 3319700"/>
                <a:gd name="connsiteY1584" fmla="*/ 1887093 h 2940455"/>
                <a:gd name="connsiteX1585" fmla="*/ 1075420 w 3319700"/>
                <a:gd name="connsiteY1585" fmla="*/ 1869948 h 2940455"/>
                <a:gd name="connsiteX1586" fmla="*/ 1060561 w 3319700"/>
                <a:gd name="connsiteY1586" fmla="*/ 1858518 h 2940455"/>
                <a:gd name="connsiteX1587" fmla="*/ 1054275 w 3319700"/>
                <a:gd name="connsiteY1587" fmla="*/ 1846517 h 2940455"/>
                <a:gd name="connsiteX1588" fmla="*/ 1047417 w 3319700"/>
                <a:gd name="connsiteY1588" fmla="*/ 1807083 h 2940455"/>
                <a:gd name="connsiteX1589" fmla="*/ 1026843 w 3319700"/>
                <a:gd name="connsiteY1589" fmla="*/ 1779651 h 2940455"/>
                <a:gd name="connsiteX1590" fmla="*/ 1020556 w 3319700"/>
                <a:gd name="connsiteY1590" fmla="*/ 1776794 h 2940455"/>
                <a:gd name="connsiteX1591" fmla="*/ 1016556 w 3319700"/>
                <a:gd name="connsiteY1591" fmla="*/ 1771079 h 2940455"/>
                <a:gd name="connsiteX1592" fmla="*/ 1015413 w 3319700"/>
                <a:gd name="connsiteY1592" fmla="*/ 1764220 h 2940455"/>
                <a:gd name="connsiteX1593" fmla="*/ 1008554 w 3319700"/>
                <a:gd name="connsiteY1593" fmla="*/ 1742504 h 2940455"/>
                <a:gd name="connsiteX1594" fmla="*/ 1002268 w 3319700"/>
                <a:gd name="connsiteY1594" fmla="*/ 1732217 h 2940455"/>
                <a:gd name="connsiteX1595" fmla="*/ 978837 w 3319700"/>
                <a:gd name="connsiteY1595" fmla="*/ 1685925 h 2940455"/>
                <a:gd name="connsiteX1596" fmla="*/ 974836 w 3319700"/>
                <a:gd name="connsiteY1596" fmla="*/ 1677352 h 2940455"/>
                <a:gd name="connsiteX1597" fmla="*/ 978265 w 3319700"/>
                <a:gd name="connsiteY1597" fmla="*/ 1672780 h 2940455"/>
                <a:gd name="connsiteX1598" fmla="*/ 987409 w 3319700"/>
                <a:gd name="connsiteY1598" fmla="*/ 1671066 h 2940455"/>
                <a:gd name="connsiteX1599" fmla="*/ 995410 w 3319700"/>
                <a:gd name="connsiteY1599" fmla="*/ 1667065 h 2940455"/>
                <a:gd name="connsiteX1600" fmla="*/ 1005126 w 3319700"/>
                <a:gd name="connsiteY1600" fmla="*/ 1673352 h 2940455"/>
                <a:gd name="connsiteX1601" fmla="*/ 1010841 w 3319700"/>
                <a:gd name="connsiteY1601" fmla="*/ 1680782 h 2940455"/>
                <a:gd name="connsiteX1602" fmla="*/ 1034272 w 3319700"/>
                <a:gd name="connsiteY1602" fmla="*/ 1715643 h 2940455"/>
                <a:gd name="connsiteX1603" fmla="*/ 1044559 w 3319700"/>
                <a:gd name="connsiteY1603" fmla="*/ 1736789 h 2940455"/>
                <a:gd name="connsiteX1604" fmla="*/ 1053703 w 3319700"/>
                <a:gd name="connsiteY1604" fmla="*/ 1746504 h 2940455"/>
                <a:gd name="connsiteX1605" fmla="*/ 1073134 w 3319700"/>
                <a:gd name="connsiteY1605" fmla="*/ 1765364 h 2940455"/>
                <a:gd name="connsiteX1606" fmla="*/ 1077135 w 3319700"/>
                <a:gd name="connsiteY1606" fmla="*/ 1773936 h 2940455"/>
                <a:gd name="connsiteX1607" fmla="*/ 1080564 w 3319700"/>
                <a:gd name="connsiteY1607" fmla="*/ 1789938 h 2940455"/>
                <a:gd name="connsiteX1608" fmla="*/ 1080564 w 3319700"/>
                <a:gd name="connsiteY1608" fmla="*/ 1796796 h 2940455"/>
                <a:gd name="connsiteX1609" fmla="*/ 1097709 w 3319700"/>
                <a:gd name="connsiteY1609" fmla="*/ 1826514 h 2940455"/>
                <a:gd name="connsiteX1610" fmla="*/ 1109710 w 3319700"/>
                <a:gd name="connsiteY1610" fmla="*/ 1833944 h 2940455"/>
                <a:gd name="connsiteX1611" fmla="*/ 1123426 w 3319700"/>
                <a:gd name="connsiteY1611" fmla="*/ 1852803 h 2940455"/>
                <a:gd name="connsiteX1612" fmla="*/ 1137714 w 3319700"/>
                <a:gd name="connsiteY1612" fmla="*/ 1876806 h 2940455"/>
                <a:gd name="connsiteX1613" fmla="*/ 1152573 w 3319700"/>
                <a:gd name="connsiteY1613" fmla="*/ 1895094 h 2940455"/>
                <a:gd name="connsiteX1614" fmla="*/ 1159431 w 3319700"/>
                <a:gd name="connsiteY1614" fmla="*/ 1921383 h 2940455"/>
                <a:gd name="connsiteX1615" fmla="*/ 1160002 w 3319700"/>
                <a:gd name="connsiteY1615" fmla="*/ 1930527 h 2940455"/>
                <a:gd name="connsiteX1616" fmla="*/ 1170289 w 3319700"/>
                <a:gd name="connsiteY1616" fmla="*/ 1964245 h 2940455"/>
                <a:gd name="connsiteX1617" fmla="*/ 1176004 w 3319700"/>
                <a:gd name="connsiteY1617" fmla="*/ 1977390 h 2940455"/>
                <a:gd name="connsiteX1618" fmla="*/ 1185720 w 3319700"/>
                <a:gd name="connsiteY1618" fmla="*/ 1983105 h 2940455"/>
                <a:gd name="connsiteX1619" fmla="*/ 1197150 w 3319700"/>
                <a:gd name="connsiteY1619" fmla="*/ 1981962 h 2940455"/>
                <a:gd name="connsiteX1620" fmla="*/ 1212009 w 3319700"/>
                <a:gd name="connsiteY1620" fmla="*/ 1975104 h 2940455"/>
                <a:gd name="connsiteX1621" fmla="*/ 1230868 w 3319700"/>
                <a:gd name="connsiteY1621" fmla="*/ 1968246 h 2940455"/>
                <a:gd name="connsiteX1622" fmla="*/ 1255443 w 3319700"/>
                <a:gd name="connsiteY1622" fmla="*/ 1962531 h 2940455"/>
                <a:gd name="connsiteX1623" fmla="*/ 1270873 w 3319700"/>
                <a:gd name="connsiteY1623" fmla="*/ 1956816 h 2940455"/>
                <a:gd name="connsiteX1624" fmla="*/ 1283446 w 3319700"/>
                <a:gd name="connsiteY1624" fmla="*/ 1950530 h 2940455"/>
                <a:gd name="connsiteX1625" fmla="*/ 1297734 w 3319700"/>
                <a:gd name="connsiteY1625" fmla="*/ 1942529 h 2940455"/>
                <a:gd name="connsiteX1626" fmla="*/ 1322308 w 3319700"/>
                <a:gd name="connsiteY1626" fmla="*/ 1934527 h 2940455"/>
                <a:gd name="connsiteX1627" fmla="*/ 1341739 w 3319700"/>
                <a:gd name="connsiteY1627" fmla="*/ 1925955 h 2940455"/>
                <a:gd name="connsiteX1628" fmla="*/ 1347454 w 3319700"/>
                <a:gd name="connsiteY1628" fmla="*/ 1919097 h 2940455"/>
                <a:gd name="connsiteX1629" fmla="*/ 1361742 w 3319700"/>
                <a:gd name="connsiteY1629" fmla="*/ 1904810 h 2940455"/>
                <a:gd name="connsiteX1630" fmla="*/ 1391460 w 3319700"/>
                <a:gd name="connsiteY1630" fmla="*/ 1897380 h 2940455"/>
                <a:gd name="connsiteX1631" fmla="*/ 1405176 w 3319700"/>
                <a:gd name="connsiteY1631" fmla="*/ 1886522 h 2940455"/>
                <a:gd name="connsiteX1632" fmla="*/ 1412605 w 3319700"/>
                <a:gd name="connsiteY1632" fmla="*/ 1878520 h 2940455"/>
                <a:gd name="connsiteX1633" fmla="*/ 1429750 w 3319700"/>
                <a:gd name="connsiteY1633" fmla="*/ 1864805 h 2940455"/>
                <a:gd name="connsiteX1634" fmla="*/ 1438323 w 3319700"/>
                <a:gd name="connsiteY1634" fmla="*/ 1857375 h 2940455"/>
                <a:gd name="connsiteX1635" fmla="*/ 1447467 w 3319700"/>
                <a:gd name="connsiteY1635" fmla="*/ 1854517 h 2940455"/>
                <a:gd name="connsiteX1636" fmla="*/ 1450896 w 3319700"/>
                <a:gd name="connsiteY1636" fmla="*/ 1849374 h 2940455"/>
                <a:gd name="connsiteX1637" fmla="*/ 1451467 w 3319700"/>
                <a:gd name="connsiteY1637" fmla="*/ 1835087 h 2940455"/>
                <a:gd name="connsiteX1638" fmla="*/ 1457182 w 3319700"/>
                <a:gd name="connsiteY1638" fmla="*/ 1825371 h 2940455"/>
                <a:gd name="connsiteX1639" fmla="*/ 1481757 w 3319700"/>
                <a:gd name="connsiteY1639" fmla="*/ 1794510 h 2940455"/>
                <a:gd name="connsiteX1640" fmla="*/ 1477756 w 3319700"/>
                <a:gd name="connsiteY1640" fmla="*/ 1775650 h 2940455"/>
                <a:gd name="connsiteX1641" fmla="*/ 1465755 w 3319700"/>
                <a:gd name="connsiteY1641" fmla="*/ 1760792 h 2940455"/>
                <a:gd name="connsiteX1642" fmla="*/ 1454325 w 3319700"/>
                <a:gd name="connsiteY1642" fmla="*/ 1753362 h 2940455"/>
                <a:gd name="connsiteX1643" fmla="*/ 1435465 w 3319700"/>
                <a:gd name="connsiteY1643" fmla="*/ 1750505 h 2940455"/>
                <a:gd name="connsiteX1644" fmla="*/ 1425178 w 3319700"/>
                <a:gd name="connsiteY1644" fmla="*/ 1744790 h 2940455"/>
                <a:gd name="connsiteX1645" fmla="*/ 1414320 w 3319700"/>
                <a:gd name="connsiteY1645" fmla="*/ 1724215 h 2940455"/>
                <a:gd name="connsiteX1646" fmla="*/ 1411462 w 3319700"/>
                <a:gd name="connsiteY1646" fmla="*/ 1703070 h 2940455"/>
                <a:gd name="connsiteX1647" fmla="*/ 1410319 w 3319700"/>
                <a:gd name="connsiteY1647" fmla="*/ 1701355 h 2940455"/>
                <a:gd name="connsiteX1648" fmla="*/ 1405747 w 3319700"/>
                <a:gd name="connsiteY1648" fmla="*/ 1702499 h 2940455"/>
                <a:gd name="connsiteX1649" fmla="*/ 1379458 w 3319700"/>
                <a:gd name="connsiteY1649" fmla="*/ 1732788 h 2940455"/>
                <a:gd name="connsiteX1650" fmla="*/ 1356027 w 3319700"/>
                <a:gd name="connsiteY1650" fmla="*/ 1745361 h 2940455"/>
                <a:gd name="connsiteX1651" fmla="*/ 1333167 w 3319700"/>
                <a:gd name="connsiteY1651" fmla="*/ 1748219 h 2940455"/>
                <a:gd name="connsiteX1652" fmla="*/ 1324594 w 3319700"/>
                <a:gd name="connsiteY1652" fmla="*/ 1745361 h 2940455"/>
                <a:gd name="connsiteX1653" fmla="*/ 1319451 w 3319700"/>
                <a:gd name="connsiteY1653" fmla="*/ 1735074 h 2940455"/>
                <a:gd name="connsiteX1654" fmla="*/ 1317165 w 3319700"/>
                <a:gd name="connsiteY1654" fmla="*/ 1711642 h 2940455"/>
                <a:gd name="connsiteX1655" fmla="*/ 1315450 w 3319700"/>
                <a:gd name="connsiteY1655" fmla="*/ 1707642 h 2940455"/>
                <a:gd name="connsiteX1656" fmla="*/ 1312021 w 3319700"/>
                <a:gd name="connsiteY1656" fmla="*/ 1704785 h 2940455"/>
                <a:gd name="connsiteX1657" fmla="*/ 1308021 w 3319700"/>
                <a:gd name="connsiteY1657" fmla="*/ 1706499 h 2940455"/>
                <a:gd name="connsiteX1658" fmla="*/ 1304020 w 3319700"/>
                <a:gd name="connsiteY1658" fmla="*/ 1715072 h 2940455"/>
                <a:gd name="connsiteX1659" fmla="*/ 1296591 w 3319700"/>
                <a:gd name="connsiteY1659" fmla="*/ 1715072 h 2940455"/>
                <a:gd name="connsiteX1660" fmla="*/ 1290876 w 3319700"/>
                <a:gd name="connsiteY1660" fmla="*/ 1702499 h 2940455"/>
                <a:gd name="connsiteX1661" fmla="*/ 1280017 w 3319700"/>
                <a:gd name="connsiteY1661" fmla="*/ 1681925 h 2940455"/>
                <a:gd name="connsiteX1662" fmla="*/ 1268587 w 3319700"/>
                <a:gd name="connsiteY1662" fmla="*/ 1670495 h 2940455"/>
                <a:gd name="connsiteX1663" fmla="*/ 1263444 w 3319700"/>
                <a:gd name="connsiteY1663" fmla="*/ 1665922 h 2940455"/>
                <a:gd name="connsiteX1664" fmla="*/ 1249728 w 3319700"/>
                <a:gd name="connsiteY1664" fmla="*/ 1641348 h 2940455"/>
                <a:gd name="connsiteX1665" fmla="*/ 1249156 w 3319700"/>
                <a:gd name="connsiteY1665" fmla="*/ 1634490 h 2940455"/>
                <a:gd name="connsiteX1666" fmla="*/ 1251442 w 3319700"/>
                <a:gd name="connsiteY1666" fmla="*/ 1625346 h 2940455"/>
                <a:gd name="connsiteX1667" fmla="*/ 1254871 w 3319700"/>
                <a:gd name="connsiteY1667" fmla="*/ 1622489 h 2940455"/>
                <a:gd name="connsiteX1668" fmla="*/ 1268587 w 3319700"/>
                <a:gd name="connsiteY1668" fmla="*/ 1621345 h 2940455"/>
                <a:gd name="connsiteX1669" fmla="*/ 1282303 w 3319700"/>
                <a:gd name="connsiteY1669" fmla="*/ 1623632 h 2940455"/>
                <a:gd name="connsiteX1670" fmla="*/ 1289161 w 3319700"/>
                <a:gd name="connsiteY1670" fmla="*/ 1632775 h 2940455"/>
                <a:gd name="connsiteX1671" fmla="*/ 1306878 w 3319700"/>
                <a:gd name="connsiteY1671" fmla="*/ 1660779 h 2940455"/>
                <a:gd name="connsiteX1672" fmla="*/ 1317736 w 3319700"/>
                <a:gd name="connsiteY1672" fmla="*/ 1668780 h 2940455"/>
                <a:gd name="connsiteX1673" fmla="*/ 1324594 w 3319700"/>
                <a:gd name="connsiteY1673" fmla="*/ 1670495 h 2940455"/>
                <a:gd name="connsiteX1674" fmla="*/ 1338310 w 3319700"/>
                <a:gd name="connsiteY1674" fmla="*/ 1678495 h 2940455"/>
                <a:gd name="connsiteX1675" fmla="*/ 1347454 w 3319700"/>
                <a:gd name="connsiteY1675" fmla="*/ 1685354 h 2940455"/>
                <a:gd name="connsiteX1676" fmla="*/ 1376029 w 3319700"/>
                <a:gd name="connsiteY1676" fmla="*/ 1695069 h 2940455"/>
                <a:gd name="connsiteX1677" fmla="*/ 1387459 w 3319700"/>
                <a:gd name="connsiteY1677" fmla="*/ 1693355 h 2940455"/>
                <a:gd name="connsiteX1678" fmla="*/ 1404604 w 3319700"/>
                <a:gd name="connsiteY1678" fmla="*/ 1684782 h 2940455"/>
                <a:gd name="connsiteX1679" fmla="*/ 1420606 w 3319700"/>
                <a:gd name="connsiteY1679" fmla="*/ 1690497 h 2940455"/>
                <a:gd name="connsiteX1680" fmla="*/ 1427464 w 3319700"/>
                <a:gd name="connsiteY1680" fmla="*/ 1705356 h 2940455"/>
                <a:gd name="connsiteX1681" fmla="*/ 1438323 w 3319700"/>
                <a:gd name="connsiteY1681" fmla="*/ 1712785 h 2940455"/>
                <a:gd name="connsiteX1682" fmla="*/ 1503474 w 3319700"/>
                <a:gd name="connsiteY1682" fmla="*/ 1722501 h 2940455"/>
                <a:gd name="connsiteX1683" fmla="*/ 1526905 w 3319700"/>
                <a:gd name="connsiteY1683" fmla="*/ 1723644 h 2940455"/>
                <a:gd name="connsiteX1684" fmla="*/ 1566339 w 3319700"/>
                <a:gd name="connsiteY1684" fmla="*/ 1721358 h 2940455"/>
                <a:gd name="connsiteX1685" fmla="*/ 1575483 w 3319700"/>
                <a:gd name="connsiteY1685" fmla="*/ 1719644 h 2940455"/>
                <a:gd name="connsiteX1686" fmla="*/ 1603486 w 3319700"/>
                <a:gd name="connsiteY1686" fmla="*/ 1717357 h 2940455"/>
                <a:gd name="connsiteX1687" fmla="*/ 1610916 w 3319700"/>
                <a:gd name="connsiteY1687" fmla="*/ 1721930 h 2940455"/>
                <a:gd name="connsiteX1688" fmla="*/ 1617202 w 3319700"/>
                <a:gd name="connsiteY1688" fmla="*/ 1728787 h 2940455"/>
                <a:gd name="connsiteX1689" fmla="*/ 1624632 w 3319700"/>
                <a:gd name="connsiteY1689" fmla="*/ 1737932 h 2940455"/>
                <a:gd name="connsiteX1690" fmla="*/ 1638919 w 3319700"/>
                <a:gd name="connsiteY1690" fmla="*/ 1751647 h 2940455"/>
                <a:gd name="connsiteX1691" fmla="*/ 1652064 w 3319700"/>
                <a:gd name="connsiteY1691" fmla="*/ 1760792 h 2940455"/>
                <a:gd name="connsiteX1692" fmla="*/ 1676638 w 3319700"/>
                <a:gd name="connsiteY1692" fmla="*/ 1772793 h 2940455"/>
                <a:gd name="connsiteX1693" fmla="*/ 1682925 w 3319700"/>
                <a:gd name="connsiteY1693" fmla="*/ 1772793 h 2940455"/>
                <a:gd name="connsiteX1694" fmla="*/ 1683496 w 3319700"/>
                <a:gd name="connsiteY1694" fmla="*/ 1772222 h 2940455"/>
                <a:gd name="connsiteX1695" fmla="*/ 1684639 w 3319700"/>
                <a:gd name="connsiteY1695" fmla="*/ 1771650 h 2940455"/>
                <a:gd name="connsiteX1696" fmla="*/ 1684068 w 3319700"/>
                <a:gd name="connsiteY1696" fmla="*/ 1772793 h 2940455"/>
                <a:gd name="connsiteX1697" fmla="*/ 1683496 w 3319700"/>
                <a:gd name="connsiteY1697" fmla="*/ 1772793 h 2940455"/>
                <a:gd name="connsiteX1698" fmla="*/ 1668066 w 3319700"/>
                <a:gd name="connsiteY1698" fmla="*/ 1778508 h 2940455"/>
                <a:gd name="connsiteX1699" fmla="*/ 1664065 w 3319700"/>
                <a:gd name="connsiteY1699" fmla="*/ 1780222 h 2940455"/>
                <a:gd name="connsiteX1700" fmla="*/ 1664637 w 3319700"/>
                <a:gd name="connsiteY1700" fmla="*/ 1784223 h 2940455"/>
                <a:gd name="connsiteX1701" fmla="*/ 1685782 w 3319700"/>
                <a:gd name="connsiteY1701" fmla="*/ 1805940 h 2940455"/>
                <a:gd name="connsiteX1702" fmla="*/ 1720644 w 3319700"/>
                <a:gd name="connsiteY1702" fmla="*/ 1808226 h 2940455"/>
                <a:gd name="connsiteX1703" fmla="*/ 1731502 w 3319700"/>
                <a:gd name="connsiteY1703" fmla="*/ 1792224 h 2940455"/>
                <a:gd name="connsiteX1704" fmla="*/ 1730931 w 3319700"/>
                <a:gd name="connsiteY1704" fmla="*/ 1792224 h 2940455"/>
                <a:gd name="connsiteX1705" fmla="*/ 1730931 w 3319700"/>
                <a:gd name="connsiteY1705" fmla="*/ 1791081 h 2940455"/>
                <a:gd name="connsiteX1706" fmla="*/ 1731502 w 3319700"/>
                <a:gd name="connsiteY1706" fmla="*/ 1791652 h 2940455"/>
                <a:gd name="connsiteX1707" fmla="*/ 1731502 w 3319700"/>
                <a:gd name="connsiteY1707" fmla="*/ 1792224 h 2940455"/>
                <a:gd name="connsiteX1708" fmla="*/ 1733217 w 3319700"/>
                <a:gd name="connsiteY1708" fmla="*/ 1793367 h 2940455"/>
                <a:gd name="connsiteX1709" fmla="*/ 1740075 w 3319700"/>
                <a:gd name="connsiteY1709" fmla="*/ 1824800 h 2940455"/>
                <a:gd name="connsiteX1710" fmla="*/ 1741218 w 3319700"/>
                <a:gd name="connsiteY1710" fmla="*/ 1838515 h 2940455"/>
                <a:gd name="connsiteX1711" fmla="*/ 1749790 w 3319700"/>
                <a:gd name="connsiteY1711" fmla="*/ 1872805 h 2940455"/>
                <a:gd name="connsiteX1712" fmla="*/ 1760077 w 3319700"/>
                <a:gd name="connsiteY1712" fmla="*/ 1906524 h 2940455"/>
                <a:gd name="connsiteX1713" fmla="*/ 1762935 w 3319700"/>
                <a:gd name="connsiteY1713" fmla="*/ 1912810 h 2940455"/>
                <a:gd name="connsiteX1714" fmla="*/ 1774365 w 3319700"/>
                <a:gd name="connsiteY1714" fmla="*/ 1933385 h 2940455"/>
                <a:gd name="connsiteX1715" fmla="*/ 1786366 w 3319700"/>
                <a:gd name="connsiteY1715" fmla="*/ 1959102 h 2940455"/>
                <a:gd name="connsiteX1716" fmla="*/ 1790938 w 3319700"/>
                <a:gd name="connsiteY1716" fmla="*/ 1972247 h 2940455"/>
                <a:gd name="connsiteX1717" fmla="*/ 1804654 w 3319700"/>
                <a:gd name="connsiteY1717" fmla="*/ 1996821 h 2940455"/>
                <a:gd name="connsiteX1718" fmla="*/ 1813798 w 3319700"/>
                <a:gd name="connsiteY1718" fmla="*/ 2010537 h 2940455"/>
                <a:gd name="connsiteX1719" fmla="*/ 1825800 w 3319700"/>
                <a:gd name="connsiteY1719" fmla="*/ 2043684 h 2940455"/>
                <a:gd name="connsiteX1720" fmla="*/ 1834372 w 3319700"/>
                <a:gd name="connsiteY1720" fmla="*/ 2062544 h 2940455"/>
                <a:gd name="connsiteX1721" fmla="*/ 1841230 w 3319700"/>
                <a:gd name="connsiteY1721" fmla="*/ 2069402 h 2940455"/>
                <a:gd name="connsiteX1722" fmla="*/ 1860090 w 3319700"/>
                <a:gd name="connsiteY1722" fmla="*/ 2067115 h 2940455"/>
                <a:gd name="connsiteX1723" fmla="*/ 1863519 w 3319700"/>
                <a:gd name="connsiteY1723" fmla="*/ 2060829 h 2940455"/>
                <a:gd name="connsiteX1724" fmla="*/ 1872091 w 3319700"/>
                <a:gd name="connsiteY1724" fmla="*/ 2052828 h 2940455"/>
                <a:gd name="connsiteX1725" fmla="*/ 1880664 w 3319700"/>
                <a:gd name="connsiteY1725" fmla="*/ 2042541 h 2940455"/>
                <a:gd name="connsiteX1726" fmla="*/ 1892094 w 3319700"/>
                <a:gd name="connsiteY1726" fmla="*/ 2028254 h 2940455"/>
                <a:gd name="connsiteX1727" fmla="*/ 1896666 w 3319700"/>
                <a:gd name="connsiteY1727" fmla="*/ 2017967 h 2940455"/>
                <a:gd name="connsiteX1728" fmla="*/ 1894951 w 3319700"/>
                <a:gd name="connsiteY1728" fmla="*/ 2006537 h 2940455"/>
                <a:gd name="connsiteX1729" fmla="*/ 1896094 w 3319700"/>
                <a:gd name="connsiteY1729" fmla="*/ 1992820 h 2940455"/>
                <a:gd name="connsiteX1730" fmla="*/ 1899523 w 3319700"/>
                <a:gd name="connsiteY1730" fmla="*/ 1984248 h 2940455"/>
                <a:gd name="connsiteX1731" fmla="*/ 1900095 w 3319700"/>
                <a:gd name="connsiteY1731" fmla="*/ 1963674 h 2940455"/>
                <a:gd name="connsiteX1732" fmla="*/ 1897809 w 3319700"/>
                <a:gd name="connsiteY1732" fmla="*/ 1952244 h 2940455"/>
                <a:gd name="connsiteX1733" fmla="*/ 1897809 w 3319700"/>
                <a:gd name="connsiteY1733" fmla="*/ 1926527 h 2940455"/>
                <a:gd name="connsiteX1734" fmla="*/ 1906381 w 3319700"/>
                <a:gd name="connsiteY1734" fmla="*/ 1916811 h 2940455"/>
                <a:gd name="connsiteX1735" fmla="*/ 1912668 w 3319700"/>
                <a:gd name="connsiteY1735" fmla="*/ 1914525 h 2940455"/>
                <a:gd name="connsiteX1736" fmla="*/ 1929813 w 3319700"/>
                <a:gd name="connsiteY1736" fmla="*/ 1903095 h 2940455"/>
                <a:gd name="connsiteX1737" fmla="*/ 1935528 w 3319700"/>
                <a:gd name="connsiteY1737" fmla="*/ 1896237 h 2940455"/>
                <a:gd name="connsiteX1738" fmla="*/ 1941243 w 3319700"/>
                <a:gd name="connsiteY1738" fmla="*/ 1885950 h 2940455"/>
                <a:gd name="connsiteX1739" fmla="*/ 1965817 w 3319700"/>
                <a:gd name="connsiteY1739" fmla="*/ 1864233 h 2940455"/>
                <a:gd name="connsiteX1740" fmla="*/ 1974961 w 3319700"/>
                <a:gd name="connsiteY1740" fmla="*/ 1853375 h 2940455"/>
                <a:gd name="connsiteX1741" fmla="*/ 1985248 w 3319700"/>
                <a:gd name="connsiteY1741" fmla="*/ 1840230 h 2940455"/>
                <a:gd name="connsiteX1742" fmla="*/ 1994392 w 3319700"/>
                <a:gd name="connsiteY1742" fmla="*/ 1833944 h 2940455"/>
                <a:gd name="connsiteX1743" fmla="*/ 2016681 w 3319700"/>
                <a:gd name="connsiteY1743" fmla="*/ 1803654 h 2940455"/>
                <a:gd name="connsiteX1744" fmla="*/ 2023539 w 3319700"/>
                <a:gd name="connsiteY1744" fmla="*/ 1794510 h 2940455"/>
                <a:gd name="connsiteX1745" fmla="*/ 2041827 w 3319700"/>
                <a:gd name="connsiteY1745" fmla="*/ 1791081 h 2940455"/>
                <a:gd name="connsiteX1746" fmla="*/ 2081832 w 3319700"/>
                <a:gd name="connsiteY1746" fmla="*/ 1780222 h 2940455"/>
                <a:gd name="connsiteX1747" fmla="*/ 2098405 w 3319700"/>
                <a:gd name="connsiteY1747" fmla="*/ 1772222 h 2940455"/>
                <a:gd name="connsiteX1748" fmla="*/ 2101834 w 3319700"/>
                <a:gd name="connsiteY1748" fmla="*/ 1774507 h 2940455"/>
                <a:gd name="connsiteX1749" fmla="*/ 2106406 w 3319700"/>
                <a:gd name="connsiteY1749" fmla="*/ 1787652 h 2940455"/>
                <a:gd name="connsiteX1750" fmla="*/ 2134981 w 3319700"/>
                <a:gd name="connsiteY1750" fmla="*/ 1823657 h 2940455"/>
                <a:gd name="connsiteX1751" fmla="*/ 2141268 w 3319700"/>
                <a:gd name="connsiteY1751" fmla="*/ 1826514 h 2940455"/>
                <a:gd name="connsiteX1752" fmla="*/ 2144125 w 3319700"/>
                <a:gd name="connsiteY1752" fmla="*/ 1836230 h 2940455"/>
                <a:gd name="connsiteX1753" fmla="*/ 2150412 w 3319700"/>
                <a:gd name="connsiteY1753" fmla="*/ 1848802 h 2940455"/>
                <a:gd name="connsiteX1754" fmla="*/ 2160699 w 3319700"/>
                <a:gd name="connsiteY1754" fmla="*/ 1857947 h 2940455"/>
                <a:gd name="connsiteX1755" fmla="*/ 2161842 w 3319700"/>
                <a:gd name="connsiteY1755" fmla="*/ 1860232 h 2940455"/>
                <a:gd name="connsiteX1756" fmla="*/ 2165842 w 3319700"/>
                <a:gd name="connsiteY1756" fmla="*/ 1891665 h 2940455"/>
                <a:gd name="connsiteX1757" fmla="*/ 2165271 w 3319700"/>
                <a:gd name="connsiteY1757" fmla="*/ 1903095 h 2940455"/>
                <a:gd name="connsiteX1758" fmla="*/ 2173272 w 3319700"/>
                <a:gd name="connsiteY1758" fmla="*/ 1911096 h 2940455"/>
                <a:gd name="connsiteX1759" fmla="*/ 2197846 w 3319700"/>
                <a:gd name="connsiteY1759" fmla="*/ 1904810 h 2940455"/>
                <a:gd name="connsiteX1760" fmla="*/ 2213277 w 3319700"/>
                <a:gd name="connsiteY1760" fmla="*/ 1895665 h 2940455"/>
                <a:gd name="connsiteX1761" fmla="*/ 2620756 w 3319700"/>
                <a:gd name="connsiteY1761" fmla="*/ 1556195 h 2940455"/>
                <a:gd name="connsiteX1762" fmla="*/ 2621899 w 3319700"/>
                <a:gd name="connsiteY1762" fmla="*/ 1557909 h 2940455"/>
                <a:gd name="connsiteX1763" fmla="*/ 2621899 w 3319700"/>
                <a:gd name="connsiteY1763" fmla="*/ 1561338 h 2940455"/>
                <a:gd name="connsiteX1764" fmla="*/ 2622471 w 3319700"/>
                <a:gd name="connsiteY1764" fmla="*/ 1561338 h 2940455"/>
                <a:gd name="connsiteX1765" fmla="*/ 2623042 w 3319700"/>
                <a:gd name="connsiteY1765" fmla="*/ 1562481 h 2940455"/>
                <a:gd name="connsiteX1766" fmla="*/ 2621899 w 3319700"/>
                <a:gd name="connsiteY1766" fmla="*/ 1561910 h 2940455"/>
                <a:gd name="connsiteX1767" fmla="*/ 2621899 w 3319700"/>
                <a:gd name="connsiteY1767" fmla="*/ 1561338 h 2940455"/>
                <a:gd name="connsiteX1768" fmla="*/ 2619042 w 3319700"/>
                <a:gd name="connsiteY1768" fmla="*/ 1559624 h 2940455"/>
                <a:gd name="connsiteX1769" fmla="*/ 2620756 w 3319700"/>
                <a:gd name="connsiteY1769" fmla="*/ 1556195 h 2940455"/>
                <a:gd name="connsiteX1770" fmla="*/ 2580180 w 3319700"/>
                <a:gd name="connsiteY1770" fmla="*/ 1505902 h 2940455"/>
                <a:gd name="connsiteX1771" fmla="*/ 2581323 w 3319700"/>
                <a:gd name="connsiteY1771" fmla="*/ 1507045 h 2940455"/>
                <a:gd name="connsiteX1772" fmla="*/ 2579608 w 3319700"/>
                <a:gd name="connsiteY1772" fmla="*/ 1508189 h 2940455"/>
                <a:gd name="connsiteX1773" fmla="*/ 2577894 w 3319700"/>
                <a:gd name="connsiteY1773" fmla="*/ 1507617 h 2940455"/>
                <a:gd name="connsiteX1774" fmla="*/ 2580180 w 3319700"/>
                <a:gd name="connsiteY1774" fmla="*/ 1505902 h 2940455"/>
                <a:gd name="connsiteX1775" fmla="*/ 2557320 w 3319700"/>
                <a:gd name="connsiteY1775" fmla="*/ 1611059 h 2940455"/>
                <a:gd name="connsiteX1776" fmla="*/ 2559034 w 3319700"/>
                <a:gd name="connsiteY1776" fmla="*/ 1612202 h 2940455"/>
                <a:gd name="connsiteX1777" fmla="*/ 2559606 w 3319700"/>
                <a:gd name="connsiteY1777" fmla="*/ 1616202 h 2940455"/>
                <a:gd name="connsiteX1778" fmla="*/ 2558463 w 3319700"/>
                <a:gd name="connsiteY1778" fmla="*/ 1617345 h 2940455"/>
                <a:gd name="connsiteX1779" fmla="*/ 2556177 w 3319700"/>
                <a:gd name="connsiteY1779" fmla="*/ 1611630 h 2940455"/>
                <a:gd name="connsiteX1780" fmla="*/ 2557320 w 3319700"/>
                <a:gd name="connsiteY1780" fmla="*/ 1611059 h 2940455"/>
                <a:gd name="connsiteX1781" fmla="*/ 2761917 w 3319700"/>
                <a:gd name="connsiteY1781" fmla="*/ 1159002 h 2940455"/>
                <a:gd name="connsiteX1782" fmla="*/ 2767060 w 3319700"/>
                <a:gd name="connsiteY1782" fmla="*/ 1162431 h 2940455"/>
                <a:gd name="connsiteX1783" fmla="*/ 2768203 w 3319700"/>
                <a:gd name="connsiteY1783" fmla="*/ 1169289 h 2940455"/>
                <a:gd name="connsiteX1784" fmla="*/ 2765917 w 3319700"/>
                <a:gd name="connsiteY1784" fmla="*/ 1175575 h 2940455"/>
                <a:gd name="connsiteX1785" fmla="*/ 2762488 w 3319700"/>
                <a:gd name="connsiteY1785" fmla="*/ 1175575 h 2940455"/>
                <a:gd name="connsiteX1786" fmla="*/ 2757916 w 3319700"/>
                <a:gd name="connsiteY1786" fmla="*/ 1165289 h 2940455"/>
                <a:gd name="connsiteX1787" fmla="*/ 2761917 w 3319700"/>
                <a:gd name="connsiteY1787" fmla="*/ 1159002 h 2940455"/>
                <a:gd name="connsiteX1788" fmla="*/ 3180255 w 3319700"/>
                <a:gd name="connsiteY1788" fmla="*/ 277178 h 2940455"/>
                <a:gd name="connsiteX1789" fmla="*/ 3188827 w 3319700"/>
                <a:gd name="connsiteY1789" fmla="*/ 274892 h 2940455"/>
                <a:gd name="connsiteX1790" fmla="*/ 3190542 w 3319700"/>
                <a:gd name="connsiteY1790" fmla="*/ 276034 h 2940455"/>
                <a:gd name="connsiteX1791" fmla="*/ 3190542 w 3319700"/>
                <a:gd name="connsiteY1791" fmla="*/ 278892 h 2940455"/>
                <a:gd name="connsiteX1792" fmla="*/ 3183683 w 3319700"/>
                <a:gd name="connsiteY1792" fmla="*/ 283464 h 2940455"/>
                <a:gd name="connsiteX1793" fmla="*/ 3178540 w 3319700"/>
                <a:gd name="connsiteY1793" fmla="*/ 280607 h 2940455"/>
                <a:gd name="connsiteX1794" fmla="*/ 3180255 w 3319700"/>
                <a:gd name="connsiteY1794" fmla="*/ 277178 h 2940455"/>
                <a:gd name="connsiteX1795" fmla="*/ 2783062 w 3319700"/>
                <a:gd name="connsiteY1795" fmla="*/ 138874 h 2940455"/>
                <a:gd name="connsiteX1796" fmla="*/ 2783062 w 3319700"/>
                <a:gd name="connsiteY1796" fmla="*/ 138874 h 2940455"/>
                <a:gd name="connsiteX1797" fmla="*/ 2787634 w 3319700"/>
                <a:gd name="connsiteY1797" fmla="*/ 141732 h 2940455"/>
                <a:gd name="connsiteX1798" fmla="*/ 2785920 w 3319700"/>
                <a:gd name="connsiteY1798" fmla="*/ 142303 h 2940455"/>
                <a:gd name="connsiteX1799" fmla="*/ 2783062 w 3319700"/>
                <a:gd name="connsiteY1799" fmla="*/ 138874 h 2940455"/>
                <a:gd name="connsiteX1800" fmla="*/ 2782491 w 3319700"/>
                <a:gd name="connsiteY1800" fmla="*/ 139446 h 2940455"/>
                <a:gd name="connsiteX1801" fmla="*/ 2781348 w 3319700"/>
                <a:gd name="connsiteY1801" fmla="*/ 138303 h 2940455"/>
                <a:gd name="connsiteX1802" fmla="*/ 2783062 w 3319700"/>
                <a:gd name="connsiteY1802" fmla="*/ 138874 h 2940455"/>
                <a:gd name="connsiteX1803" fmla="*/ 2569893 w 3319700"/>
                <a:gd name="connsiteY1803" fmla="*/ 880110 h 2940455"/>
                <a:gd name="connsiteX1804" fmla="*/ 2571607 w 3319700"/>
                <a:gd name="connsiteY1804" fmla="*/ 880110 h 2940455"/>
                <a:gd name="connsiteX1805" fmla="*/ 2573893 w 3319700"/>
                <a:gd name="connsiteY1805" fmla="*/ 878395 h 2940455"/>
                <a:gd name="connsiteX1806" fmla="*/ 2574465 w 3319700"/>
                <a:gd name="connsiteY1806" fmla="*/ 879538 h 2940455"/>
                <a:gd name="connsiteX1807" fmla="*/ 2572179 w 3319700"/>
                <a:gd name="connsiteY1807" fmla="*/ 880110 h 2940455"/>
                <a:gd name="connsiteX1808" fmla="*/ 2569893 w 3319700"/>
                <a:gd name="connsiteY1808" fmla="*/ 880110 h 2940455"/>
                <a:gd name="connsiteX1809" fmla="*/ 2569321 w 3319700"/>
                <a:gd name="connsiteY1809" fmla="*/ 881253 h 2940455"/>
                <a:gd name="connsiteX1810" fmla="*/ 2569893 w 3319700"/>
                <a:gd name="connsiteY1810" fmla="*/ 880110 h 2940455"/>
                <a:gd name="connsiteX1811" fmla="*/ 2475595 w 3319700"/>
                <a:gd name="connsiteY1811" fmla="*/ 1618488 h 2940455"/>
                <a:gd name="connsiteX1812" fmla="*/ 2475595 w 3319700"/>
                <a:gd name="connsiteY1812" fmla="*/ 1618488 h 2940455"/>
                <a:gd name="connsiteX1813" fmla="*/ 2485311 w 3319700"/>
                <a:gd name="connsiteY1813" fmla="*/ 1615630 h 2940455"/>
                <a:gd name="connsiteX1814" fmla="*/ 2487597 w 3319700"/>
                <a:gd name="connsiteY1814" fmla="*/ 1616774 h 2940455"/>
                <a:gd name="connsiteX1815" fmla="*/ 2485882 w 3319700"/>
                <a:gd name="connsiteY1815" fmla="*/ 1620202 h 2940455"/>
                <a:gd name="connsiteX1816" fmla="*/ 2475595 w 3319700"/>
                <a:gd name="connsiteY1816" fmla="*/ 1618488 h 2940455"/>
                <a:gd name="connsiteX1817" fmla="*/ 2475024 w 3319700"/>
                <a:gd name="connsiteY1817" fmla="*/ 1619060 h 2940455"/>
                <a:gd name="connsiteX1818" fmla="*/ 2475024 w 3319700"/>
                <a:gd name="connsiteY1818" fmla="*/ 1617345 h 2940455"/>
                <a:gd name="connsiteX1819" fmla="*/ 2475595 w 3319700"/>
                <a:gd name="connsiteY1819" fmla="*/ 1618488 h 2940455"/>
                <a:gd name="connsiteX1820" fmla="*/ 2465880 w 3319700"/>
                <a:gd name="connsiteY1820" fmla="*/ 97155 h 2940455"/>
                <a:gd name="connsiteX1821" fmla="*/ 2465308 w 3319700"/>
                <a:gd name="connsiteY1821" fmla="*/ 95440 h 2940455"/>
                <a:gd name="connsiteX1822" fmla="*/ 2466451 w 3319700"/>
                <a:gd name="connsiteY1822" fmla="*/ 96583 h 2940455"/>
                <a:gd name="connsiteX1823" fmla="*/ 2465880 w 3319700"/>
                <a:gd name="connsiteY1823" fmla="*/ 97155 h 2940455"/>
                <a:gd name="connsiteX1824" fmla="*/ 2471595 w 3319700"/>
                <a:gd name="connsiteY1824" fmla="*/ 105156 h 2940455"/>
                <a:gd name="connsiteX1825" fmla="*/ 2468166 w 3319700"/>
                <a:gd name="connsiteY1825" fmla="*/ 113157 h 2940455"/>
                <a:gd name="connsiteX1826" fmla="*/ 2465880 w 3319700"/>
                <a:gd name="connsiteY1826" fmla="*/ 113157 h 2940455"/>
                <a:gd name="connsiteX1827" fmla="*/ 2464737 w 3319700"/>
                <a:gd name="connsiteY1827" fmla="*/ 111443 h 2940455"/>
                <a:gd name="connsiteX1828" fmla="*/ 2465880 w 3319700"/>
                <a:gd name="connsiteY1828" fmla="*/ 97155 h 2940455"/>
                <a:gd name="connsiteX1829" fmla="*/ 2465880 w 3319700"/>
                <a:gd name="connsiteY1829" fmla="*/ 97155 h 2940455"/>
                <a:gd name="connsiteX1830" fmla="*/ 2445306 w 3319700"/>
                <a:gd name="connsiteY1830" fmla="*/ 1078992 h 2940455"/>
                <a:gd name="connsiteX1831" fmla="*/ 2443591 w 3319700"/>
                <a:gd name="connsiteY1831" fmla="*/ 1078420 h 2940455"/>
                <a:gd name="connsiteX1832" fmla="*/ 2444734 w 3319700"/>
                <a:gd name="connsiteY1832" fmla="*/ 1074420 h 2940455"/>
                <a:gd name="connsiteX1833" fmla="*/ 2446449 w 3319700"/>
                <a:gd name="connsiteY1833" fmla="*/ 1074992 h 2940455"/>
                <a:gd name="connsiteX1834" fmla="*/ 2445306 w 3319700"/>
                <a:gd name="connsiteY1834" fmla="*/ 1078992 h 2940455"/>
                <a:gd name="connsiteX1835" fmla="*/ 2446449 w 3319700"/>
                <a:gd name="connsiteY1835" fmla="*/ 84010 h 2940455"/>
                <a:gd name="connsiteX1836" fmla="*/ 2450449 w 3319700"/>
                <a:gd name="connsiteY1836" fmla="*/ 85153 h 2940455"/>
                <a:gd name="connsiteX1837" fmla="*/ 2449306 w 3319700"/>
                <a:gd name="connsiteY1837" fmla="*/ 86868 h 2940455"/>
                <a:gd name="connsiteX1838" fmla="*/ 2444734 w 3319700"/>
                <a:gd name="connsiteY1838" fmla="*/ 91440 h 2940455"/>
                <a:gd name="connsiteX1839" fmla="*/ 2442448 w 3319700"/>
                <a:gd name="connsiteY1839" fmla="*/ 92012 h 2940455"/>
                <a:gd name="connsiteX1840" fmla="*/ 2439591 w 3319700"/>
                <a:gd name="connsiteY1840" fmla="*/ 89725 h 2940455"/>
                <a:gd name="connsiteX1841" fmla="*/ 2446449 w 3319700"/>
                <a:gd name="connsiteY1841" fmla="*/ 84010 h 2940455"/>
                <a:gd name="connsiteX1842" fmla="*/ 2368153 w 3319700"/>
                <a:gd name="connsiteY1842" fmla="*/ 168021 h 2940455"/>
                <a:gd name="connsiteX1843" fmla="*/ 2376726 w 3319700"/>
                <a:gd name="connsiteY1843" fmla="*/ 169735 h 2940455"/>
                <a:gd name="connsiteX1844" fmla="*/ 2377869 w 3319700"/>
                <a:gd name="connsiteY1844" fmla="*/ 171450 h 2940455"/>
                <a:gd name="connsiteX1845" fmla="*/ 2375583 w 3319700"/>
                <a:gd name="connsiteY1845" fmla="*/ 174879 h 2940455"/>
                <a:gd name="connsiteX1846" fmla="*/ 2366439 w 3319700"/>
                <a:gd name="connsiteY1846" fmla="*/ 171450 h 2940455"/>
                <a:gd name="connsiteX1847" fmla="*/ 2368153 w 3319700"/>
                <a:gd name="connsiteY1847" fmla="*/ 168021 h 2940455"/>
                <a:gd name="connsiteX1848" fmla="*/ 2361295 w 3319700"/>
                <a:gd name="connsiteY1848" fmla="*/ 1972818 h 2940455"/>
                <a:gd name="connsiteX1849" fmla="*/ 2362438 w 3319700"/>
                <a:gd name="connsiteY1849" fmla="*/ 1974532 h 2940455"/>
                <a:gd name="connsiteX1850" fmla="*/ 2360152 w 3319700"/>
                <a:gd name="connsiteY1850" fmla="*/ 1973390 h 2940455"/>
                <a:gd name="connsiteX1851" fmla="*/ 2361295 w 3319700"/>
                <a:gd name="connsiteY1851" fmla="*/ 1972818 h 2940455"/>
                <a:gd name="connsiteX1852" fmla="*/ 1875520 w 3319700"/>
                <a:gd name="connsiteY1852" fmla="*/ 68008 h 2940455"/>
                <a:gd name="connsiteX1853" fmla="*/ 1876663 w 3319700"/>
                <a:gd name="connsiteY1853" fmla="*/ 69152 h 2940455"/>
                <a:gd name="connsiteX1854" fmla="*/ 1874949 w 3319700"/>
                <a:gd name="connsiteY1854" fmla="*/ 68580 h 2940455"/>
                <a:gd name="connsiteX1855" fmla="*/ 1873806 w 3319700"/>
                <a:gd name="connsiteY1855" fmla="*/ 66865 h 2940455"/>
                <a:gd name="connsiteX1856" fmla="*/ 1875520 w 3319700"/>
                <a:gd name="connsiteY1856" fmla="*/ 68008 h 2940455"/>
                <a:gd name="connsiteX1857" fmla="*/ 494776 w 3319700"/>
                <a:gd name="connsiteY1857" fmla="*/ 780098 h 2940455"/>
                <a:gd name="connsiteX1858" fmla="*/ 494776 w 3319700"/>
                <a:gd name="connsiteY1858" fmla="*/ 778954 h 2940455"/>
                <a:gd name="connsiteX1859" fmla="*/ 495919 w 3319700"/>
                <a:gd name="connsiteY1859" fmla="*/ 779526 h 2940455"/>
                <a:gd name="connsiteX1860" fmla="*/ 494776 w 3319700"/>
                <a:gd name="connsiteY1860" fmla="*/ 780098 h 2940455"/>
                <a:gd name="connsiteX1861" fmla="*/ 556498 w 3319700"/>
                <a:gd name="connsiteY1861" fmla="*/ 924115 h 2940455"/>
                <a:gd name="connsiteX1862" fmla="*/ 549640 w 3319700"/>
                <a:gd name="connsiteY1862" fmla="*/ 932117 h 2940455"/>
                <a:gd name="connsiteX1863" fmla="*/ 538782 w 3319700"/>
                <a:gd name="connsiteY1863" fmla="*/ 932688 h 2940455"/>
                <a:gd name="connsiteX1864" fmla="*/ 538782 w 3319700"/>
                <a:gd name="connsiteY1864" fmla="*/ 933260 h 2940455"/>
                <a:gd name="connsiteX1865" fmla="*/ 538210 w 3319700"/>
                <a:gd name="connsiteY1865" fmla="*/ 934402 h 2940455"/>
                <a:gd name="connsiteX1866" fmla="*/ 538210 w 3319700"/>
                <a:gd name="connsiteY1866" fmla="*/ 932688 h 2940455"/>
                <a:gd name="connsiteX1867" fmla="*/ 538782 w 3319700"/>
                <a:gd name="connsiteY1867" fmla="*/ 932688 h 2940455"/>
                <a:gd name="connsiteX1868" fmla="*/ 545068 w 3319700"/>
                <a:gd name="connsiteY1868" fmla="*/ 920115 h 2940455"/>
                <a:gd name="connsiteX1869" fmla="*/ 548497 w 3319700"/>
                <a:gd name="connsiteY1869" fmla="*/ 914400 h 2940455"/>
                <a:gd name="connsiteX1870" fmla="*/ 553641 w 3319700"/>
                <a:gd name="connsiteY1870" fmla="*/ 911543 h 2940455"/>
                <a:gd name="connsiteX1871" fmla="*/ 556498 w 3319700"/>
                <a:gd name="connsiteY1871" fmla="*/ 917258 h 2940455"/>
                <a:gd name="connsiteX1872" fmla="*/ 556498 w 3319700"/>
                <a:gd name="connsiteY1872" fmla="*/ 924115 h 2940455"/>
                <a:gd name="connsiteX1873" fmla="*/ 571357 w 3319700"/>
                <a:gd name="connsiteY1873" fmla="*/ 936117 h 2940455"/>
                <a:gd name="connsiteX1874" fmla="*/ 571357 w 3319700"/>
                <a:gd name="connsiteY1874" fmla="*/ 937260 h 2940455"/>
                <a:gd name="connsiteX1875" fmla="*/ 570214 w 3319700"/>
                <a:gd name="connsiteY1875" fmla="*/ 938975 h 2940455"/>
                <a:gd name="connsiteX1876" fmla="*/ 569643 w 3319700"/>
                <a:gd name="connsiteY1876" fmla="*/ 940689 h 2940455"/>
                <a:gd name="connsiteX1877" fmla="*/ 570786 w 3319700"/>
                <a:gd name="connsiteY1877" fmla="*/ 936688 h 2940455"/>
                <a:gd name="connsiteX1878" fmla="*/ 571357 w 3319700"/>
                <a:gd name="connsiteY1878" fmla="*/ 936117 h 2940455"/>
                <a:gd name="connsiteX1879" fmla="*/ 573072 w 3319700"/>
                <a:gd name="connsiteY1879" fmla="*/ 932117 h 2940455"/>
                <a:gd name="connsiteX1880" fmla="*/ 573643 w 3319700"/>
                <a:gd name="connsiteY1880" fmla="*/ 933831 h 2940455"/>
                <a:gd name="connsiteX1881" fmla="*/ 571357 w 3319700"/>
                <a:gd name="connsiteY1881" fmla="*/ 936117 h 2940455"/>
                <a:gd name="connsiteX1882" fmla="*/ 609648 w 3319700"/>
                <a:gd name="connsiteY1882" fmla="*/ 901827 h 2940455"/>
                <a:gd name="connsiteX1883" fmla="*/ 611934 w 3319700"/>
                <a:gd name="connsiteY1883" fmla="*/ 901255 h 2940455"/>
                <a:gd name="connsiteX1884" fmla="*/ 615934 w 3319700"/>
                <a:gd name="connsiteY1884" fmla="*/ 902398 h 2940455"/>
                <a:gd name="connsiteX1885" fmla="*/ 615363 w 3319700"/>
                <a:gd name="connsiteY1885" fmla="*/ 904113 h 2940455"/>
                <a:gd name="connsiteX1886" fmla="*/ 611362 w 3319700"/>
                <a:gd name="connsiteY1886" fmla="*/ 904113 h 2940455"/>
                <a:gd name="connsiteX1887" fmla="*/ 609648 w 3319700"/>
                <a:gd name="connsiteY1887" fmla="*/ 901827 h 2940455"/>
                <a:gd name="connsiteX1888" fmla="*/ 646795 w 3319700"/>
                <a:gd name="connsiteY1888" fmla="*/ 546925 h 2940455"/>
                <a:gd name="connsiteX1889" fmla="*/ 642794 w 3319700"/>
                <a:gd name="connsiteY1889" fmla="*/ 548640 h 2940455"/>
                <a:gd name="connsiteX1890" fmla="*/ 640509 w 3319700"/>
                <a:gd name="connsiteY1890" fmla="*/ 548068 h 2940455"/>
                <a:gd name="connsiteX1891" fmla="*/ 638794 w 3319700"/>
                <a:gd name="connsiteY1891" fmla="*/ 544639 h 2940455"/>
                <a:gd name="connsiteX1892" fmla="*/ 642223 w 3319700"/>
                <a:gd name="connsiteY1892" fmla="*/ 542925 h 2940455"/>
                <a:gd name="connsiteX1893" fmla="*/ 646795 w 3319700"/>
                <a:gd name="connsiteY1893" fmla="*/ 546925 h 2940455"/>
                <a:gd name="connsiteX1894" fmla="*/ 670798 w 3319700"/>
                <a:gd name="connsiteY1894" fmla="*/ 532638 h 2940455"/>
                <a:gd name="connsiteX1895" fmla="*/ 670798 w 3319700"/>
                <a:gd name="connsiteY1895" fmla="*/ 532638 h 2940455"/>
                <a:gd name="connsiteX1896" fmla="*/ 667369 w 3319700"/>
                <a:gd name="connsiteY1896" fmla="*/ 536067 h 2940455"/>
                <a:gd name="connsiteX1897" fmla="*/ 666798 w 3319700"/>
                <a:gd name="connsiteY1897" fmla="*/ 534353 h 2940455"/>
                <a:gd name="connsiteX1898" fmla="*/ 670798 w 3319700"/>
                <a:gd name="connsiteY1898" fmla="*/ 532638 h 2940455"/>
                <a:gd name="connsiteX1899" fmla="*/ 670798 w 3319700"/>
                <a:gd name="connsiteY1899" fmla="*/ 532638 h 2940455"/>
                <a:gd name="connsiteX1900" fmla="*/ 671369 w 3319700"/>
                <a:gd name="connsiteY1900" fmla="*/ 530923 h 2940455"/>
                <a:gd name="connsiteX1901" fmla="*/ 670798 w 3319700"/>
                <a:gd name="connsiteY1901" fmla="*/ 532638 h 2940455"/>
                <a:gd name="connsiteX1902" fmla="*/ 703945 w 3319700"/>
                <a:gd name="connsiteY1902" fmla="*/ 521208 h 2940455"/>
                <a:gd name="connsiteX1903" fmla="*/ 703374 w 3319700"/>
                <a:gd name="connsiteY1903" fmla="*/ 521779 h 2940455"/>
                <a:gd name="connsiteX1904" fmla="*/ 702802 w 3319700"/>
                <a:gd name="connsiteY1904" fmla="*/ 522923 h 2940455"/>
                <a:gd name="connsiteX1905" fmla="*/ 702802 w 3319700"/>
                <a:gd name="connsiteY1905" fmla="*/ 532067 h 2940455"/>
                <a:gd name="connsiteX1906" fmla="*/ 701659 w 3319700"/>
                <a:gd name="connsiteY1906" fmla="*/ 533781 h 2940455"/>
                <a:gd name="connsiteX1907" fmla="*/ 700516 w 3319700"/>
                <a:gd name="connsiteY1907" fmla="*/ 532067 h 2940455"/>
                <a:gd name="connsiteX1908" fmla="*/ 702802 w 3319700"/>
                <a:gd name="connsiteY1908" fmla="*/ 522923 h 2940455"/>
                <a:gd name="connsiteX1909" fmla="*/ 702802 w 3319700"/>
                <a:gd name="connsiteY1909" fmla="*/ 520637 h 2940455"/>
                <a:gd name="connsiteX1910" fmla="*/ 703945 w 3319700"/>
                <a:gd name="connsiteY1910" fmla="*/ 521208 h 2940455"/>
                <a:gd name="connsiteX1911" fmla="*/ 704517 w 3319700"/>
                <a:gd name="connsiteY1911" fmla="*/ 520065 h 2940455"/>
                <a:gd name="connsiteX1912" fmla="*/ 703945 w 3319700"/>
                <a:gd name="connsiteY1912" fmla="*/ 521208 h 2940455"/>
                <a:gd name="connsiteX1913" fmla="*/ 743379 w 3319700"/>
                <a:gd name="connsiteY1913" fmla="*/ 829247 h 2940455"/>
                <a:gd name="connsiteX1914" fmla="*/ 744522 w 3319700"/>
                <a:gd name="connsiteY1914" fmla="*/ 827532 h 2940455"/>
                <a:gd name="connsiteX1915" fmla="*/ 745093 w 3319700"/>
                <a:gd name="connsiteY1915" fmla="*/ 829818 h 2940455"/>
                <a:gd name="connsiteX1916" fmla="*/ 743379 w 3319700"/>
                <a:gd name="connsiteY1916" fmla="*/ 829247 h 2940455"/>
                <a:gd name="connsiteX1917" fmla="*/ 746808 w 3319700"/>
                <a:gd name="connsiteY1917" fmla="*/ 579501 h 2940455"/>
                <a:gd name="connsiteX1918" fmla="*/ 750808 w 3319700"/>
                <a:gd name="connsiteY1918" fmla="*/ 574358 h 2940455"/>
                <a:gd name="connsiteX1919" fmla="*/ 750237 w 3319700"/>
                <a:gd name="connsiteY1919" fmla="*/ 573786 h 2940455"/>
                <a:gd name="connsiteX1920" fmla="*/ 751951 w 3319700"/>
                <a:gd name="connsiteY1920" fmla="*/ 572643 h 2940455"/>
                <a:gd name="connsiteX1921" fmla="*/ 750808 w 3319700"/>
                <a:gd name="connsiteY1921" fmla="*/ 574358 h 2940455"/>
                <a:gd name="connsiteX1922" fmla="*/ 750808 w 3319700"/>
                <a:gd name="connsiteY1922" fmla="*/ 574358 h 2940455"/>
                <a:gd name="connsiteX1923" fmla="*/ 752523 w 3319700"/>
                <a:gd name="connsiteY1923" fmla="*/ 580073 h 2940455"/>
                <a:gd name="connsiteX1924" fmla="*/ 749665 w 3319700"/>
                <a:gd name="connsiteY1924" fmla="*/ 583502 h 2940455"/>
                <a:gd name="connsiteX1925" fmla="*/ 747951 w 3319700"/>
                <a:gd name="connsiteY1925" fmla="*/ 583502 h 2940455"/>
                <a:gd name="connsiteX1926" fmla="*/ 746808 w 3319700"/>
                <a:gd name="connsiteY1926" fmla="*/ 579501 h 2940455"/>
                <a:gd name="connsiteX1927" fmla="*/ 755380 w 3319700"/>
                <a:gd name="connsiteY1927" fmla="*/ 795528 h 2940455"/>
                <a:gd name="connsiteX1928" fmla="*/ 753666 w 3319700"/>
                <a:gd name="connsiteY1928" fmla="*/ 794957 h 2940455"/>
                <a:gd name="connsiteX1929" fmla="*/ 748522 w 3319700"/>
                <a:gd name="connsiteY1929" fmla="*/ 791528 h 2940455"/>
                <a:gd name="connsiteX1930" fmla="*/ 750237 w 3319700"/>
                <a:gd name="connsiteY1930" fmla="*/ 790956 h 2940455"/>
                <a:gd name="connsiteX1931" fmla="*/ 754237 w 3319700"/>
                <a:gd name="connsiteY1931" fmla="*/ 792670 h 2940455"/>
                <a:gd name="connsiteX1932" fmla="*/ 756523 w 3319700"/>
                <a:gd name="connsiteY1932" fmla="*/ 793813 h 2940455"/>
                <a:gd name="connsiteX1933" fmla="*/ 757666 w 3319700"/>
                <a:gd name="connsiteY1933" fmla="*/ 795528 h 2940455"/>
                <a:gd name="connsiteX1934" fmla="*/ 755380 w 3319700"/>
                <a:gd name="connsiteY1934" fmla="*/ 795528 h 2940455"/>
                <a:gd name="connsiteX1935" fmla="*/ 767382 w 3319700"/>
                <a:gd name="connsiteY1935" fmla="*/ 744664 h 2940455"/>
                <a:gd name="connsiteX1936" fmla="*/ 763381 w 3319700"/>
                <a:gd name="connsiteY1936" fmla="*/ 746379 h 2940455"/>
                <a:gd name="connsiteX1937" fmla="*/ 758809 w 3319700"/>
                <a:gd name="connsiteY1937" fmla="*/ 741807 h 2940455"/>
                <a:gd name="connsiteX1938" fmla="*/ 760524 w 3319700"/>
                <a:gd name="connsiteY1938" fmla="*/ 738378 h 2940455"/>
                <a:gd name="connsiteX1939" fmla="*/ 767382 w 3319700"/>
                <a:gd name="connsiteY1939" fmla="*/ 742950 h 2940455"/>
                <a:gd name="connsiteX1940" fmla="*/ 767382 w 3319700"/>
                <a:gd name="connsiteY1940" fmla="*/ 744664 h 2940455"/>
                <a:gd name="connsiteX1941" fmla="*/ 790242 w 3319700"/>
                <a:gd name="connsiteY1941" fmla="*/ 811530 h 2940455"/>
                <a:gd name="connsiteX1942" fmla="*/ 789670 w 3319700"/>
                <a:gd name="connsiteY1942" fmla="*/ 813244 h 2940455"/>
                <a:gd name="connsiteX1943" fmla="*/ 787956 w 3319700"/>
                <a:gd name="connsiteY1943" fmla="*/ 812102 h 2940455"/>
                <a:gd name="connsiteX1944" fmla="*/ 790242 w 3319700"/>
                <a:gd name="connsiteY1944" fmla="*/ 811530 h 2940455"/>
                <a:gd name="connsiteX1945" fmla="*/ 797099 w 3319700"/>
                <a:gd name="connsiteY1945" fmla="*/ 831533 h 2940455"/>
                <a:gd name="connsiteX1946" fmla="*/ 795385 w 3319700"/>
                <a:gd name="connsiteY1946" fmla="*/ 837819 h 2940455"/>
                <a:gd name="connsiteX1947" fmla="*/ 794242 w 3319700"/>
                <a:gd name="connsiteY1947" fmla="*/ 843534 h 2940455"/>
                <a:gd name="connsiteX1948" fmla="*/ 787956 w 3319700"/>
                <a:gd name="connsiteY1948" fmla="*/ 841819 h 2940455"/>
                <a:gd name="connsiteX1949" fmla="*/ 786813 w 3319700"/>
                <a:gd name="connsiteY1949" fmla="*/ 833818 h 2940455"/>
                <a:gd name="connsiteX1950" fmla="*/ 795385 w 3319700"/>
                <a:gd name="connsiteY1950" fmla="*/ 826389 h 2940455"/>
                <a:gd name="connsiteX1951" fmla="*/ 797671 w 3319700"/>
                <a:gd name="connsiteY1951" fmla="*/ 826389 h 2940455"/>
                <a:gd name="connsiteX1952" fmla="*/ 799386 w 3319700"/>
                <a:gd name="connsiteY1952" fmla="*/ 828103 h 2940455"/>
                <a:gd name="connsiteX1953" fmla="*/ 797099 w 3319700"/>
                <a:gd name="connsiteY1953" fmla="*/ 831533 h 2940455"/>
                <a:gd name="connsiteX1954" fmla="*/ 802814 w 3319700"/>
                <a:gd name="connsiteY1954" fmla="*/ 775525 h 2940455"/>
                <a:gd name="connsiteX1955" fmla="*/ 803958 w 3319700"/>
                <a:gd name="connsiteY1955" fmla="*/ 774383 h 2940455"/>
                <a:gd name="connsiteX1956" fmla="*/ 807958 w 3319700"/>
                <a:gd name="connsiteY1956" fmla="*/ 775525 h 2940455"/>
                <a:gd name="connsiteX1957" fmla="*/ 809101 w 3319700"/>
                <a:gd name="connsiteY1957" fmla="*/ 777240 h 2940455"/>
                <a:gd name="connsiteX1958" fmla="*/ 807958 w 3319700"/>
                <a:gd name="connsiteY1958" fmla="*/ 778954 h 2940455"/>
                <a:gd name="connsiteX1959" fmla="*/ 802814 w 3319700"/>
                <a:gd name="connsiteY1959" fmla="*/ 775525 h 2940455"/>
                <a:gd name="connsiteX1960" fmla="*/ 809101 w 3319700"/>
                <a:gd name="connsiteY1960" fmla="*/ 806387 h 2940455"/>
                <a:gd name="connsiteX1961" fmla="*/ 808529 w 3319700"/>
                <a:gd name="connsiteY1961" fmla="*/ 804672 h 2940455"/>
                <a:gd name="connsiteX1962" fmla="*/ 809673 w 3319700"/>
                <a:gd name="connsiteY1962" fmla="*/ 802958 h 2940455"/>
                <a:gd name="connsiteX1963" fmla="*/ 810244 w 3319700"/>
                <a:gd name="connsiteY1963" fmla="*/ 804672 h 2940455"/>
                <a:gd name="connsiteX1964" fmla="*/ 809101 w 3319700"/>
                <a:gd name="connsiteY1964" fmla="*/ 806387 h 2940455"/>
                <a:gd name="connsiteX1965" fmla="*/ 790242 w 3319700"/>
                <a:gd name="connsiteY1965" fmla="*/ 924687 h 2940455"/>
                <a:gd name="connsiteX1966" fmla="*/ 788527 w 3319700"/>
                <a:gd name="connsiteY1966" fmla="*/ 925830 h 2940455"/>
                <a:gd name="connsiteX1967" fmla="*/ 785098 w 3319700"/>
                <a:gd name="connsiteY1967" fmla="*/ 923544 h 2940455"/>
                <a:gd name="connsiteX1968" fmla="*/ 786241 w 3319700"/>
                <a:gd name="connsiteY1968" fmla="*/ 917258 h 2940455"/>
                <a:gd name="connsiteX1969" fmla="*/ 787956 w 3319700"/>
                <a:gd name="connsiteY1969" fmla="*/ 917258 h 2940455"/>
                <a:gd name="connsiteX1970" fmla="*/ 790242 w 3319700"/>
                <a:gd name="connsiteY1970" fmla="*/ 924687 h 2940455"/>
                <a:gd name="connsiteX1971" fmla="*/ 797671 w 3319700"/>
                <a:gd name="connsiteY1971" fmla="*/ 942975 h 2940455"/>
                <a:gd name="connsiteX1972" fmla="*/ 796528 w 3319700"/>
                <a:gd name="connsiteY1972" fmla="*/ 941260 h 2940455"/>
                <a:gd name="connsiteX1973" fmla="*/ 798243 w 3319700"/>
                <a:gd name="connsiteY1973" fmla="*/ 942403 h 2940455"/>
                <a:gd name="connsiteX1974" fmla="*/ 798814 w 3319700"/>
                <a:gd name="connsiteY1974" fmla="*/ 944118 h 2940455"/>
                <a:gd name="connsiteX1975" fmla="*/ 797671 w 3319700"/>
                <a:gd name="connsiteY1975" fmla="*/ 942975 h 2940455"/>
                <a:gd name="connsiteX1976" fmla="*/ 319897 w 3319700"/>
                <a:gd name="connsiteY1976" fmla="*/ 2062544 h 2940455"/>
                <a:gd name="connsiteX1977" fmla="*/ 320469 w 3319700"/>
                <a:gd name="connsiteY1977" fmla="*/ 2061972 h 2940455"/>
                <a:gd name="connsiteX1978" fmla="*/ 322183 w 3319700"/>
                <a:gd name="connsiteY1978" fmla="*/ 2064258 h 2940455"/>
                <a:gd name="connsiteX1979" fmla="*/ 319897 w 3319700"/>
                <a:gd name="connsiteY1979" fmla="*/ 2062544 h 2940455"/>
                <a:gd name="connsiteX1980" fmla="*/ 325612 w 3319700"/>
                <a:gd name="connsiteY1980" fmla="*/ 2066544 h 2940455"/>
                <a:gd name="connsiteX1981" fmla="*/ 323326 w 3319700"/>
                <a:gd name="connsiteY1981" fmla="*/ 2064830 h 2940455"/>
                <a:gd name="connsiteX1982" fmla="*/ 326184 w 3319700"/>
                <a:gd name="connsiteY1982" fmla="*/ 2065972 h 2940455"/>
                <a:gd name="connsiteX1983" fmla="*/ 326184 w 3319700"/>
                <a:gd name="connsiteY1983" fmla="*/ 2067687 h 2940455"/>
                <a:gd name="connsiteX1984" fmla="*/ 325612 w 3319700"/>
                <a:gd name="connsiteY1984" fmla="*/ 2066544 h 2940455"/>
                <a:gd name="connsiteX1985" fmla="*/ 337614 w 3319700"/>
                <a:gd name="connsiteY1985" fmla="*/ 2083689 h 2940455"/>
                <a:gd name="connsiteX1986" fmla="*/ 337042 w 3319700"/>
                <a:gd name="connsiteY1986" fmla="*/ 2081975 h 2940455"/>
                <a:gd name="connsiteX1987" fmla="*/ 340471 w 3319700"/>
                <a:gd name="connsiteY1987" fmla="*/ 2080832 h 2940455"/>
                <a:gd name="connsiteX1988" fmla="*/ 341043 w 3319700"/>
                <a:gd name="connsiteY1988" fmla="*/ 2082546 h 2940455"/>
                <a:gd name="connsiteX1989" fmla="*/ 337614 w 3319700"/>
                <a:gd name="connsiteY1989" fmla="*/ 2083689 h 2940455"/>
                <a:gd name="connsiteX1990" fmla="*/ 811959 w 3319700"/>
                <a:gd name="connsiteY1990" fmla="*/ 2849499 h 2940455"/>
                <a:gd name="connsiteX1991" fmla="*/ 811959 w 3319700"/>
                <a:gd name="connsiteY1991" fmla="*/ 2848356 h 2940455"/>
                <a:gd name="connsiteX1992" fmla="*/ 813673 w 3319700"/>
                <a:gd name="connsiteY1992" fmla="*/ 2848927 h 2940455"/>
                <a:gd name="connsiteX1993" fmla="*/ 811959 w 3319700"/>
                <a:gd name="connsiteY1993" fmla="*/ 2849499 h 2940455"/>
                <a:gd name="connsiteX1994" fmla="*/ 877109 w 3319700"/>
                <a:gd name="connsiteY1994" fmla="*/ 2562035 h 2940455"/>
                <a:gd name="connsiteX1995" fmla="*/ 878253 w 3319700"/>
                <a:gd name="connsiteY1995" fmla="*/ 2560320 h 2940455"/>
                <a:gd name="connsiteX1996" fmla="*/ 878824 w 3319700"/>
                <a:gd name="connsiteY1996" fmla="*/ 2561463 h 2940455"/>
                <a:gd name="connsiteX1997" fmla="*/ 877109 w 3319700"/>
                <a:gd name="connsiteY1997" fmla="*/ 2562035 h 2940455"/>
                <a:gd name="connsiteX1998" fmla="*/ 899969 w 3319700"/>
                <a:gd name="connsiteY1998" fmla="*/ 2270570 h 2940455"/>
                <a:gd name="connsiteX1999" fmla="*/ 899398 w 3319700"/>
                <a:gd name="connsiteY1999" fmla="*/ 2272284 h 2940455"/>
                <a:gd name="connsiteX2000" fmla="*/ 898827 w 3319700"/>
                <a:gd name="connsiteY2000" fmla="*/ 2270570 h 2940455"/>
                <a:gd name="connsiteX2001" fmla="*/ 899969 w 3319700"/>
                <a:gd name="connsiteY2001" fmla="*/ 2270570 h 2940455"/>
                <a:gd name="connsiteX2002" fmla="*/ 889683 w 3319700"/>
                <a:gd name="connsiteY2002" fmla="*/ 2411159 h 2940455"/>
                <a:gd name="connsiteX2003" fmla="*/ 886254 w 3319700"/>
                <a:gd name="connsiteY2003" fmla="*/ 2412873 h 2940455"/>
                <a:gd name="connsiteX2004" fmla="*/ 885111 w 3319700"/>
                <a:gd name="connsiteY2004" fmla="*/ 2411159 h 2940455"/>
                <a:gd name="connsiteX2005" fmla="*/ 889683 w 3319700"/>
                <a:gd name="connsiteY2005" fmla="*/ 2407158 h 2940455"/>
                <a:gd name="connsiteX2006" fmla="*/ 890826 w 3319700"/>
                <a:gd name="connsiteY2006" fmla="*/ 2408872 h 2940455"/>
                <a:gd name="connsiteX2007" fmla="*/ 889683 w 3319700"/>
                <a:gd name="connsiteY2007" fmla="*/ 2411159 h 2940455"/>
                <a:gd name="connsiteX2008" fmla="*/ 906256 w 3319700"/>
                <a:gd name="connsiteY2008" fmla="*/ 2450021 h 2940455"/>
                <a:gd name="connsiteX2009" fmla="*/ 905684 w 3319700"/>
                <a:gd name="connsiteY2009" fmla="*/ 2451164 h 2940455"/>
                <a:gd name="connsiteX2010" fmla="*/ 905684 w 3319700"/>
                <a:gd name="connsiteY2010" fmla="*/ 2453450 h 2940455"/>
                <a:gd name="connsiteX2011" fmla="*/ 904542 w 3319700"/>
                <a:gd name="connsiteY2011" fmla="*/ 2453450 h 2940455"/>
                <a:gd name="connsiteX2012" fmla="*/ 905684 w 3319700"/>
                <a:gd name="connsiteY2012" fmla="*/ 2451164 h 2940455"/>
                <a:gd name="connsiteX2013" fmla="*/ 906256 w 3319700"/>
                <a:gd name="connsiteY2013" fmla="*/ 2450021 h 2940455"/>
                <a:gd name="connsiteX2014" fmla="*/ 907399 w 3319700"/>
                <a:gd name="connsiteY2014" fmla="*/ 2449449 h 2940455"/>
                <a:gd name="connsiteX2015" fmla="*/ 906256 w 3319700"/>
                <a:gd name="connsiteY2015" fmla="*/ 2450021 h 2940455"/>
                <a:gd name="connsiteX2016" fmla="*/ 929688 w 3319700"/>
                <a:gd name="connsiteY2016" fmla="*/ 2399157 h 2940455"/>
                <a:gd name="connsiteX2017" fmla="*/ 927402 w 3319700"/>
                <a:gd name="connsiteY2017" fmla="*/ 2398586 h 2940455"/>
                <a:gd name="connsiteX2018" fmla="*/ 925687 w 3319700"/>
                <a:gd name="connsiteY2018" fmla="*/ 2388299 h 2940455"/>
                <a:gd name="connsiteX2019" fmla="*/ 925116 w 3319700"/>
                <a:gd name="connsiteY2019" fmla="*/ 2388299 h 2940455"/>
                <a:gd name="connsiteX2020" fmla="*/ 925116 w 3319700"/>
                <a:gd name="connsiteY2020" fmla="*/ 2387156 h 2940455"/>
                <a:gd name="connsiteX2021" fmla="*/ 918258 w 3319700"/>
                <a:gd name="connsiteY2021" fmla="*/ 2376297 h 2940455"/>
                <a:gd name="connsiteX2022" fmla="*/ 908542 w 3319700"/>
                <a:gd name="connsiteY2022" fmla="*/ 2366582 h 2940455"/>
                <a:gd name="connsiteX2023" fmla="*/ 902827 w 3319700"/>
                <a:gd name="connsiteY2023" fmla="*/ 2356295 h 2940455"/>
                <a:gd name="connsiteX2024" fmla="*/ 897684 w 3319700"/>
                <a:gd name="connsiteY2024" fmla="*/ 2314575 h 2940455"/>
                <a:gd name="connsiteX2025" fmla="*/ 900541 w 3319700"/>
                <a:gd name="connsiteY2025" fmla="*/ 2312289 h 2940455"/>
                <a:gd name="connsiteX2026" fmla="*/ 903970 w 3319700"/>
                <a:gd name="connsiteY2026" fmla="*/ 2314575 h 2940455"/>
                <a:gd name="connsiteX2027" fmla="*/ 909685 w 3319700"/>
                <a:gd name="connsiteY2027" fmla="*/ 2342007 h 2940455"/>
                <a:gd name="connsiteX2028" fmla="*/ 917686 w 3319700"/>
                <a:gd name="connsiteY2028" fmla="*/ 2364296 h 2940455"/>
                <a:gd name="connsiteX2029" fmla="*/ 923973 w 3319700"/>
                <a:gd name="connsiteY2029" fmla="*/ 2376297 h 2940455"/>
                <a:gd name="connsiteX2030" fmla="*/ 925116 w 3319700"/>
                <a:gd name="connsiteY2030" fmla="*/ 2386584 h 2940455"/>
                <a:gd name="connsiteX2031" fmla="*/ 925687 w 3319700"/>
                <a:gd name="connsiteY2031" fmla="*/ 2387156 h 2940455"/>
                <a:gd name="connsiteX2032" fmla="*/ 925687 w 3319700"/>
                <a:gd name="connsiteY2032" fmla="*/ 2387727 h 2940455"/>
                <a:gd name="connsiteX2033" fmla="*/ 930831 w 3319700"/>
                <a:gd name="connsiteY2033" fmla="*/ 2396871 h 2940455"/>
                <a:gd name="connsiteX2034" fmla="*/ 929688 w 3319700"/>
                <a:gd name="connsiteY2034" fmla="*/ 2399157 h 2940455"/>
                <a:gd name="connsiteX2035" fmla="*/ 934831 w 3319700"/>
                <a:gd name="connsiteY2035" fmla="*/ 2199132 h 2940455"/>
                <a:gd name="connsiteX2036" fmla="*/ 934259 w 3319700"/>
                <a:gd name="connsiteY2036" fmla="*/ 2200275 h 2940455"/>
                <a:gd name="connsiteX2037" fmla="*/ 934259 w 3319700"/>
                <a:gd name="connsiteY2037" fmla="*/ 2198561 h 2940455"/>
                <a:gd name="connsiteX2038" fmla="*/ 935974 w 3319700"/>
                <a:gd name="connsiteY2038" fmla="*/ 2198561 h 2940455"/>
                <a:gd name="connsiteX2039" fmla="*/ 934831 w 3319700"/>
                <a:gd name="connsiteY2039" fmla="*/ 2199132 h 2940455"/>
                <a:gd name="connsiteX2040" fmla="*/ 1057132 w 3319700"/>
                <a:gd name="connsiteY2040" fmla="*/ 1992820 h 2940455"/>
                <a:gd name="connsiteX2041" fmla="*/ 1060561 w 3319700"/>
                <a:gd name="connsiteY2041" fmla="*/ 1993964 h 2940455"/>
                <a:gd name="connsiteX2042" fmla="*/ 1058275 w 3319700"/>
                <a:gd name="connsiteY2042" fmla="*/ 1996821 h 2940455"/>
                <a:gd name="connsiteX2043" fmla="*/ 1055418 w 3319700"/>
                <a:gd name="connsiteY2043" fmla="*/ 1994535 h 2940455"/>
                <a:gd name="connsiteX2044" fmla="*/ 1057132 w 3319700"/>
                <a:gd name="connsiteY2044" fmla="*/ 1992820 h 2940455"/>
                <a:gd name="connsiteX2045" fmla="*/ 963406 w 3319700"/>
                <a:gd name="connsiteY2045" fmla="*/ 1658493 h 2940455"/>
                <a:gd name="connsiteX2046" fmla="*/ 965121 w 3319700"/>
                <a:gd name="connsiteY2046" fmla="*/ 1659636 h 2940455"/>
                <a:gd name="connsiteX2047" fmla="*/ 964549 w 3319700"/>
                <a:gd name="connsiteY2047" fmla="*/ 1661350 h 2940455"/>
                <a:gd name="connsiteX2048" fmla="*/ 962834 w 3319700"/>
                <a:gd name="connsiteY2048" fmla="*/ 1660207 h 2940455"/>
                <a:gd name="connsiteX2049" fmla="*/ 963406 w 3319700"/>
                <a:gd name="connsiteY2049" fmla="*/ 1658493 h 2940455"/>
                <a:gd name="connsiteX2050" fmla="*/ 953691 w 3319700"/>
                <a:gd name="connsiteY2050" fmla="*/ 1646492 h 2940455"/>
                <a:gd name="connsiteX2051" fmla="*/ 954262 w 3319700"/>
                <a:gd name="connsiteY2051" fmla="*/ 1647635 h 2940455"/>
                <a:gd name="connsiteX2052" fmla="*/ 955405 w 3319700"/>
                <a:gd name="connsiteY2052" fmla="*/ 1648206 h 2940455"/>
                <a:gd name="connsiteX2053" fmla="*/ 954262 w 3319700"/>
                <a:gd name="connsiteY2053" fmla="*/ 1647635 h 2940455"/>
                <a:gd name="connsiteX2054" fmla="*/ 953119 w 3319700"/>
                <a:gd name="connsiteY2054" fmla="*/ 1647635 h 2940455"/>
                <a:gd name="connsiteX2055" fmla="*/ 953691 w 3319700"/>
                <a:gd name="connsiteY2055" fmla="*/ 1646492 h 2940455"/>
                <a:gd name="connsiteX2056" fmla="*/ 999982 w 3319700"/>
                <a:gd name="connsiteY2056" fmla="*/ 2440877 h 2940455"/>
                <a:gd name="connsiteX2057" fmla="*/ 1003411 w 3319700"/>
                <a:gd name="connsiteY2057" fmla="*/ 2454021 h 2940455"/>
                <a:gd name="connsiteX2058" fmla="*/ 1003983 w 3319700"/>
                <a:gd name="connsiteY2058" fmla="*/ 2472309 h 2940455"/>
                <a:gd name="connsiteX2059" fmla="*/ 1002839 w 3319700"/>
                <a:gd name="connsiteY2059" fmla="*/ 2490597 h 2940455"/>
                <a:gd name="connsiteX2060" fmla="*/ 1005697 w 3319700"/>
                <a:gd name="connsiteY2060" fmla="*/ 2504313 h 2940455"/>
                <a:gd name="connsiteX2061" fmla="*/ 1005126 w 3319700"/>
                <a:gd name="connsiteY2061" fmla="*/ 2508314 h 2940455"/>
                <a:gd name="connsiteX2062" fmla="*/ 1001697 w 3319700"/>
                <a:gd name="connsiteY2062" fmla="*/ 2506027 h 2940455"/>
                <a:gd name="connsiteX2063" fmla="*/ 992553 w 3319700"/>
                <a:gd name="connsiteY2063" fmla="*/ 2479739 h 2940455"/>
                <a:gd name="connsiteX2064" fmla="*/ 993124 w 3319700"/>
                <a:gd name="connsiteY2064" fmla="*/ 2470595 h 2940455"/>
                <a:gd name="connsiteX2065" fmla="*/ 994267 w 3319700"/>
                <a:gd name="connsiteY2065" fmla="*/ 2445449 h 2940455"/>
                <a:gd name="connsiteX2066" fmla="*/ 993124 w 3319700"/>
                <a:gd name="connsiteY2066" fmla="*/ 2431732 h 2940455"/>
                <a:gd name="connsiteX2067" fmla="*/ 994267 w 3319700"/>
                <a:gd name="connsiteY2067" fmla="*/ 2429447 h 2940455"/>
                <a:gd name="connsiteX2068" fmla="*/ 997696 w 3319700"/>
                <a:gd name="connsiteY2068" fmla="*/ 2431732 h 2940455"/>
                <a:gd name="connsiteX2069" fmla="*/ 999982 w 3319700"/>
                <a:gd name="connsiteY2069" fmla="*/ 2440877 h 2940455"/>
                <a:gd name="connsiteX2070" fmla="*/ 977122 w 3319700"/>
                <a:gd name="connsiteY2070" fmla="*/ 2205419 h 2940455"/>
                <a:gd name="connsiteX2071" fmla="*/ 978837 w 3319700"/>
                <a:gd name="connsiteY2071" fmla="*/ 2205990 h 2940455"/>
                <a:gd name="connsiteX2072" fmla="*/ 977122 w 3319700"/>
                <a:gd name="connsiteY2072" fmla="*/ 2206562 h 2940455"/>
                <a:gd name="connsiteX2073" fmla="*/ 977122 w 3319700"/>
                <a:gd name="connsiteY2073" fmla="*/ 2205419 h 2940455"/>
                <a:gd name="connsiteX2074" fmla="*/ 982837 w 3319700"/>
                <a:gd name="connsiteY2074" fmla="*/ 2229993 h 2940455"/>
                <a:gd name="connsiteX2075" fmla="*/ 996553 w 3319700"/>
                <a:gd name="connsiteY2075" fmla="*/ 2237422 h 2940455"/>
                <a:gd name="connsiteX2076" fmla="*/ 997124 w 3319700"/>
                <a:gd name="connsiteY2076" fmla="*/ 2241423 h 2940455"/>
                <a:gd name="connsiteX2077" fmla="*/ 982837 w 3319700"/>
                <a:gd name="connsiteY2077" fmla="*/ 2264855 h 2940455"/>
                <a:gd name="connsiteX2078" fmla="*/ 979408 w 3319700"/>
                <a:gd name="connsiteY2078" fmla="*/ 2273427 h 2940455"/>
                <a:gd name="connsiteX2079" fmla="*/ 978265 w 3319700"/>
                <a:gd name="connsiteY2079" fmla="*/ 2277427 h 2940455"/>
                <a:gd name="connsiteX2080" fmla="*/ 971979 w 3319700"/>
                <a:gd name="connsiteY2080" fmla="*/ 2280285 h 2940455"/>
                <a:gd name="connsiteX2081" fmla="*/ 967407 w 3319700"/>
                <a:gd name="connsiteY2081" fmla="*/ 2280285 h 2940455"/>
                <a:gd name="connsiteX2082" fmla="*/ 962834 w 3319700"/>
                <a:gd name="connsiteY2082" fmla="*/ 2279714 h 2940455"/>
                <a:gd name="connsiteX2083" fmla="*/ 953691 w 3319700"/>
                <a:gd name="connsiteY2083" fmla="*/ 2280285 h 2940455"/>
                <a:gd name="connsiteX2084" fmla="*/ 950833 w 3319700"/>
                <a:gd name="connsiteY2084" fmla="*/ 2276856 h 2940455"/>
                <a:gd name="connsiteX2085" fmla="*/ 950833 w 3319700"/>
                <a:gd name="connsiteY2085" fmla="*/ 2272284 h 2940455"/>
                <a:gd name="connsiteX2086" fmla="*/ 953691 w 3319700"/>
                <a:gd name="connsiteY2086" fmla="*/ 2244281 h 2940455"/>
                <a:gd name="connsiteX2087" fmla="*/ 954834 w 3319700"/>
                <a:gd name="connsiteY2087" fmla="*/ 2237422 h 2940455"/>
                <a:gd name="connsiteX2088" fmla="*/ 959406 w 3319700"/>
                <a:gd name="connsiteY2088" fmla="*/ 2232851 h 2940455"/>
                <a:gd name="connsiteX2089" fmla="*/ 982837 w 3319700"/>
                <a:gd name="connsiteY2089" fmla="*/ 2229993 h 2940455"/>
                <a:gd name="connsiteX2090" fmla="*/ 966835 w 3319700"/>
                <a:gd name="connsiteY2090" fmla="*/ 908113 h 2940455"/>
                <a:gd name="connsiteX2091" fmla="*/ 967407 w 3319700"/>
                <a:gd name="connsiteY2091" fmla="*/ 908685 h 2940455"/>
                <a:gd name="connsiteX2092" fmla="*/ 969121 w 3319700"/>
                <a:gd name="connsiteY2092" fmla="*/ 908685 h 2940455"/>
                <a:gd name="connsiteX2093" fmla="*/ 969121 w 3319700"/>
                <a:gd name="connsiteY2093" fmla="*/ 909828 h 2940455"/>
                <a:gd name="connsiteX2094" fmla="*/ 979979 w 3319700"/>
                <a:gd name="connsiteY2094" fmla="*/ 921258 h 2940455"/>
                <a:gd name="connsiteX2095" fmla="*/ 978837 w 3319700"/>
                <a:gd name="connsiteY2095" fmla="*/ 926973 h 2940455"/>
                <a:gd name="connsiteX2096" fmla="*/ 968549 w 3319700"/>
                <a:gd name="connsiteY2096" fmla="*/ 924115 h 2940455"/>
                <a:gd name="connsiteX2097" fmla="*/ 967407 w 3319700"/>
                <a:gd name="connsiteY2097" fmla="*/ 917829 h 2940455"/>
                <a:gd name="connsiteX2098" fmla="*/ 967978 w 3319700"/>
                <a:gd name="connsiteY2098" fmla="*/ 915543 h 2940455"/>
                <a:gd name="connsiteX2099" fmla="*/ 969121 w 3319700"/>
                <a:gd name="connsiteY2099" fmla="*/ 909828 h 2940455"/>
                <a:gd name="connsiteX2100" fmla="*/ 968549 w 3319700"/>
                <a:gd name="connsiteY2100" fmla="*/ 909257 h 2940455"/>
                <a:gd name="connsiteX2101" fmla="*/ 967407 w 3319700"/>
                <a:gd name="connsiteY2101" fmla="*/ 908685 h 2940455"/>
                <a:gd name="connsiteX2102" fmla="*/ 965121 w 3319700"/>
                <a:gd name="connsiteY2102" fmla="*/ 908113 h 2940455"/>
                <a:gd name="connsiteX2103" fmla="*/ 966835 w 3319700"/>
                <a:gd name="connsiteY2103" fmla="*/ 908113 h 2940455"/>
                <a:gd name="connsiteX2104" fmla="*/ 951976 w 3319700"/>
                <a:gd name="connsiteY2104" fmla="*/ 865823 h 2940455"/>
                <a:gd name="connsiteX2105" fmla="*/ 953691 w 3319700"/>
                <a:gd name="connsiteY2105" fmla="*/ 865823 h 2940455"/>
                <a:gd name="connsiteX2106" fmla="*/ 953119 w 3319700"/>
                <a:gd name="connsiteY2106" fmla="*/ 868680 h 2940455"/>
                <a:gd name="connsiteX2107" fmla="*/ 951404 w 3319700"/>
                <a:gd name="connsiteY2107" fmla="*/ 867537 h 2940455"/>
                <a:gd name="connsiteX2108" fmla="*/ 951976 w 3319700"/>
                <a:gd name="connsiteY2108" fmla="*/ 865823 h 2940455"/>
                <a:gd name="connsiteX2109" fmla="*/ 955977 w 3319700"/>
                <a:gd name="connsiteY2109" fmla="*/ 1213866 h 2940455"/>
                <a:gd name="connsiteX2110" fmla="*/ 955405 w 3319700"/>
                <a:gd name="connsiteY2110" fmla="*/ 1215009 h 2940455"/>
                <a:gd name="connsiteX2111" fmla="*/ 953691 w 3319700"/>
                <a:gd name="connsiteY2111" fmla="*/ 1214437 h 2940455"/>
                <a:gd name="connsiteX2112" fmla="*/ 954262 w 3319700"/>
                <a:gd name="connsiteY2112" fmla="*/ 1213295 h 2940455"/>
                <a:gd name="connsiteX2113" fmla="*/ 955977 w 3319700"/>
                <a:gd name="connsiteY2113" fmla="*/ 1213866 h 2940455"/>
                <a:gd name="connsiteX2114" fmla="*/ 897684 w 3319700"/>
                <a:gd name="connsiteY2114" fmla="*/ 809244 h 2940455"/>
                <a:gd name="connsiteX2115" fmla="*/ 906256 w 3319700"/>
                <a:gd name="connsiteY2115" fmla="*/ 805815 h 2940455"/>
                <a:gd name="connsiteX2116" fmla="*/ 909685 w 3319700"/>
                <a:gd name="connsiteY2116" fmla="*/ 802386 h 2940455"/>
                <a:gd name="connsiteX2117" fmla="*/ 910257 w 3319700"/>
                <a:gd name="connsiteY2117" fmla="*/ 804672 h 2940455"/>
                <a:gd name="connsiteX2118" fmla="*/ 921687 w 3319700"/>
                <a:gd name="connsiteY2118" fmla="*/ 827532 h 2940455"/>
                <a:gd name="connsiteX2119" fmla="*/ 924544 w 3319700"/>
                <a:gd name="connsiteY2119" fmla="*/ 836104 h 2940455"/>
                <a:gd name="connsiteX2120" fmla="*/ 921115 w 3319700"/>
                <a:gd name="connsiteY2120" fmla="*/ 842391 h 2940455"/>
                <a:gd name="connsiteX2121" fmla="*/ 917114 w 3319700"/>
                <a:gd name="connsiteY2121" fmla="*/ 844677 h 2940455"/>
                <a:gd name="connsiteX2122" fmla="*/ 914257 w 3319700"/>
                <a:gd name="connsiteY2122" fmla="*/ 842391 h 2940455"/>
                <a:gd name="connsiteX2123" fmla="*/ 903970 w 3319700"/>
                <a:gd name="connsiteY2123" fmla="*/ 827532 h 2940455"/>
                <a:gd name="connsiteX2124" fmla="*/ 893683 w 3319700"/>
                <a:gd name="connsiteY2124" fmla="*/ 815530 h 2940455"/>
                <a:gd name="connsiteX2125" fmla="*/ 897684 w 3319700"/>
                <a:gd name="connsiteY2125" fmla="*/ 809244 h 2940455"/>
                <a:gd name="connsiteX2126" fmla="*/ 911971 w 3319700"/>
                <a:gd name="connsiteY2126" fmla="*/ 1175575 h 2940455"/>
                <a:gd name="connsiteX2127" fmla="*/ 910257 w 3319700"/>
                <a:gd name="connsiteY2127" fmla="*/ 1176147 h 2940455"/>
                <a:gd name="connsiteX2128" fmla="*/ 909114 w 3319700"/>
                <a:gd name="connsiteY2128" fmla="*/ 1174432 h 2940455"/>
                <a:gd name="connsiteX2129" fmla="*/ 910828 w 3319700"/>
                <a:gd name="connsiteY2129" fmla="*/ 1174432 h 2940455"/>
                <a:gd name="connsiteX2130" fmla="*/ 911971 w 3319700"/>
                <a:gd name="connsiteY2130" fmla="*/ 1175575 h 2940455"/>
                <a:gd name="connsiteX2131" fmla="*/ 885682 w 3319700"/>
                <a:gd name="connsiteY2131" fmla="*/ 757238 h 2940455"/>
                <a:gd name="connsiteX2132" fmla="*/ 889111 w 3319700"/>
                <a:gd name="connsiteY2132" fmla="*/ 758952 h 2940455"/>
                <a:gd name="connsiteX2133" fmla="*/ 890826 w 3319700"/>
                <a:gd name="connsiteY2133" fmla="*/ 762953 h 2940455"/>
                <a:gd name="connsiteX2134" fmla="*/ 889111 w 3319700"/>
                <a:gd name="connsiteY2134" fmla="*/ 764095 h 2940455"/>
                <a:gd name="connsiteX2135" fmla="*/ 885682 w 3319700"/>
                <a:gd name="connsiteY2135" fmla="*/ 761238 h 2940455"/>
                <a:gd name="connsiteX2136" fmla="*/ 885682 w 3319700"/>
                <a:gd name="connsiteY2136" fmla="*/ 757238 h 2940455"/>
                <a:gd name="connsiteX2137" fmla="*/ 835390 w 3319700"/>
                <a:gd name="connsiteY2137" fmla="*/ 624649 h 2940455"/>
                <a:gd name="connsiteX2138" fmla="*/ 837676 w 3319700"/>
                <a:gd name="connsiteY2138" fmla="*/ 622363 h 2940455"/>
                <a:gd name="connsiteX2139" fmla="*/ 835390 w 3319700"/>
                <a:gd name="connsiteY2139" fmla="*/ 624649 h 2940455"/>
                <a:gd name="connsiteX2140" fmla="*/ 834247 w 3319700"/>
                <a:gd name="connsiteY2140" fmla="*/ 625793 h 2940455"/>
                <a:gd name="connsiteX2141" fmla="*/ 835390 w 3319700"/>
                <a:gd name="connsiteY2141" fmla="*/ 624649 h 2940455"/>
                <a:gd name="connsiteX2142" fmla="*/ 831389 w 3319700"/>
                <a:gd name="connsiteY2142" fmla="*/ 692087 h 2940455"/>
                <a:gd name="connsiteX2143" fmla="*/ 831389 w 3319700"/>
                <a:gd name="connsiteY2143" fmla="*/ 693229 h 2940455"/>
                <a:gd name="connsiteX2144" fmla="*/ 832533 w 3319700"/>
                <a:gd name="connsiteY2144" fmla="*/ 693801 h 2940455"/>
                <a:gd name="connsiteX2145" fmla="*/ 831389 w 3319700"/>
                <a:gd name="connsiteY2145" fmla="*/ 693229 h 2940455"/>
                <a:gd name="connsiteX2146" fmla="*/ 831389 w 3319700"/>
                <a:gd name="connsiteY2146" fmla="*/ 692087 h 2940455"/>
                <a:gd name="connsiteX2147" fmla="*/ 830247 w 3319700"/>
                <a:gd name="connsiteY2147" fmla="*/ 691515 h 2940455"/>
                <a:gd name="connsiteX2148" fmla="*/ 831389 w 3319700"/>
                <a:gd name="connsiteY2148" fmla="*/ 692087 h 2940455"/>
                <a:gd name="connsiteX2149" fmla="*/ 827961 w 3319700"/>
                <a:gd name="connsiteY2149" fmla="*/ 844677 h 2940455"/>
                <a:gd name="connsiteX2150" fmla="*/ 826818 w 3319700"/>
                <a:gd name="connsiteY2150" fmla="*/ 840105 h 2940455"/>
                <a:gd name="connsiteX2151" fmla="*/ 835962 w 3319700"/>
                <a:gd name="connsiteY2151" fmla="*/ 826960 h 2940455"/>
                <a:gd name="connsiteX2152" fmla="*/ 838248 w 3319700"/>
                <a:gd name="connsiteY2152" fmla="*/ 826389 h 2940455"/>
                <a:gd name="connsiteX2153" fmla="*/ 842248 w 3319700"/>
                <a:gd name="connsiteY2153" fmla="*/ 828103 h 2940455"/>
                <a:gd name="connsiteX2154" fmla="*/ 857107 w 3319700"/>
                <a:gd name="connsiteY2154" fmla="*/ 839533 h 2940455"/>
                <a:gd name="connsiteX2155" fmla="*/ 860536 w 3319700"/>
                <a:gd name="connsiteY2155" fmla="*/ 842391 h 2940455"/>
                <a:gd name="connsiteX2156" fmla="*/ 856536 w 3319700"/>
                <a:gd name="connsiteY2156" fmla="*/ 870394 h 2940455"/>
                <a:gd name="connsiteX2157" fmla="*/ 854821 w 3319700"/>
                <a:gd name="connsiteY2157" fmla="*/ 871538 h 2940455"/>
                <a:gd name="connsiteX2158" fmla="*/ 846820 w 3319700"/>
                <a:gd name="connsiteY2158" fmla="*/ 870966 h 2940455"/>
                <a:gd name="connsiteX2159" fmla="*/ 827961 w 3319700"/>
                <a:gd name="connsiteY2159" fmla="*/ 844677 h 2940455"/>
                <a:gd name="connsiteX2160" fmla="*/ 858822 w 3319700"/>
                <a:gd name="connsiteY2160" fmla="*/ 1391031 h 2940455"/>
                <a:gd name="connsiteX2161" fmla="*/ 853107 w 3319700"/>
                <a:gd name="connsiteY2161" fmla="*/ 1394460 h 2940455"/>
                <a:gd name="connsiteX2162" fmla="*/ 848534 w 3319700"/>
                <a:gd name="connsiteY2162" fmla="*/ 1394460 h 2940455"/>
                <a:gd name="connsiteX2163" fmla="*/ 844534 w 3319700"/>
                <a:gd name="connsiteY2163" fmla="*/ 1393889 h 2940455"/>
                <a:gd name="connsiteX2164" fmla="*/ 837104 w 3319700"/>
                <a:gd name="connsiteY2164" fmla="*/ 1393889 h 2940455"/>
                <a:gd name="connsiteX2165" fmla="*/ 832533 w 3319700"/>
                <a:gd name="connsiteY2165" fmla="*/ 1390460 h 2940455"/>
                <a:gd name="connsiteX2166" fmla="*/ 835962 w 3319700"/>
                <a:gd name="connsiteY2166" fmla="*/ 1384745 h 2940455"/>
                <a:gd name="connsiteX2167" fmla="*/ 856536 w 3319700"/>
                <a:gd name="connsiteY2167" fmla="*/ 1382459 h 2940455"/>
                <a:gd name="connsiteX2168" fmla="*/ 858822 w 3319700"/>
                <a:gd name="connsiteY2168" fmla="*/ 1391031 h 2940455"/>
                <a:gd name="connsiteX2169" fmla="*/ 1085136 w 3319700"/>
                <a:gd name="connsiteY2169" fmla="*/ 1366457 h 2940455"/>
                <a:gd name="connsiteX2170" fmla="*/ 1077135 w 3319700"/>
                <a:gd name="connsiteY2170" fmla="*/ 1371600 h 2940455"/>
                <a:gd name="connsiteX2171" fmla="*/ 1061704 w 3319700"/>
                <a:gd name="connsiteY2171" fmla="*/ 1373886 h 2940455"/>
                <a:gd name="connsiteX2172" fmla="*/ 1041130 w 3319700"/>
                <a:gd name="connsiteY2172" fmla="*/ 1375029 h 2940455"/>
                <a:gd name="connsiteX2173" fmla="*/ 1027414 w 3319700"/>
                <a:gd name="connsiteY2173" fmla="*/ 1374457 h 2940455"/>
                <a:gd name="connsiteX2174" fmla="*/ 1000554 w 3319700"/>
                <a:gd name="connsiteY2174" fmla="*/ 1365885 h 2940455"/>
                <a:gd name="connsiteX2175" fmla="*/ 994839 w 3319700"/>
                <a:gd name="connsiteY2175" fmla="*/ 1361885 h 2940455"/>
                <a:gd name="connsiteX2176" fmla="*/ 991409 w 3319700"/>
                <a:gd name="connsiteY2176" fmla="*/ 1359027 h 2940455"/>
                <a:gd name="connsiteX2177" fmla="*/ 966835 w 3319700"/>
                <a:gd name="connsiteY2177" fmla="*/ 1352740 h 2940455"/>
                <a:gd name="connsiteX2178" fmla="*/ 920544 w 3319700"/>
                <a:gd name="connsiteY2178" fmla="*/ 1358455 h 2940455"/>
                <a:gd name="connsiteX2179" fmla="*/ 905684 w 3319700"/>
                <a:gd name="connsiteY2179" fmla="*/ 1369885 h 2940455"/>
                <a:gd name="connsiteX2180" fmla="*/ 895398 w 3319700"/>
                <a:gd name="connsiteY2180" fmla="*/ 1373315 h 2940455"/>
                <a:gd name="connsiteX2181" fmla="*/ 869680 w 3319700"/>
                <a:gd name="connsiteY2181" fmla="*/ 1372172 h 2940455"/>
                <a:gd name="connsiteX2182" fmla="*/ 843391 w 3319700"/>
                <a:gd name="connsiteY2182" fmla="*/ 1355598 h 2940455"/>
                <a:gd name="connsiteX2183" fmla="*/ 838248 w 3319700"/>
                <a:gd name="connsiteY2183" fmla="*/ 1344740 h 2940455"/>
                <a:gd name="connsiteX2184" fmla="*/ 838248 w 3319700"/>
                <a:gd name="connsiteY2184" fmla="*/ 1337882 h 2940455"/>
                <a:gd name="connsiteX2185" fmla="*/ 844534 w 3319700"/>
                <a:gd name="connsiteY2185" fmla="*/ 1323022 h 2940455"/>
                <a:gd name="connsiteX2186" fmla="*/ 850821 w 3319700"/>
                <a:gd name="connsiteY2186" fmla="*/ 1308735 h 2940455"/>
                <a:gd name="connsiteX2187" fmla="*/ 851964 w 3319700"/>
                <a:gd name="connsiteY2187" fmla="*/ 1294447 h 2940455"/>
                <a:gd name="connsiteX2188" fmla="*/ 857679 w 3319700"/>
                <a:gd name="connsiteY2188" fmla="*/ 1287590 h 2940455"/>
                <a:gd name="connsiteX2189" fmla="*/ 866823 w 3319700"/>
                <a:gd name="connsiteY2189" fmla="*/ 1275017 h 2940455"/>
                <a:gd name="connsiteX2190" fmla="*/ 870252 w 3319700"/>
                <a:gd name="connsiteY2190" fmla="*/ 1266444 h 2940455"/>
                <a:gd name="connsiteX2191" fmla="*/ 885682 w 3319700"/>
                <a:gd name="connsiteY2191" fmla="*/ 1245299 h 2940455"/>
                <a:gd name="connsiteX2192" fmla="*/ 896541 w 3319700"/>
                <a:gd name="connsiteY2192" fmla="*/ 1243012 h 2940455"/>
                <a:gd name="connsiteX2193" fmla="*/ 898827 w 3319700"/>
                <a:gd name="connsiteY2193" fmla="*/ 1243584 h 2940455"/>
                <a:gd name="connsiteX2194" fmla="*/ 926259 w 3319700"/>
                <a:gd name="connsiteY2194" fmla="*/ 1254442 h 2940455"/>
                <a:gd name="connsiteX2195" fmla="*/ 928544 w 3319700"/>
                <a:gd name="connsiteY2195" fmla="*/ 1259586 h 2940455"/>
                <a:gd name="connsiteX2196" fmla="*/ 922258 w 3319700"/>
                <a:gd name="connsiteY2196" fmla="*/ 1266444 h 2940455"/>
                <a:gd name="connsiteX2197" fmla="*/ 923401 w 3319700"/>
                <a:gd name="connsiteY2197" fmla="*/ 1272159 h 2940455"/>
                <a:gd name="connsiteX2198" fmla="*/ 927973 w 3319700"/>
                <a:gd name="connsiteY2198" fmla="*/ 1273874 h 2940455"/>
                <a:gd name="connsiteX2199" fmla="*/ 935974 w 3319700"/>
                <a:gd name="connsiteY2199" fmla="*/ 1284732 h 2940455"/>
                <a:gd name="connsiteX2200" fmla="*/ 947976 w 3319700"/>
                <a:gd name="connsiteY2200" fmla="*/ 1291590 h 2940455"/>
                <a:gd name="connsiteX2201" fmla="*/ 954262 w 3319700"/>
                <a:gd name="connsiteY2201" fmla="*/ 1288732 h 2940455"/>
                <a:gd name="connsiteX2202" fmla="*/ 966835 w 3319700"/>
                <a:gd name="connsiteY2202" fmla="*/ 1282446 h 2940455"/>
                <a:gd name="connsiteX2203" fmla="*/ 984552 w 3319700"/>
                <a:gd name="connsiteY2203" fmla="*/ 1277302 h 2940455"/>
                <a:gd name="connsiteX2204" fmla="*/ 988552 w 3319700"/>
                <a:gd name="connsiteY2204" fmla="*/ 1275588 h 2940455"/>
                <a:gd name="connsiteX2205" fmla="*/ 990838 w 3319700"/>
                <a:gd name="connsiteY2205" fmla="*/ 1269302 h 2940455"/>
                <a:gd name="connsiteX2206" fmla="*/ 985694 w 3319700"/>
                <a:gd name="connsiteY2206" fmla="*/ 1265301 h 2940455"/>
                <a:gd name="connsiteX2207" fmla="*/ 983409 w 3319700"/>
                <a:gd name="connsiteY2207" fmla="*/ 1265301 h 2940455"/>
                <a:gd name="connsiteX2208" fmla="*/ 955405 w 3319700"/>
                <a:gd name="connsiteY2208" fmla="*/ 1253300 h 2940455"/>
                <a:gd name="connsiteX2209" fmla="*/ 953691 w 3319700"/>
                <a:gd name="connsiteY2209" fmla="*/ 1253871 h 2940455"/>
                <a:gd name="connsiteX2210" fmla="*/ 954834 w 3319700"/>
                <a:gd name="connsiteY2210" fmla="*/ 1252728 h 2940455"/>
                <a:gd name="connsiteX2211" fmla="*/ 955405 w 3319700"/>
                <a:gd name="connsiteY2211" fmla="*/ 1253300 h 2940455"/>
                <a:gd name="connsiteX2212" fmla="*/ 955405 w 3319700"/>
                <a:gd name="connsiteY2212" fmla="*/ 1253300 h 2940455"/>
                <a:gd name="connsiteX2213" fmla="*/ 978265 w 3319700"/>
                <a:gd name="connsiteY2213" fmla="*/ 1239012 h 2940455"/>
                <a:gd name="connsiteX2214" fmla="*/ 993124 w 3319700"/>
                <a:gd name="connsiteY2214" fmla="*/ 1232154 h 2940455"/>
                <a:gd name="connsiteX2215" fmla="*/ 1021128 w 3319700"/>
                <a:gd name="connsiteY2215" fmla="*/ 1224725 h 2940455"/>
                <a:gd name="connsiteX2216" fmla="*/ 1024557 w 3319700"/>
                <a:gd name="connsiteY2216" fmla="*/ 1224725 h 2940455"/>
                <a:gd name="connsiteX2217" fmla="*/ 1025128 w 3319700"/>
                <a:gd name="connsiteY2217" fmla="*/ 1224153 h 2940455"/>
                <a:gd name="connsiteX2218" fmla="*/ 1026271 w 3319700"/>
                <a:gd name="connsiteY2218" fmla="*/ 1223582 h 2940455"/>
                <a:gd name="connsiteX2219" fmla="*/ 1025699 w 3319700"/>
                <a:gd name="connsiteY2219" fmla="*/ 1225296 h 2940455"/>
                <a:gd name="connsiteX2220" fmla="*/ 1024557 w 3319700"/>
                <a:gd name="connsiteY2220" fmla="*/ 1225296 h 2940455"/>
                <a:gd name="connsiteX2221" fmla="*/ 1013698 w 3319700"/>
                <a:gd name="connsiteY2221" fmla="*/ 1236155 h 2940455"/>
                <a:gd name="connsiteX2222" fmla="*/ 1012555 w 3319700"/>
                <a:gd name="connsiteY2222" fmla="*/ 1244727 h 2940455"/>
                <a:gd name="connsiteX2223" fmla="*/ 1012555 w 3319700"/>
                <a:gd name="connsiteY2223" fmla="*/ 1251585 h 2940455"/>
                <a:gd name="connsiteX2224" fmla="*/ 998839 w 3319700"/>
                <a:gd name="connsiteY2224" fmla="*/ 1269873 h 2940455"/>
                <a:gd name="connsiteX2225" fmla="*/ 998268 w 3319700"/>
                <a:gd name="connsiteY2225" fmla="*/ 1273874 h 2940455"/>
                <a:gd name="connsiteX2226" fmla="*/ 1015984 w 3319700"/>
                <a:gd name="connsiteY2226" fmla="*/ 1288161 h 2940455"/>
                <a:gd name="connsiteX2227" fmla="*/ 1041702 w 3319700"/>
                <a:gd name="connsiteY2227" fmla="*/ 1303592 h 2940455"/>
                <a:gd name="connsiteX2228" fmla="*/ 1073134 w 3319700"/>
                <a:gd name="connsiteY2228" fmla="*/ 1324165 h 2940455"/>
                <a:gd name="connsiteX2229" fmla="*/ 1090851 w 3319700"/>
                <a:gd name="connsiteY2229" fmla="*/ 1352740 h 2940455"/>
                <a:gd name="connsiteX2230" fmla="*/ 1085136 w 3319700"/>
                <a:gd name="connsiteY2230" fmla="*/ 1366457 h 2940455"/>
                <a:gd name="connsiteX2231" fmla="*/ 1180005 w 3319700"/>
                <a:gd name="connsiteY2231" fmla="*/ 1000125 h 2940455"/>
                <a:gd name="connsiteX2232" fmla="*/ 1180576 w 3319700"/>
                <a:gd name="connsiteY2232" fmla="*/ 998410 h 2940455"/>
                <a:gd name="connsiteX2233" fmla="*/ 1181148 w 3319700"/>
                <a:gd name="connsiteY2233" fmla="*/ 998982 h 2940455"/>
                <a:gd name="connsiteX2234" fmla="*/ 1180005 w 3319700"/>
                <a:gd name="connsiteY2234" fmla="*/ 1000125 h 2940455"/>
                <a:gd name="connsiteX2235" fmla="*/ 1337167 w 3319700"/>
                <a:gd name="connsiteY2235" fmla="*/ 1468184 h 2940455"/>
                <a:gd name="connsiteX2236" fmla="*/ 1306878 w 3319700"/>
                <a:gd name="connsiteY2236" fmla="*/ 1471612 h 2940455"/>
                <a:gd name="connsiteX2237" fmla="*/ 1300020 w 3319700"/>
                <a:gd name="connsiteY2237" fmla="*/ 1472184 h 2940455"/>
                <a:gd name="connsiteX2238" fmla="*/ 1269730 w 3319700"/>
                <a:gd name="connsiteY2238" fmla="*/ 1461325 h 2940455"/>
                <a:gd name="connsiteX2239" fmla="*/ 1259443 w 3319700"/>
                <a:gd name="connsiteY2239" fmla="*/ 1456182 h 2940455"/>
                <a:gd name="connsiteX2240" fmla="*/ 1250299 w 3319700"/>
                <a:gd name="connsiteY2240" fmla="*/ 1453896 h 2940455"/>
                <a:gd name="connsiteX2241" fmla="*/ 1244584 w 3319700"/>
                <a:gd name="connsiteY2241" fmla="*/ 1449895 h 2940455"/>
                <a:gd name="connsiteX2242" fmla="*/ 1240584 w 3319700"/>
                <a:gd name="connsiteY2242" fmla="*/ 1418463 h 2940455"/>
                <a:gd name="connsiteX2243" fmla="*/ 1245156 w 3319700"/>
                <a:gd name="connsiteY2243" fmla="*/ 1403032 h 2940455"/>
                <a:gd name="connsiteX2244" fmla="*/ 1256586 w 3319700"/>
                <a:gd name="connsiteY2244" fmla="*/ 1386459 h 2940455"/>
                <a:gd name="connsiteX2245" fmla="*/ 1256586 w 3319700"/>
                <a:gd name="connsiteY2245" fmla="*/ 1382459 h 2940455"/>
                <a:gd name="connsiteX2246" fmla="*/ 1252585 w 3319700"/>
                <a:gd name="connsiteY2246" fmla="*/ 1379601 h 2940455"/>
                <a:gd name="connsiteX2247" fmla="*/ 1235440 w 3319700"/>
                <a:gd name="connsiteY2247" fmla="*/ 1364170 h 2940455"/>
                <a:gd name="connsiteX2248" fmla="*/ 1218867 w 3319700"/>
                <a:gd name="connsiteY2248" fmla="*/ 1344740 h 2940455"/>
                <a:gd name="connsiteX2249" fmla="*/ 1200007 w 3319700"/>
                <a:gd name="connsiteY2249" fmla="*/ 1316165 h 2940455"/>
                <a:gd name="connsiteX2250" fmla="*/ 1185148 w 3319700"/>
                <a:gd name="connsiteY2250" fmla="*/ 1290447 h 2940455"/>
                <a:gd name="connsiteX2251" fmla="*/ 1181719 w 3319700"/>
                <a:gd name="connsiteY2251" fmla="*/ 1277874 h 2940455"/>
                <a:gd name="connsiteX2252" fmla="*/ 1186291 w 3319700"/>
                <a:gd name="connsiteY2252" fmla="*/ 1264730 h 2940455"/>
                <a:gd name="connsiteX2253" fmla="*/ 1194292 w 3319700"/>
                <a:gd name="connsiteY2253" fmla="*/ 1256729 h 2940455"/>
                <a:gd name="connsiteX2254" fmla="*/ 1214866 w 3319700"/>
                <a:gd name="connsiteY2254" fmla="*/ 1241870 h 2940455"/>
                <a:gd name="connsiteX2255" fmla="*/ 1220010 w 3319700"/>
                <a:gd name="connsiteY2255" fmla="*/ 1237297 h 2940455"/>
                <a:gd name="connsiteX2256" fmla="*/ 1246299 w 3319700"/>
                <a:gd name="connsiteY2256" fmla="*/ 1221867 h 2940455"/>
                <a:gd name="connsiteX2257" fmla="*/ 1253157 w 3319700"/>
                <a:gd name="connsiteY2257" fmla="*/ 1220724 h 2940455"/>
                <a:gd name="connsiteX2258" fmla="*/ 1276017 w 3319700"/>
                <a:gd name="connsiteY2258" fmla="*/ 1223010 h 2940455"/>
                <a:gd name="connsiteX2259" fmla="*/ 1285161 w 3319700"/>
                <a:gd name="connsiteY2259" fmla="*/ 1229297 h 2940455"/>
                <a:gd name="connsiteX2260" fmla="*/ 1287447 w 3319700"/>
                <a:gd name="connsiteY2260" fmla="*/ 1240727 h 2940455"/>
                <a:gd name="connsiteX2261" fmla="*/ 1285161 w 3319700"/>
                <a:gd name="connsiteY2261" fmla="*/ 1254442 h 2940455"/>
                <a:gd name="connsiteX2262" fmla="*/ 1281160 w 3319700"/>
                <a:gd name="connsiteY2262" fmla="*/ 1259015 h 2940455"/>
                <a:gd name="connsiteX2263" fmla="*/ 1269159 w 3319700"/>
                <a:gd name="connsiteY2263" fmla="*/ 1259586 h 2940455"/>
                <a:gd name="connsiteX2264" fmla="*/ 1257729 w 3319700"/>
                <a:gd name="connsiteY2264" fmla="*/ 1275588 h 2940455"/>
                <a:gd name="connsiteX2265" fmla="*/ 1253728 w 3319700"/>
                <a:gd name="connsiteY2265" fmla="*/ 1282446 h 2940455"/>
                <a:gd name="connsiteX2266" fmla="*/ 1251442 w 3319700"/>
                <a:gd name="connsiteY2266" fmla="*/ 1283017 h 2940455"/>
                <a:gd name="connsiteX2267" fmla="*/ 1247442 w 3319700"/>
                <a:gd name="connsiteY2267" fmla="*/ 1289875 h 2940455"/>
                <a:gd name="connsiteX2268" fmla="*/ 1260586 w 3319700"/>
                <a:gd name="connsiteY2268" fmla="*/ 1306449 h 2940455"/>
                <a:gd name="connsiteX2269" fmla="*/ 1286875 w 3319700"/>
                <a:gd name="connsiteY2269" fmla="*/ 1327595 h 2940455"/>
                <a:gd name="connsiteX2270" fmla="*/ 1292019 w 3319700"/>
                <a:gd name="connsiteY2270" fmla="*/ 1334452 h 2940455"/>
                <a:gd name="connsiteX2271" fmla="*/ 1291447 w 3319700"/>
                <a:gd name="connsiteY2271" fmla="*/ 1339025 h 2940455"/>
                <a:gd name="connsiteX2272" fmla="*/ 1296591 w 3319700"/>
                <a:gd name="connsiteY2272" fmla="*/ 1359027 h 2940455"/>
                <a:gd name="connsiteX2273" fmla="*/ 1302306 w 3319700"/>
                <a:gd name="connsiteY2273" fmla="*/ 1381315 h 2940455"/>
                <a:gd name="connsiteX2274" fmla="*/ 1303449 w 3319700"/>
                <a:gd name="connsiteY2274" fmla="*/ 1390460 h 2940455"/>
                <a:gd name="connsiteX2275" fmla="*/ 1313164 w 3319700"/>
                <a:gd name="connsiteY2275" fmla="*/ 1399604 h 2940455"/>
                <a:gd name="connsiteX2276" fmla="*/ 1319451 w 3319700"/>
                <a:gd name="connsiteY2276" fmla="*/ 1401890 h 2940455"/>
                <a:gd name="connsiteX2277" fmla="*/ 1318879 w 3319700"/>
                <a:gd name="connsiteY2277" fmla="*/ 1408176 h 2940455"/>
                <a:gd name="connsiteX2278" fmla="*/ 1318308 w 3319700"/>
                <a:gd name="connsiteY2278" fmla="*/ 1410462 h 2940455"/>
                <a:gd name="connsiteX2279" fmla="*/ 1322880 w 3319700"/>
                <a:gd name="connsiteY2279" fmla="*/ 1415605 h 2940455"/>
                <a:gd name="connsiteX2280" fmla="*/ 1330881 w 3319700"/>
                <a:gd name="connsiteY2280" fmla="*/ 1431607 h 2940455"/>
                <a:gd name="connsiteX2281" fmla="*/ 1338882 w 3319700"/>
                <a:gd name="connsiteY2281" fmla="*/ 1465897 h 2940455"/>
                <a:gd name="connsiteX2282" fmla="*/ 1337167 w 3319700"/>
                <a:gd name="connsiteY2282" fmla="*/ 1468184 h 2940455"/>
                <a:gd name="connsiteX2283" fmla="*/ 1389174 w 3319700"/>
                <a:gd name="connsiteY2283" fmla="*/ 468058 h 2940455"/>
                <a:gd name="connsiteX2284" fmla="*/ 1388031 w 3319700"/>
                <a:gd name="connsiteY2284" fmla="*/ 467487 h 2940455"/>
                <a:gd name="connsiteX2285" fmla="*/ 1389745 w 3319700"/>
                <a:gd name="connsiteY2285" fmla="*/ 466915 h 2940455"/>
                <a:gd name="connsiteX2286" fmla="*/ 1389174 w 3319700"/>
                <a:gd name="connsiteY2286" fmla="*/ 468058 h 2940455"/>
                <a:gd name="connsiteX2287" fmla="*/ 1429179 w 3319700"/>
                <a:gd name="connsiteY2287" fmla="*/ 1275017 h 2940455"/>
                <a:gd name="connsiteX2288" fmla="*/ 1415463 w 3319700"/>
                <a:gd name="connsiteY2288" fmla="*/ 1281875 h 2940455"/>
                <a:gd name="connsiteX2289" fmla="*/ 1400032 w 3319700"/>
                <a:gd name="connsiteY2289" fmla="*/ 1276731 h 2940455"/>
                <a:gd name="connsiteX2290" fmla="*/ 1395460 w 3319700"/>
                <a:gd name="connsiteY2290" fmla="*/ 1269302 h 2940455"/>
                <a:gd name="connsiteX2291" fmla="*/ 1422892 w 3319700"/>
                <a:gd name="connsiteY2291" fmla="*/ 1241870 h 2940455"/>
                <a:gd name="connsiteX2292" fmla="*/ 1430322 w 3319700"/>
                <a:gd name="connsiteY2292" fmla="*/ 1246442 h 2940455"/>
                <a:gd name="connsiteX2293" fmla="*/ 1434894 w 3319700"/>
                <a:gd name="connsiteY2293" fmla="*/ 1257300 h 2940455"/>
                <a:gd name="connsiteX2294" fmla="*/ 1429179 w 3319700"/>
                <a:gd name="connsiteY2294" fmla="*/ 1275017 h 2940455"/>
                <a:gd name="connsiteX2295" fmla="*/ 1528620 w 3319700"/>
                <a:gd name="connsiteY2295" fmla="*/ 528638 h 2940455"/>
                <a:gd name="connsiteX2296" fmla="*/ 1526905 w 3319700"/>
                <a:gd name="connsiteY2296" fmla="*/ 529209 h 2940455"/>
                <a:gd name="connsiteX2297" fmla="*/ 1508617 w 3319700"/>
                <a:gd name="connsiteY2297" fmla="*/ 505206 h 2940455"/>
                <a:gd name="connsiteX2298" fmla="*/ 1508617 w 3319700"/>
                <a:gd name="connsiteY2298" fmla="*/ 502920 h 2940455"/>
                <a:gd name="connsiteX2299" fmla="*/ 1512046 w 3319700"/>
                <a:gd name="connsiteY2299" fmla="*/ 501205 h 2940455"/>
                <a:gd name="connsiteX2300" fmla="*/ 1520047 w 3319700"/>
                <a:gd name="connsiteY2300" fmla="*/ 504634 h 2940455"/>
                <a:gd name="connsiteX2301" fmla="*/ 1529191 w 3319700"/>
                <a:gd name="connsiteY2301" fmla="*/ 514922 h 2940455"/>
                <a:gd name="connsiteX2302" fmla="*/ 1528620 w 3319700"/>
                <a:gd name="connsiteY2302" fmla="*/ 528638 h 2940455"/>
                <a:gd name="connsiteX2303" fmla="*/ 1535478 w 3319700"/>
                <a:gd name="connsiteY2303" fmla="*/ 548068 h 2940455"/>
                <a:gd name="connsiteX2304" fmla="*/ 1533763 w 3319700"/>
                <a:gd name="connsiteY2304" fmla="*/ 546925 h 2940455"/>
                <a:gd name="connsiteX2305" fmla="*/ 1536049 w 3319700"/>
                <a:gd name="connsiteY2305" fmla="*/ 546354 h 2940455"/>
                <a:gd name="connsiteX2306" fmla="*/ 1535478 w 3319700"/>
                <a:gd name="connsiteY2306" fmla="*/ 548068 h 2940455"/>
                <a:gd name="connsiteX2307" fmla="*/ 1570339 w 3319700"/>
                <a:gd name="connsiteY2307" fmla="*/ 1360170 h 2940455"/>
                <a:gd name="connsiteX2308" fmla="*/ 1569768 w 3319700"/>
                <a:gd name="connsiteY2308" fmla="*/ 1358455 h 2940455"/>
                <a:gd name="connsiteX2309" fmla="*/ 1571482 w 3319700"/>
                <a:gd name="connsiteY2309" fmla="*/ 1358455 h 2940455"/>
                <a:gd name="connsiteX2310" fmla="*/ 1570339 w 3319700"/>
                <a:gd name="connsiteY2310" fmla="*/ 1360170 h 2940455"/>
                <a:gd name="connsiteX2311" fmla="*/ 1581769 w 3319700"/>
                <a:gd name="connsiteY2311" fmla="*/ 432054 h 2940455"/>
                <a:gd name="connsiteX2312" fmla="*/ 1577197 w 3319700"/>
                <a:gd name="connsiteY2312" fmla="*/ 433197 h 2940455"/>
                <a:gd name="connsiteX2313" fmla="*/ 1577197 w 3319700"/>
                <a:gd name="connsiteY2313" fmla="*/ 431483 h 2940455"/>
                <a:gd name="connsiteX2314" fmla="*/ 1581769 w 3319700"/>
                <a:gd name="connsiteY2314" fmla="*/ 428625 h 2940455"/>
                <a:gd name="connsiteX2315" fmla="*/ 1582912 w 3319700"/>
                <a:gd name="connsiteY2315" fmla="*/ 430339 h 2940455"/>
                <a:gd name="connsiteX2316" fmla="*/ 1581769 w 3319700"/>
                <a:gd name="connsiteY2316" fmla="*/ 432054 h 2940455"/>
                <a:gd name="connsiteX2317" fmla="*/ 1681210 w 3319700"/>
                <a:gd name="connsiteY2317" fmla="*/ 105728 h 2940455"/>
                <a:gd name="connsiteX2318" fmla="*/ 1686354 w 3319700"/>
                <a:gd name="connsiteY2318" fmla="*/ 110299 h 2940455"/>
                <a:gd name="connsiteX2319" fmla="*/ 1686925 w 3319700"/>
                <a:gd name="connsiteY2319" fmla="*/ 111443 h 2940455"/>
                <a:gd name="connsiteX2320" fmla="*/ 1686354 w 3319700"/>
                <a:gd name="connsiteY2320" fmla="*/ 110871 h 2940455"/>
                <a:gd name="connsiteX2321" fmla="*/ 1681210 w 3319700"/>
                <a:gd name="connsiteY2321" fmla="*/ 106299 h 2940455"/>
                <a:gd name="connsiteX2322" fmla="*/ 1680067 w 3319700"/>
                <a:gd name="connsiteY2322" fmla="*/ 105156 h 2940455"/>
                <a:gd name="connsiteX2323" fmla="*/ 1681210 w 3319700"/>
                <a:gd name="connsiteY2323" fmla="*/ 105728 h 2940455"/>
                <a:gd name="connsiteX2324" fmla="*/ 1680067 w 3319700"/>
                <a:gd name="connsiteY2324" fmla="*/ 976122 h 2940455"/>
                <a:gd name="connsiteX2325" fmla="*/ 1681210 w 3319700"/>
                <a:gd name="connsiteY2325" fmla="*/ 977837 h 2940455"/>
                <a:gd name="connsiteX2326" fmla="*/ 1679496 w 3319700"/>
                <a:gd name="connsiteY2326" fmla="*/ 978980 h 2940455"/>
                <a:gd name="connsiteX2327" fmla="*/ 1674924 w 3319700"/>
                <a:gd name="connsiteY2327" fmla="*/ 978980 h 2940455"/>
                <a:gd name="connsiteX2328" fmla="*/ 1673781 w 3319700"/>
                <a:gd name="connsiteY2328" fmla="*/ 977837 h 2940455"/>
                <a:gd name="connsiteX2329" fmla="*/ 1680067 w 3319700"/>
                <a:gd name="connsiteY2329" fmla="*/ 976122 h 2940455"/>
                <a:gd name="connsiteX2330" fmla="*/ 1685782 w 3319700"/>
                <a:gd name="connsiteY2330" fmla="*/ 1216724 h 2940455"/>
                <a:gd name="connsiteX2331" fmla="*/ 1676067 w 3319700"/>
                <a:gd name="connsiteY2331" fmla="*/ 1235012 h 2940455"/>
                <a:gd name="connsiteX2332" fmla="*/ 1672638 w 3319700"/>
                <a:gd name="connsiteY2332" fmla="*/ 1237297 h 2940455"/>
                <a:gd name="connsiteX2333" fmla="*/ 1668066 w 3319700"/>
                <a:gd name="connsiteY2333" fmla="*/ 1232725 h 2940455"/>
                <a:gd name="connsiteX2334" fmla="*/ 1668066 w 3319700"/>
                <a:gd name="connsiteY2334" fmla="*/ 1231011 h 2940455"/>
                <a:gd name="connsiteX2335" fmla="*/ 1673781 w 3319700"/>
                <a:gd name="connsiteY2335" fmla="*/ 1213866 h 2940455"/>
                <a:gd name="connsiteX2336" fmla="*/ 1682353 w 3319700"/>
                <a:gd name="connsiteY2336" fmla="*/ 1205865 h 2940455"/>
                <a:gd name="connsiteX2337" fmla="*/ 1688640 w 3319700"/>
                <a:gd name="connsiteY2337" fmla="*/ 1204150 h 2940455"/>
                <a:gd name="connsiteX2338" fmla="*/ 1691497 w 3319700"/>
                <a:gd name="connsiteY2338" fmla="*/ 1206437 h 2940455"/>
                <a:gd name="connsiteX2339" fmla="*/ 1685782 w 3319700"/>
                <a:gd name="connsiteY2339" fmla="*/ 1216724 h 2940455"/>
                <a:gd name="connsiteX2340" fmla="*/ 1714929 w 3319700"/>
                <a:gd name="connsiteY2340" fmla="*/ 28575 h 2940455"/>
                <a:gd name="connsiteX2341" fmla="*/ 1714929 w 3319700"/>
                <a:gd name="connsiteY2341" fmla="*/ 27432 h 2940455"/>
                <a:gd name="connsiteX2342" fmla="*/ 1716643 w 3319700"/>
                <a:gd name="connsiteY2342" fmla="*/ 28003 h 2940455"/>
                <a:gd name="connsiteX2343" fmla="*/ 1714929 w 3319700"/>
                <a:gd name="connsiteY2343" fmla="*/ 28575 h 2940455"/>
                <a:gd name="connsiteX2344" fmla="*/ 1766935 w 3319700"/>
                <a:gd name="connsiteY2344" fmla="*/ 162878 h 2940455"/>
                <a:gd name="connsiteX2345" fmla="*/ 1766364 w 3319700"/>
                <a:gd name="connsiteY2345" fmla="*/ 162878 h 2940455"/>
                <a:gd name="connsiteX2346" fmla="*/ 1763506 w 3319700"/>
                <a:gd name="connsiteY2346" fmla="*/ 177737 h 2940455"/>
                <a:gd name="connsiteX2347" fmla="*/ 1758934 w 3319700"/>
                <a:gd name="connsiteY2347" fmla="*/ 181165 h 2940455"/>
                <a:gd name="connsiteX2348" fmla="*/ 1752076 w 3319700"/>
                <a:gd name="connsiteY2348" fmla="*/ 190309 h 2940455"/>
                <a:gd name="connsiteX2349" fmla="*/ 1752648 w 3319700"/>
                <a:gd name="connsiteY2349" fmla="*/ 190881 h 2940455"/>
                <a:gd name="connsiteX2350" fmla="*/ 1757220 w 3319700"/>
                <a:gd name="connsiteY2350" fmla="*/ 195453 h 2940455"/>
                <a:gd name="connsiteX2351" fmla="*/ 1762363 w 3319700"/>
                <a:gd name="connsiteY2351" fmla="*/ 199453 h 2940455"/>
                <a:gd name="connsiteX2352" fmla="*/ 1762935 w 3319700"/>
                <a:gd name="connsiteY2352" fmla="*/ 200597 h 2940455"/>
                <a:gd name="connsiteX2353" fmla="*/ 1762363 w 3319700"/>
                <a:gd name="connsiteY2353" fmla="*/ 200025 h 2940455"/>
                <a:gd name="connsiteX2354" fmla="*/ 1757220 w 3319700"/>
                <a:gd name="connsiteY2354" fmla="*/ 196024 h 2940455"/>
                <a:gd name="connsiteX2355" fmla="*/ 1752648 w 3319700"/>
                <a:gd name="connsiteY2355" fmla="*/ 191453 h 2940455"/>
                <a:gd name="connsiteX2356" fmla="*/ 1752648 w 3319700"/>
                <a:gd name="connsiteY2356" fmla="*/ 190309 h 2940455"/>
                <a:gd name="connsiteX2357" fmla="*/ 1740075 w 3319700"/>
                <a:gd name="connsiteY2357" fmla="*/ 181737 h 2940455"/>
                <a:gd name="connsiteX2358" fmla="*/ 1736074 w 3319700"/>
                <a:gd name="connsiteY2358" fmla="*/ 169164 h 2940455"/>
                <a:gd name="connsiteX2359" fmla="*/ 1734931 w 3319700"/>
                <a:gd name="connsiteY2359" fmla="*/ 162878 h 2940455"/>
                <a:gd name="connsiteX2360" fmla="*/ 1734360 w 3319700"/>
                <a:gd name="connsiteY2360" fmla="*/ 162306 h 2940455"/>
                <a:gd name="connsiteX2361" fmla="*/ 1733217 w 3319700"/>
                <a:gd name="connsiteY2361" fmla="*/ 161734 h 2940455"/>
                <a:gd name="connsiteX2362" fmla="*/ 1734931 w 3319700"/>
                <a:gd name="connsiteY2362" fmla="*/ 162306 h 2940455"/>
                <a:gd name="connsiteX2363" fmla="*/ 1734931 w 3319700"/>
                <a:gd name="connsiteY2363" fmla="*/ 162878 h 2940455"/>
                <a:gd name="connsiteX2364" fmla="*/ 1741789 w 3319700"/>
                <a:gd name="connsiteY2364" fmla="*/ 167449 h 2940455"/>
                <a:gd name="connsiteX2365" fmla="*/ 1756648 w 3319700"/>
                <a:gd name="connsiteY2365" fmla="*/ 166878 h 2940455"/>
                <a:gd name="connsiteX2366" fmla="*/ 1766364 w 3319700"/>
                <a:gd name="connsiteY2366" fmla="*/ 163449 h 2940455"/>
                <a:gd name="connsiteX2367" fmla="*/ 1766935 w 3319700"/>
                <a:gd name="connsiteY2367" fmla="*/ 162878 h 2940455"/>
                <a:gd name="connsiteX2368" fmla="*/ 1767507 w 3319700"/>
                <a:gd name="connsiteY2368" fmla="*/ 161734 h 2940455"/>
                <a:gd name="connsiteX2369" fmla="*/ 1766935 w 3319700"/>
                <a:gd name="connsiteY2369" fmla="*/ 162878 h 2940455"/>
                <a:gd name="connsiteX2370" fmla="*/ 1794939 w 3319700"/>
                <a:gd name="connsiteY2370" fmla="*/ 145161 h 2940455"/>
                <a:gd name="connsiteX2371" fmla="*/ 1777794 w 3319700"/>
                <a:gd name="connsiteY2371" fmla="*/ 156591 h 2940455"/>
                <a:gd name="connsiteX2372" fmla="*/ 1772079 w 3319700"/>
                <a:gd name="connsiteY2372" fmla="*/ 157734 h 2940455"/>
                <a:gd name="connsiteX2373" fmla="*/ 1771507 w 3319700"/>
                <a:gd name="connsiteY2373" fmla="*/ 158305 h 2940455"/>
                <a:gd name="connsiteX2374" fmla="*/ 1770364 w 3319700"/>
                <a:gd name="connsiteY2374" fmla="*/ 158877 h 2940455"/>
                <a:gd name="connsiteX2375" fmla="*/ 1770936 w 3319700"/>
                <a:gd name="connsiteY2375" fmla="*/ 157734 h 2940455"/>
                <a:gd name="connsiteX2376" fmla="*/ 1772079 w 3319700"/>
                <a:gd name="connsiteY2376" fmla="*/ 157734 h 2940455"/>
                <a:gd name="connsiteX2377" fmla="*/ 1776651 w 3319700"/>
                <a:gd name="connsiteY2377" fmla="*/ 150876 h 2940455"/>
                <a:gd name="connsiteX2378" fmla="*/ 1786366 w 3319700"/>
                <a:gd name="connsiteY2378" fmla="*/ 139446 h 2940455"/>
                <a:gd name="connsiteX2379" fmla="*/ 1786366 w 3319700"/>
                <a:gd name="connsiteY2379" fmla="*/ 139446 h 2940455"/>
                <a:gd name="connsiteX2380" fmla="*/ 1785795 w 3319700"/>
                <a:gd name="connsiteY2380" fmla="*/ 138874 h 2940455"/>
                <a:gd name="connsiteX2381" fmla="*/ 1774365 w 3319700"/>
                <a:gd name="connsiteY2381" fmla="*/ 132017 h 2940455"/>
                <a:gd name="connsiteX2382" fmla="*/ 1776079 w 3319700"/>
                <a:gd name="connsiteY2382" fmla="*/ 128588 h 2940455"/>
                <a:gd name="connsiteX2383" fmla="*/ 1778365 w 3319700"/>
                <a:gd name="connsiteY2383" fmla="*/ 129159 h 2940455"/>
                <a:gd name="connsiteX2384" fmla="*/ 1781794 w 3319700"/>
                <a:gd name="connsiteY2384" fmla="*/ 132017 h 2940455"/>
                <a:gd name="connsiteX2385" fmla="*/ 1785795 w 3319700"/>
                <a:gd name="connsiteY2385" fmla="*/ 138874 h 2940455"/>
                <a:gd name="connsiteX2386" fmla="*/ 1786938 w 3319700"/>
                <a:gd name="connsiteY2386" fmla="*/ 138874 h 2940455"/>
                <a:gd name="connsiteX2387" fmla="*/ 1786366 w 3319700"/>
                <a:gd name="connsiteY2387" fmla="*/ 139446 h 2940455"/>
                <a:gd name="connsiteX2388" fmla="*/ 1793224 w 3319700"/>
                <a:gd name="connsiteY2388" fmla="*/ 141160 h 2940455"/>
                <a:gd name="connsiteX2389" fmla="*/ 1796082 w 3319700"/>
                <a:gd name="connsiteY2389" fmla="*/ 144018 h 2940455"/>
                <a:gd name="connsiteX2390" fmla="*/ 1794939 w 3319700"/>
                <a:gd name="connsiteY2390" fmla="*/ 145161 h 2940455"/>
                <a:gd name="connsiteX2391" fmla="*/ 1828086 w 3319700"/>
                <a:gd name="connsiteY2391" fmla="*/ 142303 h 2940455"/>
                <a:gd name="connsiteX2392" fmla="*/ 1826371 w 3319700"/>
                <a:gd name="connsiteY2392" fmla="*/ 141732 h 2940455"/>
                <a:gd name="connsiteX2393" fmla="*/ 1828086 w 3319700"/>
                <a:gd name="connsiteY2393" fmla="*/ 141160 h 2940455"/>
                <a:gd name="connsiteX2394" fmla="*/ 1828086 w 3319700"/>
                <a:gd name="connsiteY2394" fmla="*/ 142303 h 2940455"/>
                <a:gd name="connsiteX2395" fmla="*/ 1861804 w 3319700"/>
                <a:gd name="connsiteY2395" fmla="*/ 1165289 h 2940455"/>
                <a:gd name="connsiteX2396" fmla="*/ 1855518 w 3319700"/>
                <a:gd name="connsiteY2396" fmla="*/ 1167575 h 2940455"/>
                <a:gd name="connsiteX2397" fmla="*/ 1834372 w 3319700"/>
                <a:gd name="connsiteY2397" fmla="*/ 1158430 h 2940455"/>
                <a:gd name="connsiteX2398" fmla="*/ 1831515 w 3319700"/>
                <a:gd name="connsiteY2398" fmla="*/ 1150430 h 2940455"/>
                <a:gd name="connsiteX2399" fmla="*/ 1833229 w 3319700"/>
                <a:gd name="connsiteY2399" fmla="*/ 1144143 h 2940455"/>
                <a:gd name="connsiteX2400" fmla="*/ 1837801 w 3319700"/>
                <a:gd name="connsiteY2400" fmla="*/ 1147000 h 2940455"/>
                <a:gd name="connsiteX2401" fmla="*/ 1850946 w 3319700"/>
                <a:gd name="connsiteY2401" fmla="*/ 1156145 h 2940455"/>
                <a:gd name="connsiteX2402" fmla="*/ 1861233 w 3319700"/>
                <a:gd name="connsiteY2402" fmla="*/ 1160717 h 2940455"/>
                <a:gd name="connsiteX2403" fmla="*/ 1862376 w 3319700"/>
                <a:gd name="connsiteY2403" fmla="*/ 1162431 h 2940455"/>
                <a:gd name="connsiteX2404" fmla="*/ 1861804 w 3319700"/>
                <a:gd name="connsiteY2404" fmla="*/ 1165289 h 2940455"/>
                <a:gd name="connsiteX2405" fmla="*/ 1861804 w 3319700"/>
                <a:gd name="connsiteY2405" fmla="*/ 234315 h 2940455"/>
                <a:gd name="connsiteX2406" fmla="*/ 1861233 w 3319700"/>
                <a:gd name="connsiteY2406" fmla="*/ 233743 h 2940455"/>
                <a:gd name="connsiteX2407" fmla="*/ 1860661 w 3319700"/>
                <a:gd name="connsiteY2407" fmla="*/ 232600 h 2940455"/>
                <a:gd name="connsiteX2408" fmla="*/ 1861804 w 3319700"/>
                <a:gd name="connsiteY2408" fmla="*/ 233172 h 2940455"/>
                <a:gd name="connsiteX2409" fmla="*/ 1861804 w 3319700"/>
                <a:gd name="connsiteY2409" fmla="*/ 234315 h 2940455"/>
                <a:gd name="connsiteX2410" fmla="*/ 1862947 w 3319700"/>
                <a:gd name="connsiteY2410" fmla="*/ 234887 h 2940455"/>
                <a:gd name="connsiteX2411" fmla="*/ 1861804 w 3319700"/>
                <a:gd name="connsiteY2411" fmla="*/ 234315 h 2940455"/>
                <a:gd name="connsiteX2412" fmla="*/ 1987534 w 3319700"/>
                <a:gd name="connsiteY2412" fmla="*/ 1089850 h 2940455"/>
                <a:gd name="connsiteX2413" fmla="*/ 1981819 w 3319700"/>
                <a:gd name="connsiteY2413" fmla="*/ 1089279 h 2940455"/>
                <a:gd name="connsiteX2414" fmla="*/ 1980676 w 3319700"/>
                <a:gd name="connsiteY2414" fmla="*/ 1082992 h 2940455"/>
                <a:gd name="connsiteX2415" fmla="*/ 1983534 w 3319700"/>
                <a:gd name="connsiteY2415" fmla="*/ 1079564 h 2940455"/>
                <a:gd name="connsiteX2416" fmla="*/ 1989249 w 3319700"/>
                <a:gd name="connsiteY2416" fmla="*/ 1081850 h 2940455"/>
                <a:gd name="connsiteX2417" fmla="*/ 1990392 w 3319700"/>
                <a:gd name="connsiteY2417" fmla="*/ 1086422 h 2940455"/>
                <a:gd name="connsiteX2418" fmla="*/ 1987534 w 3319700"/>
                <a:gd name="connsiteY2418" fmla="*/ 1089850 h 2940455"/>
                <a:gd name="connsiteX2419" fmla="*/ 1997821 w 3319700"/>
                <a:gd name="connsiteY2419" fmla="*/ 1147572 h 2940455"/>
                <a:gd name="connsiteX2420" fmla="*/ 1997250 w 3319700"/>
                <a:gd name="connsiteY2420" fmla="*/ 1149858 h 2940455"/>
                <a:gd name="connsiteX2421" fmla="*/ 1993821 w 3319700"/>
                <a:gd name="connsiteY2421" fmla="*/ 1150430 h 2940455"/>
                <a:gd name="connsiteX2422" fmla="*/ 1992678 w 3319700"/>
                <a:gd name="connsiteY2422" fmla="*/ 1148715 h 2940455"/>
                <a:gd name="connsiteX2423" fmla="*/ 1993249 w 3319700"/>
                <a:gd name="connsiteY2423" fmla="*/ 1146429 h 2940455"/>
                <a:gd name="connsiteX2424" fmla="*/ 1998393 w 3319700"/>
                <a:gd name="connsiteY2424" fmla="*/ 1143572 h 2940455"/>
                <a:gd name="connsiteX2425" fmla="*/ 1997821 w 3319700"/>
                <a:gd name="connsiteY2425" fmla="*/ 1147572 h 2940455"/>
                <a:gd name="connsiteX2426" fmla="*/ 2006394 w 3319700"/>
                <a:gd name="connsiteY2426" fmla="*/ 1117854 h 2940455"/>
                <a:gd name="connsiteX2427" fmla="*/ 2006394 w 3319700"/>
                <a:gd name="connsiteY2427" fmla="*/ 1116711 h 2940455"/>
                <a:gd name="connsiteX2428" fmla="*/ 2006965 w 3319700"/>
                <a:gd name="connsiteY2428" fmla="*/ 1117854 h 2940455"/>
                <a:gd name="connsiteX2429" fmla="*/ 2008108 w 3319700"/>
                <a:gd name="connsiteY2429" fmla="*/ 1118425 h 2940455"/>
                <a:gd name="connsiteX2430" fmla="*/ 2006394 w 3319700"/>
                <a:gd name="connsiteY2430" fmla="*/ 1117854 h 2940455"/>
                <a:gd name="connsiteX2431" fmla="*/ 2101263 w 3319700"/>
                <a:gd name="connsiteY2431" fmla="*/ 906970 h 2940455"/>
                <a:gd name="connsiteX2432" fmla="*/ 2099548 w 3319700"/>
                <a:gd name="connsiteY2432" fmla="*/ 906970 h 2940455"/>
                <a:gd name="connsiteX2433" fmla="*/ 2089833 w 3319700"/>
                <a:gd name="connsiteY2433" fmla="*/ 894398 h 2940455"/>
                <a:gd name="connsiteX2434" fmla="*/ 2089833 w 3319700"/>
                <a:gd name="connsiteY2434" fmla="*/ 892112 h 2940455"/>
                <a:gd name="connsiteX2435" fmla="*/ 2092690 w 3319700"/>
                <a:gd name="connsiteY2435" fmla="*/ 891540 h 2940455"/>
                <a:gd name="connsiteX2436" fmla="*/ 2096119 w 3319700"/>
                <a:gd name="connsiteY2436" fmla="*/ 897255 h 2940455"/>
                <a:gd name="connsiteX2437" fmla="*/ 2101834 w 3319700"/>
                <a:gd name="connsiteY2437" fmla="*/ 904684 h 2940455"/>
                <a:gd name="connsiteX2438" fmla="*/ 2101263 w 3319700"/>
                <a:gd name="connsiteY2438" fmla="*/ 906970 h 2940455"/>
                <a:gd name="connsiteX2439" fmla="*/ 2101263 w 3319700"/>
                <a:gd name="connsiteY2439" fmla="*/ 884110 h 2940455"/>
                <a:gd name="connsiteX2440" fmla="*/ 2102406 w 3319700"/>
                <a:gd name="connsiteY2440" fmla="*/ 882396 h 2940455"/>
                <a:gd name="connsiteX2441" fmla="*/ 2102977 w 3319700"/>
                <a:gd name="connsiteY2441" fmla="*/ 883539 h 2940455"/>
                <a:gd name="connsiteX2442" fmla="*/ 2101263 w 3319700"/>
                <a:gd name="connsiteY2442" fmla="*/ 884110 h 2940455"/>
                <a:gd name="connsiteX2443" fmla="*/ 2119551 w 3319700"/>
                <a:gd name="connsiteY2443" fmla="*/ 1050989 h 2940455"/>
                <a:gd name="connsiteX2444" fmla="*/ 2118408 w 3319700"/>
                <a:gd name="connsiteY2444" fmla="*/ 1053846 h 2940455"/>
                <a:gd name="connsiteX2445" fmla="*/ 2116693 w 3319700"/>
                <a:gd name="connsiteY2445" fmla="*/ 1049845 h 2940455"/>
                <a:gd name="connsiteX2446" fmla="*/ 2115550 w 3319700"/>
                <a:gd name="connsiteY2446" fmla="*/ 1045273 h 2940455"/>
                <a:gd name="connsiteX2447" fmla="*/ 2116693 w 3319700"/>
                <a:gd name="connsiteY2447" fmla="*/ 1043559 h 2940455"/>
                <a:gd name="connsiteX2448" fmla="*/ 2119551 w 3319700"/>
                <a:gd name="connsiteY2448" fmla="*/ 1045845 h 2940455"/>
                <a:gd name="connsiteX2449" fmla="*/ 2119551 w 3319700"/>
                <a:gd name="connsiteY2449" fmla="*/ 1050989 h 2940455"/>
                <a:gd name="connsiteX2450" fmla="*/ 2182416 w 3319700"/>
                <a:gd name="connsiteY2450" fmla="*/ 1025271 h 2940455"/>
                <a:gd name="connsiteX2451" fmla="*/ 2182987 w 3319700"/>
                <a:gd name="connsiteY2451" fmla="*/ 1022985 h 2940455"/>
                <a:gd name="connsiteX2452" fmla="*/ 2188702 w 3319700"/>
                <a:gd name="connsiteY2452" fmla="*/ 1012698 h 2940455"/>
                <a:gd name="connsiteX2453" fmla="*/ 2188131 w 3319700"/>
                <a:gd name="connsiteY2453" fmla="*/ 1012127 h 2940455"/>
                <a:gd name="connsiteX2454" fmla="*/ 2187559 w 3319700"/>
                <a:gd name="connsiteY2454" fmla="*/ 1010983 h 2940455"/>
                <a:gd name="connsiteX2455" fmla="*/ 2188702 w 3319700"/>
                <a:gd name="connsiteY2455" fmla="*/ 1012127 h 2940455"/>
                <a:gd name="connsiteX2456" fmla="*/ 2188702 w 3319700"/>
                <a:gd name="connsiteY2456" fmla="*/ 1012127 h 2940455"/>
                <a:gd name="connsiteX2457" fmla="*/ 2196703 w 3319700"/>
                <a:gd name="connsiteY2457" fmla="*/ 1013841 h 2940455"/>
                <a:gd name="connsiteX2458" fmla="*/ 2201275 w 3319700"/>
                <a:gd name="connsiteY2458" fmla="*/ 1009269 h 2940455"/>
                <a:gd name="connsiteX2459" fmla="*/ 2211562 w 3319700"/>
                <a:gd name="connsiteY2459" fmla="*/ 988123 h 2940455"/>
                <a:gd name="connsiteX2460" fmla="*/ 2215563 w 3319700"/>
                <a:gd name="connsiteY2460" fmla="*/ 979551 h 2940455"/>
                <a:gd name="connsiteX2461" fmla="*/ 2221278 w 3319700"/>
                <a:gd name="connsiteY2461" fmla="*/ 964120 h 2940455"/>
                <a:gd name="connsiteX2462" fmla="*/ 2230422 w 3319700"/>
                <a:gd name="connsiteY2462" fmla="*/ 895540 h 2940455"/>
                <a:gd name="connsiteX2463" fmla="*/ 2230993 w 3319700"/>
                <a:gd name="connsiteY2463" fmla="*/ 890968 h 2940455"/>
                <a:gd name="connsiteX2464" fmla="*/ 2232136 w 3319700"/>
                <a:gd name="connsiteY2464" fmla="*/ 889254 h 2940455"/>
                <a:gd name="connsiteX2465" fmla="*/ 2236137 w 3319700"/>
                <a:gd name="connsiteY2465" fmla="*/ 890968 h 2940455"/>
                <a:gd name="connsiteX2466" fmla="*/ 2242423 w 3319700"/>
                <a:gd name="connsiteY2466" fmla="*/ 918400 h 2940455"/>
                <a:gd name="connsiteX2467" fmla="*/ 2245852 w 3319700"/>
                <a:gd name="connsiteY2467" fmla="*/ 934402 h 2940455"/>
                <a:gd name="connsiteX2468" fmla="*/ 2242995 w 3319700"/>
                <a:gd name="connsiteY2468" fmla="*/ 949262 h 2940455"/>
                <a:gd name="connsiteX2469" fmla="*/ 2241280 w 3319700"/>
                <a:gd name="connsiteY2469" fmla="*/ 957834 h 2940455"/>
                <a:gd name="connsiteX2470" fmla="*/ 2241852 w 3319700"/>
                <a:gd name="connsiteY2470" fmla="*/ 965835 h 2940455"/>
                <a:gd name="connsiteX2471" fmla="*/ 2216706 w 3319700"/>
                <a:gd name="connsiteY2471" fmla="*/ 996696 h 2940455"/>
                <a:gd name="connsiteX2472" fmla="*/ 2208705 w 3319700"/>
                <a:gd name="connsiteY2472" fmla="*/ 1010412 h 2940455"/>
                <a:gd name="connsiteX2473" fmla="*/ 2200704 w 3319700"/>
                <a:gd name="connsiteY2473" fmla="*/ 1021270 h 2940455"/>
                <a:gd name="connsiteX2474" fmla="*/ 2185273 w 3319700"/>
                <a:gd name="connsiteY2474" fmla="*/ 1025842 h 2940455"/>
                <a:gd name="connsiteX2475" fmla="*/ 2182416 w 3319700"/>
                <a:gd name="connsiteY2475" fmla="*/ 1025271 h 294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</a:cxnLst>
              <a:rect l="l" t="t" r="r" b="b"/>
              <a:pathLst>
                <a:path w="3319700" h="2940455">
                  <a:moveTo>
                    <a:pt x="2213277" y="1895665"/>
                  </a:moveTo>
                  <a:cubicBezTo>
                    <a:pt x="2214420" y="1895094"/>
                    <a:pt x="2216706" y="1894522"/>
                    <a:pt x="2217277" y="1895094"/>
                  </a:cubicBezTo>
                  <a:cubicBezTo>
                    <a:pt x="2221849" y="1899666"/>
                    <a:pt x="2227564" y="1902524"/>
                    <a:pt x="2228707" y="1909382"/>
                  </a:cubicBezTo>
                  <a:cubicBezTo>
                    <a:pt x="2229850" y="1914525"/>
                    <a:pt x="2230993" y="1920240"/>
                    <a:pt x="2232708" y="1925384"/>
                  </a:cubicBezTo>
                  <a:cubicBezTo>
                    <a:pt x="2236708" y="1938528"/>
                    <a:pt x="2238994" y="1952815"/>
                    <a:pt x="2247567" y="1964817"/>
                  </a:cubicBezTo>
                  <a:cubicBezTo>
                    <a:pt x="2249281" y="1967103"/>
                    <a:pt x="2249853" y="1970532"/>
                    <a:pt x="2250996" y="1973390"/>
                  </a:cubicBezTo>
                  <a:cubicBezTo>
                    <a:pt x="2251567" y="1976247"/>
                    <a:pt x="2252139" y="1979676"/>
                    <a:pt x="2252710" y="1982534"/>
                  </a:cubicBezTo>
                  <a:cubicBezTo>
                    <a:pt x="2256711" y="1993964"/>
                    <a:pt x="2256711" y="2005394"/>
                    <a:pt x="2253282" y="2017395"/>
                  </a:cubicBezTo>
                  <a:cubicBezTo>
                    <a:pt x="2252710" y="2020252"/>
                    <a:pt x="2251567" y="2023682"/>
                    <a:pt x="2252139" y="2026539"/>
                  </a:cubicBezTo>
                  <a:cubicBezTo>
                    <a:pt x="2254996" y="2035112"/>
                    <a:pt x="2253282" y="2043684"/>
                    <a:pt x="2250424" y="2051685"/>
                  </a:cubicBezTo>
                  <a:cubicBezTo>
                    <a:pt x="2246995" y="2061400"/>
                    <a:pt x="2248138" y="2068830"/>
                    <a:pt x="2258997" y="2072830"/>
                  </a:cubicBezTo>
                  <a:cubicBezTo>
                    <a:pt x="2259568" y="2072830"/>
                    <a:pt x="2260711" y="2073402"/>
                    <a:pt x="2260711" y="2073974"/>
                  </a:cubicBezTo>
                  <a:cubicBezTo>
                    <a:pt x="2269855" y="2085404"/>
                    <a:pt x="2279571" y="2097405"/>
                    <a:pt x="2288143" y="2108835"/>
                  </a:cubicBezTo>
                  <a:cubicBezTo>
                    <a:pt x="2292715" y="2114550"/>
                    <a:pt x="2292144" y="2121980"/>
                    <a:pt x="2292715" y="2129409"/>
                  </a:cubicBezTo>
                  <a:cubicBezTo>
                    <a:pt x="2292715" y="2131124"/>
                    <a:pt x="2293858" y="2132267"/>
                    <a:pt x="2294430" y="2133981"/>
                  </a:cubicBezTo>
                  <a:cubicBezTo>
                    <a:pt x="2296716" y="2137982"/>
                    <a:pt x="2297287" y="2142554"/>
                    <a:pt x="2297287" y="2147697"/>
                  </a:cubicBezTo>
                  <a:cubicBezTo>
                    <a:pt x="2296716" y="2152841"/>
                    <a:pt x="2299002" y="2156841"/>
                    <a:pt x="2302431" y="2160270"/>
                  </a:cubicBezTo>
                  <a:cubicBezTo>
                    <a:pt x="2307574" y="2165414"/>
                    <a:pt x="2312146" y="2169986"/>
                    <a:pt x="2313861" y="2177415"/>
                  </a:cubicBezTo>
                  <a:cubicBezTo>
                    <a:pt x="2314432" y="2179701"/>
                    <a:pt x="2316718" y="2180844"/>
                    <a:pt x="2318433" y="2182559"/>
                  </a:cubicBezTo>
                  <a:cubicBezTo>
                    <a:pt x="2320719" y="2184845"/>
                    <a:pt x="2324148" y="2185987"/>
                    <a:pt x="2325291" y="2188845"/>
                  </a:cubicBezTo>
                  <a:cubicBezTo>
                    <a:pt x="2329291" y="2195703"/>
                    <a:pt x="2335578" y="2198561"/>
                    <a:pt x="2341864" y="2201418"/>
                  </a:cubicBezTo>
                  <a:cubicBezTo>
                    <a:pt x="2349865" y="2205419"/>
                    <a:pt x="2357295" y="2209419"/>
                    <a:pt x="2364724" y="2213420"/>
                  </a:cubicBezTo>
                  <a:lnTo>
                    <a:pt x="2364153" y="2213991"/>
                  </a:lnTo>
                  <a:cubicBezTo>
                    <a:pt x="2364724" y="2213991"/>
                    <a:pt x="2365296" y="2213991"/>
                    <a:pt x="2365867" y="2213991"/>
                  </a:cubicBezTo>
                  <a:cubicBezTo>
                    <a:pt x="2365296" y="2213991"/>
                    <a:pt x="2365296" y="2213420"/>
                    <a:pt x="2364724" y="2213420"/>
                  </a:cubicBezTo>
                  <a:cubicBezTo>
                    <a:pt x="2366439" y="2212277"/>
                    <a:pt x="2367582" y="2210562"/>
                    <a:pt x="2369296" y="2209419"/>
                  </a:cubicBezTo>
                  <a:cubicBezTo>
                    <a:pt x="2372154" y="2207133"/>
                    <a:pt x="2373297" y="2204276"/>
                    <a:pt x="2371582" y="2201418"/>
                  </a:cubicBezTo>
                  <a:cubicBezTo>
                    <a:pt x="2368725" y="2195132"/>
                    <a:pt x="2367010" y="2187702"/>
                    <a:pt x="2362438" y="2182559"/>
                  </a:cubicBezTo>
                  <a:cubicBezTo>
                    <a:pt x="2356723" y="2175701"/>
                    <a:pt x="2355580" y="2168842"/>
                    <a:pt x="2355580" y="2160842"/>
                  </a:cubicBezTo>
                  <a:cubicBezTo>
                    <a:pt x="2355580" y="2156270"/>
                    <a:pt x="2355580" y="2151697"/>
                    <a:pt x="2355580" y="2147126"/>
                  </a:cubicBezTo>
                  <a:cubicBezTo>
                    <a:pt x="2355580" y="2141411"/>
                    <a:pt x="2354437" y="2135696"/>
                    <a:pt x="2350437" y="2131695"/>
                  </a:cubicBezTo>
                  <a:cubicBezTo>
                    <a:pt x="2344722" y="2124837"/>
                    <a:pt x="2337864" y="2117979"/>
                    <a:pt x="2331006" y="2111692"/>
                  </a:cubicBezTo>
                  <a:cubicBezTo>
                    <a:pt x="2321290" y="2108264"/>
                    <a:pt x="2315575" y="2099120"/>
                    <a:pt x="2305860" y="2095119"/>
                  </a:cubicBezTo>
                  <a:cubicBezTo>
                    <a:pt x="2299573" y="2092262"/>
                    <a:pt x="2295001" y="2086547"/>
                    <a:pt x="2295001" y="2078545"/>
                  </a:cubicBezTo>
                  <a:cubicBezTo>
                    <a:pt x="2295001" y="2073974"/>
                    <a:pt x="2293287" y="2069402"/>
                    <a:pt x="2289858" y="2065972"/>
                  </a:cubicBezTo>
                  <a:cubicBezTo>
                    <a:pt x="2284714" y="2060829"/>
                    <a:pt x="2282428" y="2054542"/>
                    <a:pt x="2279571" y="2048256"/>
                  </a:cubicBezTo>
                  <a:cubicBezTo>
                    <a:pt x="2272713" y="2047113"/>
                    <a:pt x="2268712" y="2042541"/>
                    <a:pt x="2268141" y="2035683"/>
                  </a:cubicBezTo>
                  <a:cubicBezTo>
                    <a:pt x="2267569" y="2031111"/>
                    <a:pt x="2267569" y="2026539"/>
                    <a:pt x="2269284" y="2021967"/>
                  </a:cubicBezTo>
                  <a:cubicBezTo>
                    <a:pt x="2274999" y="2004822"/>
                    <a:pt x="2280714" y="1987677"/>
                    <a:pt x="2281857" y="1969389"/>
                  </a:cubicBezTo>
                  <a:cubicBezTo>
                    <a:pt x="2281857" y="1968817"/>
                    <a:pt x="2282428" y="1967675"/>
                    <a:pt x="2283000" y="1967103"/>
                  </a:cubicBezTo>
                  <a:cubicBezTo>
                    <a:pt x="2284143" y="1965960"/>
                    <a:pt x="2285286" y="1965389"/>
                    <a:pt x="2287000" y="1964817"/>
                  </a:cubicBezTo>
                  <a:cubicBezTo>
                    <a:pt x="2288143" y="1964817"/>
                    <a:pt x="2290429" y="1965389"/>
                    <a:pt x="2291001" y="1965960"/>
                  </a:cubicBezTo>
                  <a:cubicBezTo>
                    <a:pt x="2292144" y="1967103"/>
                    <a:pt x="2293287" y="1968246"/>
                    <a:pt x="2293287" y="1969960"/>
                  </a:cubicBezTo>
                  <a:cubicBezTo>
                    <a:pt x="2294430" y="1978533"/>
                    <a:pt x="2299002" y="1981962"/>
                    <a:pt x="2307574" y="1981962"/>
                  </a:cubicBezTo>
                  <a:cubicBezTo>
                    <a:pt x="2309860" y="1981962"/>
                    <a:pt x="2312718" y="1981962"/>
                    <a:pt x="2314432" y="1983105"/>
                  </a:cubicBezTo>
                  <a:cubicBezTo>
                    <a:pt x="2322433" y="1988820"/>
                    <a:pt x="2332149" y="1992820"/>
                    <a:pt x="2336721" y="2003107"/>
                  </a:cubicBezTo>
                  <a:cubicBezTo>
                    <a:pt x="2341864" y="2014537"/>
                    <a:pt x="2352723" y="2021967"/>
                    <a:pt x="2361867" y="2029968"/>
                  </a:cubicBezTo>
                  <a:cubicBezTo>
                    <a:pt x="2364153" y="2028825"/>
                    <a:pt x="2367010" y="2027110"/>
                    <a:pt x="2368153" y="2027682"/>
                  </a:cubicBezTo>
                  <a:cubicBezTo>
                    <a:pt x="2372725" y="2030540"/>
                    <a:pt x="2377869" y="2032825"/>
                    <a:pt x="2377297" y="2039684"/>
                  </a:cubicBezTo>
                  <a:cubicBezTo>
                    <a:pt x="2376726" y="2045970"/>
                    <a:pt x="2377297" y="2052257"/>
                    <a:pt x="2377869" y="2058543"/>
                  </a:cubicBezTo>
                  <a:cubicBezTo>
                    <a:pt x="2377869" y="2060257"/>
                    <a:pt x="2381869" y="2061972"/>
                    <a:pt x="2383584" y="2060829"/>
                  </a:cubicBezTo>
                  <a:cubicBezTo>
                    <a:pt x="2384155" y="2060257"/>
                    <a:pt x="2385298" y="2060257"/>
                    <a:pt x="2385870" y="2059686"/>
                  </a:cubicBezTo>
                  <a:cubicBezTo>
                    <a:pt x="2395014" y="2051114"/>
                    <a:pt x="2404158" y="2042541"/>
                    <a:pt x="2412730" y="2033397"/>
                  </a:cubicBezTo>
                  <a:cubicBezTo>
                    <a:pt x="2415016" y="2031111"/>
                    <a:pt x="2416731" y="2028825"/>
                    <a:pt x="2420160" y="2028254"/>
                  </a:cubicBezTo>
                  <a:cubicBezTo>
                    <a:pt x="2432161" y="2025967"/>
                    <a:pt x="2441305" y="2017395"/>
                    <a:pt x="2449878" y="2009965"/>
                  </a:cubicBezTo>
                  <a:cubicBezTo>
                    <a:pt x="2455021" y="2005394"/>
                    <a:pt x="2457879" y="1999107"/>
                    <a:pt x="2460165" y="1991677"/>
                  </a:cubicBezTo>
                  <a:cubicBezTo>
                    <a:pt x="2463022" y="1980819"/>
                    <a:pt x="2464737" y="1970532"/>
                    <a:pt x="2460165" y="1959674"/>
                  </a:cubicBezTo>
                  <a:cubicBezTo>
                    <a:pt x="2459593" y="1959102"/>
                    <a:pt x="2460165" y="1957959"/>
                    <a:pt x="2460165" y="1957387"/>
                  </a:cubicBezTo>
                  <a:cubicBezTo>
                    <a:pt x="2458450" y="1943100"/>
                    <a:pt x="2452735" y="1929955"/>
                    <a:pt x="2446449" y="1917382"/>
                  </a:cubicBezTo>
                  <a:cubicBezTo>
                    <a:pt x="2444163" y="1912239"/>
                    <a:pt x="2440162" y="1908239"/>
                    <a:pt x="2436733" y="1904238"/>
                  </a:cubicBezTo>
                  <a:cubicBezTo>
                    <a:pt x="2429304" y="1896237"/>
                    <a:pt x="2419588" y="1890522"/>
                    <a:pt x="2410444" y="1884235"/>
                  </a:cubicBezTo>
                  <a:cubicBezTo>
                    <a:pt x="2404729" y="1880235"/>
                    <a:pt x="2399014" y="1875663"/>
                    <a:pt x="2397300" y="1868234"/>
                  </a:cubicBezTo>
                  <a:cubicBezTo>
                    <a:pt x="2396728" y="1864233"/>
                    <a:pt x="2393299" y="1861375"/>
                    <a:pt x="2390442" y="1859090"/>
                  </a:cubicBezTo>
                  <a:cubicBezTo>
                    <a:pt x="2388156" y="1856804"/>
                    <a:pt x="2385870" y="1855089"/>
                    <a:pt x="2383584" y="1852803"/>
                  </a:cubicBezTo>
                  <a:cubicBezTo>
                    <a:pt x="2382441" y="1851660"/>
                    <a:pt x="2381298" y="1849945"/>
                    <a:pt x="2381298" y="1848802"/>
                  </a:cubicBezTo>
                  <a:cubicBezTo>
                    <a:pt x="2381298" y="1840230"/>
                    <a:pt x="2378440" y="1831657"/>
                    <a:pt x="2387013" y="1824800"/>
                  </a:cubicBezTo>
                  <a:cubicBezTo>
                    <a:pt x="2391013" y="1821942"/>
                    <a:pt x="2392728" y="1817370"/>
                    <a:pt x="2393871" y="1812798"/>
                  </a:cubicBezTo>
                  <a:cubicBezTo>
                    <a:pt x="2394442" y="1809369"/>
                    <a:pt x="2396157" y="1806512"/>
                    <a:pt x="2399014" y="1805369"/>
                  </a:cubicBezTo>
                  <a:cubicBezTo>
                    <a:pt x="2408158" y="1800225"/>
                    <a:pt x="2416731" y="1795082"/>
                    <a:pt x="2425875" y="1790510"/>
                  </a:cubicBezTo>
                  <a:cubicBezTo>
                    <a:pt x="2427589" y="1789367"/>
                    <a:pt x="2430447" y="1789367"/>
                    <a:pt x="2432733" y="1789938"/>
                  </a:cubicBezTo>
                  <a:cubicBezTo>
                    <a:pt x="2435019" y="1790510"/>
                    <a:pt x="2437305" y="1791652"/>
                    <a:pt x="2439591" y="1792224"/>
                  </a:cubicBezTo>
                  <a:cubicBezTo>
                    <a:pt x="2445306" y="1793367"/>
                    <a:pt x="2449306" y="1795653"/>
                    <a:pt x="2450449" y="1802511"/>
                  </a:cubicBezTo>
                  <a:cubicBezTo>
                    <a:pt x="2451021" y="1807083"/>
                    <a:pt x="2454450" y="1811084"/>
                    <a:pt x="2458450" y="1813941"/>
                  </a:cubicBezTo>
                  <a:cubicBezTo>
                    <a:pt x="2462451" y="1816799"/>
                    <a:pt x="2468737" y="1815084"/>
                    <a:pt x="2469309" y="1809940"/>
                  </a:cubicBezTo>
                  <a:cubicBezTo>
                    <a:pt x="2469880" y="1807655"/>
                    <a:pt x="2469309" y="1805369"/>
                    <a:pt x="2469309" y="1803082"/>
                  </a:cubicBezTo>
                  <a:lnTo>
                    <a:pt x="2469880" y="1803654"/>
                  </a:lnTo>
                  <a:lnTo>
                    <a:pt x="2470452" y="1802511"/>
                  </a:lnTo>
                  <a:lnTo>
                    <a:pt x="2469880" y="1803082"/>
                  </a:lnTo>
                  <a:cubicBezTo>
                    <a:pt x="2469309" y="1801940"/>
                    <a:pt x="2468166" y="1800797"/>
                    <a:pt x="2468166" y="1799654"/>
                  </a:cubicBezTo>
                  <a:cubicBezTo>
                    <a:pt x="2468166" y="1798510"/>
                    <a:pt x="2469880" y="1796796"/>
                    <a:pt x="2471023" y="1796225"/>
                  </a:cubicBezTo>
                  <a:cubicBezTo>
                    <a:pt x="2481882" y="1794510"/>
                    <a:pt x="2491026" y="1788224"/>
                    <a:pt x="2501884" y="1785366"/>
                  </a:cubicBezTo>
                  <a:cubicBezTo>
                    <a:pt x="2510457" y="1783080"/>
                    <a:pt x="2519029" y="1777365"/>
                    <a:pt x="2523030" y="1768221"/>
                  </a:cubicBezTo>
                  <a:cubicBezTo>
                    <a:pt x="2524173" y="1765364"/>
                    <a:pt x="2526459" y="1765364"/>
                    <a:pt x="2528173" y="1767078"/>
                  </a:cubicBezTo>
                  <a:cubicBezTo>
                    <a:pt x="2531031" y="1768792"/>
                    <a:pt x="2533317" y="1771079"/>
                    <a:pt x="2536746" y="1769364"/>
                  </a:cubicBezTo>
                  <a:cubicBezTo>
                    <a:pt x="2543032" y="1766507"/>
                    <a:pt x="2549890" y="1764220"/>
                    <a:pt x="2556748" y="1763649"/>
                  </a:cubicBezTo>
                  <a:cubicBezTo>
                    <a:pt x="2561892" y="1763077"/>
                    <a:pt x="2567035" y="1760792"/>
                    <a:pt x="2572179" y="1758505"/>
                  </a:cubicBezTo>
                  <a:cubicBezTo>
                    <a:pt x="2577322" y="1756791"/>
                    <a:pt x="2581894" y="1753362"/>
                    <a:pt x="2583609" y="1747647"/>
                  </a:cubicBezTo>
                  <a:cubicBezTo>
                    <a:pt x="2584180" y="1745361"/>
                    <a:pt x="2586466" y="1744790"/>
                    <a:pt x="2588752" y="1743647"/>
                  </a:cubicBezTo>
                  <a:cubicBezTo>
                    <a:pt x="2596182" y="1738503"/>
                    <a:pt x="2604754" y="1733931"/>
                    <a:pt x="2608183" y="1724215"/>
                  </a:cubicBezTo>
                  <a:cubicBezTo>
                    <a:pt x="2608183" y="1723644"/>
                    <a:pt x="2608755" y="1722501"/>
                    <a:pt x="2609326" y="1722501"/>
                  </a:cubicBezTo>
                  <a:cubicBezTo>
                    <a:pt x="2616184" y="1719072"/>
                    <a:pt x="2619042" y="1712785"/>
                    <a:pt x="2621328" y="1705927"/>
                  </a:cubicBezTo>
                  <a:cubicBezTo>
                    <a:pt x="2622471" y="1703642"/>
                    <a:pt x="2624757" y="1703642"/>
                    <a:pt x="2627043" y="1702499"/>
                  </a:cubicBezTo>
                  <a:cubicBezTo>
                    <a:pt x="2631043" y="1700784"/>
                    <a:pt x="2632186" y="1699070"/>
                    <a:pt x="2631043" y="1695069"/>
                  </a:cubicBezTo>
                  <a:cubicBezTo>
                    <a:pt x="2629329" y="1688782"/>
                    <a:pt x="2629329" y="1683067"/>
                    <a:pt x="2629900" y="1676781"/>
                  </a:cubicBezTo>
                  <a:cubicBezTo>
                    <a:pt x="2629900" y="1672780"/>
                    <a:pt x="2628186" y="1669923"/>
                    <a:pt x="2633329" y="1667065"/>
                  </a:cubicBezTo>
                  <a:cubicBezTo>
                    <a:pt x="2640759" y="1663065"/>
                    <a:pt x="2644188" y="1656207"/>
                    <a:pt x="2645331" y="1647635"/>
                  </a:cubicBezTo>
                  <a:cubicBezTo>
                    <a:pt x="2645902" y="1642491"/>
                    <a:pt x="2647617" y="1638490"/>
                    <a:pt x="2651046" y="1635062"/>
                  </a:cubicBezTo>
                  <a:cubicBezTo>
                    <a:pt x="2656761" y="1631061"/>
                    <a:pt x="2658475" y="1625346"/>
                    <a:pt x="2658475" y="1618488"/>
                  </a:cubicBezTo>
                  <a:cubicBezTo>
                    <a:pt x="2658475" y="1614487"/>
                    <a:pt x="2659047" y="1610487"/>
                    <a:pt x="2661333" y="1607058"/>
                  </a:cubicBezTo>
                  <a:cubicBezTo>
                    <a:pt x="2665333" y="1600200"/>
                    <a:pt x="2662476" y="1595057"/>
                    <a:pt x="2658475" y="1589913"/>
                  </a:cubicBezTo>
                  <a:cubicBezTo>
                    <a:pt x="2656189" y="1587055"/>
                    <a:pt x="2652760" y="1584770"/>
                    <a:pt x="2649903" y="1581912"/>
                  </a:cubicBezTo>
                  <a:cubicBezTo>
                    <a:pt x="2647617" y="1580197"/>
                    <a:pt x="2644759" y="1580197"/>
                    <a:pt x="2641330" y="1580197"/>
                  </a:cubicBezTo>
                  <a:cubicBezTo>
                    <a:pt x="2641330" y="1580197"/>
                    <a:pt x="2641330" y="1580769"/>
                    <a:pt x="2641330" y="1580769"/>
                  </a:cubicBezTo>
                  <a:lnTo>
                    <a:pt x="2640187" y="1580769"/>
                  </a:lnTo>
                  <a:lnTo>
                    <a:pt x="2640759" y="1580197"/>
                  </a:lnTo>
                  <a:cubicBezTo>
                    <a:pt x="2640759" y="1580197"/>
                    <a:pt x="2641330" y="1580197"/>
                    <a:pt x="2641330" y="1580197"/>
                  </a:cubicBezTo>
                  <a:cubicBezTo>
                    <a:pt x="2641902" y="1577912"/>
                    <a:pt x="2641902" y="1575625"/>
                    <a:pt x="2643045" y="1574482"/>
                  </a:cubicBezTo>
                  <a:cubicBezTo>
                    <a:pt x="2645331" y="1571625"/>
                    <a:pt x="2648760" y="1569339"/>
                    <a:pt x="2651617" y="1566482"/>
                  </a:cubicBezTo>
                  <a:cubicBezTo>
                    <a:pt x="2653903" y="1564195"/>
                    <a:pt x="2653903" y="1561338"/>
                    <a:pt x="2652189" y="1558480"/>
                  </a:cubicBezTo>
                  <a:cubicBezTo>
                    <a:pt x="2649903" y="1553337"/>
                    <a:pt x="2644759" y="1551051"/>
                    <a:pt x="2641330" y="1547622"/>
                  </a:cubicBezTo>
                  <a:cubicBezTo>
                    <a:pt x="2641330" y="1547622"/>
                    <a:pt x="2640759" y="1547622"/>
                    <a:pt x="2640759" y="1547622"/>
                  </a:cubicBezTo>
                  <a:lnTo>
                    <a:pt x="2639616" y="1546479"/>
                  </a:lnTo>
                  <a:lnTo>
                    <a:pt x="2641330" y="1547050"/>
                  </a:lnTo>
                  <a:cubicBezTo>
                    <a:pt x="2641330" y="1547050"/>
                    <a:pt x="2641330" y="1547050"/>
                    <a:pt x="2641330" y="1547050"/>
                  </a:cubicBezTo>
                  <a:cubicBezTo>
                    <a:pt x="2642473" y="1547050"/>
                    <a:pt x="2644188" y="1546479"/>
                    <a:pt x="2645331" y="1545907"/>
                  </a:cubicBezTo>
                  <a:cubicBezTo>
                    <a:pt x="2650474" y="1543050"/>
                    <a:pt x="2651617" y="1538478"/>
                    <a:pt x="2648188" y="1534477"/>
                  </a:cubicBezTo>
                  <a:cubicBezTo>
                    <a:pt x="2645331" y="1531620"/>
                    <a:pt x="2643045" y="1528191"/>
                    <a:pt x="2639616" y="1526477"/>
                  </a:cubicBezTo>
                  <a:cubicBezTo>
                    <a:pt x="2633901" y="1523047"/>
                    <a:pt x="2629900" y="1518475"/>
                    <a:pt x="2627043" y="1512760"/>
                  </a:cubicBezTo>
                  <a:cubicBezTo>
                    <a:pt x="2623614" y="1504760"/>
                    <a:pt x="2619042" y="1497330"/>
                    <a:pt x="2615041" y="1489900"/>
                  </a:cubicBezTo>
                  <a:cubicBezTo>
                    <a:pt x="2612755" y="1484757"/>
                    <a:pt x="2609326" y="1480757"/>
                    <a:pt x="2604183" y="1478470"/>
                  </a:cubicBezTo>
                  <a:cubicBezTo>
                    <a:pt x="2601325" y="1477327"/>
                    <a:pt x="2598468" y="1475613"/>
                    <a:pt x="2595610" y="1473899"/>
                  </a:cubicBezTo>
                  <a:cubicBezTo>
                    <a:pt x="2589324" y="1470470"/>
                    <a:pt x="2587038" y="1464755"/>
                    <a:pt x="2587609" y="1457897"/>
                  </a:cubicBezTo>
                  <a:cubicBezTo>
                    <a:pt x="2588181" y="1453325"/>
                    <a:pt x="2588181" y="1448752"/>
                    <a:pt x="2591610" y="1444752"/>
                  </a:cubicBezTo>
                  <a:cubicBezTo>
                    <a:pt x="2593896" y="1441895"/>
                    <a:pt x="2596753" y="1438465"/>
                    <a:pt x="2597896" y="1435037"/>
                  </a:cubicBezTo>
                  <a:cubicBezTo>
                    <a:pt x="2600754" y="1428179"/>
                    <a:pt x="2605897" y="1423607"/>
                    <a:pt x="2612184" y="1419606"/>
                  </a:cubicBezTo>
                  <a:cubicBezTo>
                    <a:pt x="2617899" y="1415605"/>
                    <a:pt x="2624757" y="1413320"/>
                    <a:pt x="2632186" y="1412748"/>
                  </a:cubicBezTo>
                  <a:cubicBezTo>
                    <a:pt x="2635044" y="1412748"/>
                    <a:pt x="2636187" y="1410462"/>
                    <a:pt x="2636758" y="1408176"/>
                  </a:cubicBezTo>
                  <a:cubicBezTo>
                    <a:pt x="2637330" y="1405890"/>
                    <a:pt x="2637330" y="1403604"/>
                    <a:pt x="2637330" y="1401318"/>
                  </a:cubicBezTo>
                  <a:cubicBezTo>
                    <a:pt x="2637330" y="1397317"/>
                    <a:pt x="2633901" y="1393317"/>
                    <a:pt x="2630472" y="1392745"/>
                  </a:cubicBezTo>
                  <a:cubicBezTo>
                    <a:pt x="2626471" y="1392745"/>
                    <a:pt x="2622471" y="1393317"/>
                    <a:pt x="2619042" y="1392745"/>
                  </a:cubicBezTo>
                  <a:cubicBezTo>
                    <a:pt x="2616184" y="1392745"/>
                    <a:pt x="2612755" y="1392745"/>
                    <a:pt x="2609898" y="1391602"/>
                  </a:cubicBezTo>
                  <a:cubicBezTo>
                    <a:pt x="2607040" y="1390460"/>
                    <a:pt x="2604183" y="1388745"/>
                    <a:pt x="2601897" y="1387030"/>
                  </a:cubicBezTo>
                  <a:cubicBezTo>
                    <a:pt x="2599039" y="1385316"/>
                    <a:pt x="2595610" y="1386459"/>
                    <a:pt x="2592753" y="1387602"/>
                  </a:cubicBezTo>
                  <a:cubicBezTo>
                    <a:pt x="2587038" y="1390460"/>
                    <a:pt x="2583609" y="1396175"/>
                    <a:pt x="2579037" y="1400747"/>
                  </a:cubicBezTo>
                  <a:cubicBezTo>
                    <a:pt x="2577322" y="1402461"/>
                    <a:pt x="2575036" y="1403032"/>
                    <a:pt x="2572750" y="1403604"/>
                  </a:cubicBezTo>
                  <a:cubicBezTo>
                    <a:pt x="2569321" y="1404747"/>
                    <a:pt x="2565321" y="1403032"/>
                    <a:pt x="2563035" y="1398460"/>
                  </a:cubicBezTo>
                  <a:cubicBezTo>
                    <a:pt x="2560749" y="1392174"/>
                    <a:pt x="2557891" y="1387602"/>
                    <a:pt x="2550462" y="1385887"/>
                  </a:cubicBezTo>
                  <a:cubicBezTo>
                    <a:pt x="2543604" y="1384173"/>
                    <a:pt x="2538460" y="1378458"/>
                    <a:pt x="2533888" y="1372743"/>
                  </a:cubicBezTo>
                  <a:cubicBezTo>
                    <a:pt x="2529888" y="1368171"/>
                    <a:pt x="2533317" y="1358455"/>
                    <a:pt x="2539032" y="1357312"/>
                  </a:cubicBezTo>
                  <a:cubicBezTo>
                    <a:pt x="2541318" y="1356741"/>
                    <a:pt x="2543604" y="1356741"/>
                    <a:pt x="2545890" y="1356741"/>
                  </a:cubicBezTo>
                  <a:cubicBezTo>
                    <a:pt x="2551033" y="1356170"/>
                    <a:pt x="2555034" y="1353884"/>
                    <a:pt x="2556177" y="1348740"/>
                  </a:cubicBezTo>
                  <a:cubicBezTo>
                    <a:pt x="2558463" y="1339596"/>
                    <a:pt x="2560177" y="1330452"/>
                    <a:pt x="2570464" y="1325880"/>
                  </a:cubicBezTo>
                  <a:cubicBezTo>
                    <a:pt x="2572750" y="1324737"/>
                    <a:pt x="2573893" y="1320737"/>
                    <a:pt x="2575608" y="1318450"/>
                  </a:cubicBezTo>
                  <a:cubicBezTo>
                    <a:pt x="2577894" y="1314450"/>
                    <a:pt x="2579608" y="1309878"/>
                    <a:pt x="2582466" y="1305877"/>
                  </a:cubicBezTo>
                  <a:cubicBezTo>
                    <a:pt x="2583609" y="1304163"/>
                    <a:pt x="2585895" y="1302449"/>
                    <a:pt x="2588181" y="1302449"/>
                  </a:cubicBezTo>
                  <a:cubicBezTo>
                    <a:pt x="2594467" y="1300734"/>
                    <a:pt x="2598468" y="1304163"/>
                    <a:pt x="2602468" y="1308164"/>
                  </a:cubicBezTo>
                  <a:cubicBezTo>
                    <a:pt x="2605897" y="1311592"/>
                    <a:pt x="2604754" y="1315593"/>
                    <a:pt x="2602468" y="1319022"/>
                  </a:cubicBezTo>
                  <a:cubicBezTo>
                    <a:pt x="2601897" y="1320165"/>
                    <a:pt x="2601325" y="1321880"/>
                    <a:pt x="2600182" y="1323022"/>
                  </a:cubicBezTo>
                  <a:cubicBezTo>
                    <a:pt x="2597325" y="1328166"/>
                    <a:pt x="2596182" y="1333310"/>
                    <a:pt x="2599039" y="1338453"/>
                  </a:cubicBezTo>
                  <a:cubicBezTo>
                    <a:pt x="2600182" y="1340739"/>
                    <a:pt x="2600182" y="1343025"/>
                    <a:pt x="2601325" y="1345311"/>
                  </a:cubicBezTo>
                  <a:cubicBezTo>
                    <a:pt x="2603040" y="1348740"/>
                    <a:pt x="2600182" y="1351026"/>
                    <a:pt x="2598468" y="1353312"/>
                  </a:cubicBezTo>
                  <a:cubicBezTo>
                    <a:pt x="2597896" y="1353884"/>
                    <a:pt x="2597325" y="1355027"/>
                    <a:pt x="2597325" y="1355598"/>
                  </a:cubicBezTo>
                  <a:cubicBezTo>
                    <a:pt x="2597325" y="1356741"/>
                    <a:pt x="2597896" y="1358455"/>
                    <a:pt x="2598468" y="1359599"/>
                  </a:cubicBezTo>
                  <a:cubicBezTo>
                    <a:pt x="2599611" y="1360170"/>
                    <a:pt x="2601325" y="1360742"/>
                    <a:pt x="2602468" y="1360170"/>
                  </a:cubicBezTo>
                  <a:cubicBezTo>
                    <a:pt x="2607612" y="1357884"/>
                    <a:pt x="2611612" y="1353884"/>
                    <a:pt x="2614470" y="1349312"/>
                  </a:cubicBezTo>
                  <a:cubicBezTo>
                    <a:pt x="2622471" y="1337310"/>
                    <a:pt x="2635044" y="1332738"/>
                    <a:pt x="2648188" y="1330452"/>
                  </a:cubicBezTo>
                  <a:cubicBezTo>
                    <a:pt x="2650474" y="1329880"/>
                    <a:pt x="2652760" y="1331024"/>
                    <a:pt x="2655046" y="1331595"/>
                  </a:cubicBezTo>
                  <a:cubicBezTo>
                    <a:pt x="2657332" y="1332167"/>
                    <a:pt x="2659618" y="1333310"/>
                    <a:pt x="2661904" y="1333881"/>
                  </a:cubicBezTo>
                  <a:cubicBezTo>
                    <a:pt x="2671620" y="1336739"/>
                    <a:pt x="2671620" y="1336739"/>
                    <a:pt x="2671048" y="1346454"/>
                  </a:cubicBezTo>
                  <a:cubicBezTo>
                    <a:pt x="2671048" y="1354455"/>
                    <a:pt x="2671048" y="1361885"/>
                    <a:pt x="2671048" y="1369885"/>
                  </a:cubicBezTo>
                  <a:cubicBezTo>
                    <a:pt x="2671048" y="1373886"/>
                    <a:pt x="2672763" y="1377315"/>
                    <a:pt x="2675620" y="1380172"/>
                  </a:cubicBezTo>
                  <a:cubicBezTo>
                    <a:pt x="2677906" y="1382459"/>
                    <a:pt x="2680192" y="1384173"/>
                    <a:pt x="2683621" y="1383030"/>
                  </a:cubicBezTo>
                  <a:cubicBezTo>
                    <a:pt x="2685907" y="1382459"/>
                    <a:pt x="2688193" y="1381315"/>
                    <a:pt x="2690479" y="1381315"/>
                  </a:cubicBezTo>
                  <a:cubicBezTo>
                    <a:pt x="2694480" y="1380744"/>
                    <a:pt x="2698480" y="1381315"/>
                    <a:pt x="2701338" y="1384173"/>
                  </a:cubicBezTo>
                  <a:cubicBezTo>
                    <a:pt x="2704195" y="1386459"/>
                    <a:pt x="2707053" y="1389888"/>
                    <a:pt x="2709339" y="1392745"/>
                  </a:cubicBezTo>
                  <a:cubicBezTo>
                    <a:pt x="2711625" y="1395603"/>
                    <a:pt x="2711625" y="1397889"/>
                    <a:pt x="2707624" y="1402461"/>
                  </a:cubicBezTo>
                  <a:cubicBezTo>
                    <a:pt x="2704767" y="1406462"/>
                    <a:pt x="2704195" y="1407605"/>
                    <a:pt x="2706481" y="1410462"/>
                  </a:cubicBezTo>
                  <a:cubicBezTo>
                    <a:pt x="2715054" y="1419035"/>
                    <a:pt x="2717340" y="1428750"/>
                    <a:pt x="2716197" y="1440752"/>
                  </a:cubicBezTo>
                  <a:cubicBezTo>
                    <a:pt x="2715625" y="1443609"/>
                    <a:pt x="2715625" y="1447038"/>
                    <a:pt x="2715625" y="1449895"/>
                  </a:cubicBezTo>
                  <a:cubicBezTo>
                    <a:pt x="2715625" y="1456182"/>
                    <a:pt x="2719626" y="1461325"/>
                    <a:pt x="2722483" y="1467040"/>
                  </a:cubicBezTo>
                  <a:cubicBezTo>
                    <a:pt x="2722483" y="1467612"/>
                    <a:pt x="2724198" y="1467612"/>
                    <a:pt x="2724769" y="1467612"/>
                  </a:cubicBezTo>
                  <a:cubicBezTo>
                    <a:pt x="2728770" y="1467040"/>
                    <a:pt x="2732199" y="1464755"/>
                    <a:pt x="2735056" y="1461897"/>
                  </a:cubicBezTo>
                  <a:cubicBezTo>
                    <a:pt x="2739057" y="1457897"/>
                    <a:pt x="2744200" y="1455610"/>
                    <a:pt x="2749915" y="1456182"/>
                  </a:cubicBezTo>
                  <a:cubicBezTo>
                    <a:pt x="2752201" y="1456182"/>
                    <a:pt x="2754487" y="1456182"/>
                    <a:pt x="2756773" y="1456182"/>
                  </a:cubicBezTo>
                  <a:cubicBezTo>
                    <a:pt x="2762488" y="1457325"/>
                    <a:pt x="2765346" y="1453896"/>
                    <a:pt x="2768203" y="1449895"/>
                  </a:cubicBezTo>
                  <a:cubicBezTo>
                    <a:pt x="2774490" y="1441895"/>
                    <a:pt x="2776776" y="1433322"/>
                    <a:pt x="2773347" y="1423607"/>
                  </a:cubicBezTo>
                  <a:cubicBezTo>
                    <a:pt x="2771632" y="1419035"/>
                    <a:pt x="2771061" y="1414462"/>
                    <a:pt x="2769346" y="1409890"/>
                  </a:cubicBezTo>
                  <a:cubicBezTo>
                    <a:pt x="2763631" y="1391602"/>
                    <a:pt x="2764203" y="1391602"/>
                    <a:pt x="2751630" y="1377315"/>
                  </a:cubicBezTo>
                  <a:cubicBezTo>
                    <a:pt x="2747058" y="1372172"/>
                    <a:pt x="2742486" y="1366457"/>
                    <a:pt x="2739057" y="1360170"/>
                  </a:cubicBezTo>
                  <a:cubicBezTo>
                    <a:pt x="2736199" y="1354455"/>
                    <a:pt x="2731627" y="1349883"/>
                    <a:pt x="2726484" y="1346454"/>
                  </a:cubicBezTo>
                  <a:cubicBezTo>
                    <a:pt x="2722483" y="1344168"/>
                    <a:pt x="2718483" y="1341310"/>
                    <a:pt x="2715054" y="1338453"/>
                  </a:cubicBezTo>
                  <a:cubicBezTo>
                    <a:pt x="2711053" y="1335595"/>
                    <a:pt x="2709910" y="1327595"/>
                    <a:pt x="2712768" y="1323594"/>
                  </a:cubicBezTo>
                  <a:cubicBezTo>
                    <a:pt x="2714482" y="1321308"/>
                    <a:pt x="2716197" y="1318450"/>
                    <a:pt x="2719054" y="1316736"/>
                  </a:cubicBezTo>
                  <a:cubicBezTo>
                    <a:pt x="2723626" y="1313307"/>
                    <a:pt x="2726484" y="1309307"/>
                    <a:pt x="2730484" y="1305306"/>
                  </a:cubicBezTo>
                  <a:cubicBezTo>
                    <a:pt x="2739628" y="1295019"/>
                    <a:pt x="2743629" y="1284732"/>
                    <a:pt x="2738485" y="1271016"/>
                  </a:cubicBezTo>
                  <a:cubicBezTo>
                    <a:pt x="2735056" y="1261300"/>
                    <a:pt x="2738485" y="1252728"/>
                    <a:pt x="2745915" y="1245299"/>
                  </a:cubicBezTo>
                  <a:cubicBezTo>
                    <a:pt x="2748201" y="1243012"/>
                    <a:pt x="2750487" y="1241298"/>
                    <a:pt x="2752773" y="1239012"/>
                  </a:cubicBezTo>
                  <a:cubicBezTo>
                    <a:pt x="2755059" y="1236726"/>
                    <a:pt x="2757345" y="1234440"/>
                    <a:pt x="2759059" y="1232154"/>
                  </a:cubicBezTo>
                  <a:cubicBezTo>
                    <a:pt x="2761917" y="1228725"/>
                    <a:pt x="2761917" y="1223010"/>
                    <a:pt x="2767060" y="1220724"/>
                  </a:cubicBezTo>
                  <a:cubicBezTo>
                    <a:pt x="2773918" y="1218438"/>
                    <a:pt x="2776776" y="1225296"/>
                    <a:pt x="2781348" y="1227010"/>
                  </a:cubicBezTo>
                  <a:cubicBezTo>
                    <a:pt x="2786491" y="1229297"/>
                    <a:pt x="2791635" y="1229868"/>
                    <a:pt x="2797350" y="1227582"/>
                  </a:cubicBezTo>
                  <a:cubicBezTo>
                    <a:pt x="2802493" y="1225296"/>
                    <a:pt x="2807065" y="1222439"/>
                    <a:pt x="2810494" y="1217867"/>
                  </a:cubicBezTo>
                  <a:cubicBezTo>
                    <a:pt x="2816209" y="1210437"/>
                    <a:pt x="2821353" y="1201865"/>
                    <a:pt x="2824210" y="1193292"/>
                  </a:cubicBezTo>
                  <a:cubicBezTo>
                    <a:pt x="2829354" y="1179005"/>
                    <a:pt x="2837355" y="1166432"/>
                    <a:pt x="2840212" y="1151572"/>
                  </a:cubicBezTo>
                  <a:cubicBezTo>
                    <a:pt x="2840784" y="1148715"/>
                    <a:pt x="2841927" y="1145286"/>
                    <a:pt x="2843641" y="1143000"/>
                  </a:cubicBezTo>
                  <a:cubicBezTo>
                    <a:pt x="2853357" y="1130427"/>
                    <a:pt x="2854500" y="1115568"/>
                    <a:pt x="2855643" y="1100709"/>
                  </a:cubicBezTo>
                  <a:cubicBezTo>
                    <a:pt x="2856786" y="1088136"/>
                    <a:pt x="2861929" y="1076135"/>
                    <a:pt x="2861929" y="1063562"/>
                  </a:cubicBezTo>
                  <a:cubicBezTo>
                    <a:pt x="2861929" y="1061275"/>
                    <a:pt x="2862501" y="1058418"/>
                    <a:pt x="2863644" y="1056704"/>
                  </a:cubicBezTo>
                  <a:cubicBezTo>
                    <a:pt x="2869359" y="1048702"/>
                    <a:pt x="2867073" y="1040130"/>
                    <a:pt x="2866501" y="1031557"/>
                  </a:cubicBezTo>
                  <a:cubicBezTo>
                    <a:pt x="2864787" y="1015555"/>
                    <a:pt x="2860786" y="1000697"/>
                    <a:pt x="2852214" y="986980"/>
                  </a:cubicBezTo>
                  <a:cubicBezTo>
                    <a:pt x="2848785" y="981265"/>
                    <a:pt x="2847070" y="975550"/>
                    <a:pt x="2847070" y="969264"/>
                  </a:cubicBezTo>
                  <a:cubicBezTo>
                    <a:pt x="2846499" y="956120"/>
                    <a:pt x="2846499" y="942403"/>
                    <a:pt x="2845927" y="929259"/>
                  </a:cubicBezTo>
                  <a:cubicBezTo>
                    <a:pt x="2845927" y="928116"/>
                    <a:pt x="2847070" y="926973"/>
                    <a:pt x="2847642" y="925830"/>
                  </a:cubicBezTo>
                  <a:cubicBezTo>
                    <a:pt x="2848213" y="926402"/>
                    <a:pt x="2849356" y="926402"/>
                    <a:pt x="2849356" y="926973"/>
                  </a:cubicBezTo>
                  <a:cubicBezTo>
                    <a:pt x="2854500" y="933831"/>
                    <a:pt x="2860215" y="940117"/>
                    <a:pt x="2865930" y="946975"/>
                  </a:cubicBezTo>
                  <a:cubicBezTo>
                    <a:pt x="2871645" y="953262"/>
                    <a:pt x="2870502" y="963549"/>
                    <a:pt x="2875074" y="970978"/>
                  </a:cubicBezTo>
                  <a:cubicBezTo>
                    <a:pt x="2876788" y="974407"/>
                    <a:pt x="2879074" y="977837"/>
                    <a:pt x="2880789" y="981265"/>
                  </a:cubicBezTo>
                  <a:cubicBezTo>
                    <a:pt x="2885361" y="989838"/>
                    <a:pt x="2888218" y="998410"/>
                    <a:pt x="2888790" y="1008126"/>
                  </a:cubicBezTo>
                  <a:cubicBezTo>
                    <a:pt x="2888790" y="1009840"/>
                    <a:pt x="2888790" y="1011555"/>
                    <a:pt x="2889361" y="1012698"/>
                  </a:cubicBezTo>
                  <a:cubicBezTo>
                    <a:pt x="2892219" y="1022985"/>
                    <a:pt x="2893362" y="1034415"/>
                    <a:pt x="2900791" y="1042987"/>
                  </a:cubicBezTo>
                  <a:cubicBezTo>
                    <a:pt x="2904220" y="1046988"/>
                    <a:pt x="2905935" y="1053275"/>
                    <a:pt x="2905935" y="1058418"/>
                  </a:cubicBezTo>
                  <a:cubicBezTo>
                    <a:pt x="2906506" y="1066419"/>
                    <a:pt x="2908792" y="1073849"/>
                    <a:pt x="2912793" y="1080707"/>
                  </a:cubicBezTo>
                  <a:cubicBezTo>
                    <a:pt x="2915650" y="1085850"/>
                    <a:pt x="2916222" y="1090994"/>
                    <a:pt x="2916222" y="1096709"/>
                  </a:cubicBezTo>
                  <a:cubicBezTo>
                    <a:pt x="2916222" y="1098995"/>
                    <a:pt x="2916222" y="1101280"/>
                    <a:pt x="2916793" y="1103567"/>
                  </a:cubicBezTo>
                  <a:cubicBezTo>
                    <a:pt x="2917936" y="1109282"/>
                    <a:pt x="2920794" y="1113854"/>
                    <a:pt x="2926509" y="1116140"/>
                  </a:cubicBezTo>
                  <a:cubicBezTo>
                    <a:pt x="2927652" y="1116711"/>
                    <a:pt x="2930509" y="1115568"/>
                    <a:pt x="2930509" y="1114997"/>
                  </a:cubicBezTo>
                  <a:cubicBezTo>
                    <a:pt x="2931081" y="1112139"/>
                    <a:pt x="2930509" y="1108710"/>
                    <a:pt x="2930509" y="1105852"/>
                  </a:cubicBezTo>
                  <a:cubicBezTo>
                    <a:pt x="2930509" y="1100709"/>
                    <a:pt x="2932795" y="1099566"/>
                    <a:pt x="2937939" y="1100137"/>
                  </a:cubicBezTo>
                  <a:cubicBezTo>
                    <a:pt x="2943082" y="1100709"/>
                    <a:pt x="2945940" y="1104710"/>
                    <a:pt x="2950512" y="1106424"/>
                  </a:cubicBezTo>
                  <a:cubicBezTo>
                    <a:pt x="2951083" y="1106995"/>
                    <a:pt x="2952226" y="1106995"/>
                    <a:pt x="2952798" y="1106424"/>
                  </a:cubicBezTo>
                  <a:cubicBezTo>
                    <a:pt x="2953369" y="1105281"/>
                    <a:pt x="2954512" y="1103567"/>
                    <a:pt x="2954512" y="1102424"/>
                  </a:cubicBezTo>
                  <a:cubicBezTo>
                    <a:pt x="2953369" y="1096709"/>
                    <a:pt x="2951655" y="1090994"/>
                    <a:pt x="2946511" y="1088707"/>
                  </a:cubicBezTo>
                  <a:cubicBezTo>
                    <a:pt x="2936224" y="1084135"/>
                    <a:pt x="2934510" y="1072134"/>
                    <a:pt x="2925366" y="1066990"/>
                  </a:cubicBezTo>
                  <a:cubicBezTo>
                    <a:pt x="2923080" y="1061275"/>
                    <a:pt x="2920222" y="1055560"/>
                    <a:pt x="2918508" y="1049274"/>
                  </a:cubicBezTo>
                  <a:cubicBezTo>
                    <a:pt x="2916793" y="1041845"/>
                    <a:pt x="2916222" y="1033843"/>
                    <a:pt x="2915079" y="1025842"/>
                  </a:cubicBezTo>
                  <a:cubicBezTo>
                    <a:pt x="2914507" y="1023557"/>
                    <a:pt x="2915079" y="1021270"/>
                    <a:pt x="2914507" y="1018985"/>
                  </a:cubicBezTo>
                  <a:cubicBezTo>
                    <a:pt x="2914507" y="1016127"/>
                    <a:pt x="2916793" y="1012698"/>
                    <a:pt x="2919651" y="1012127"/>
                  </a:cubicBezTo>
                  <a:cubicBezTo>
                    <a:pt x="2923651" y="1011555"/>
                    <a:pt x="2927080" y="1011555"/>
                    <a:pt x="2931081" y="1010983"/>
                  </a:cubicBezTo>
                  <a:cubicBezTo>
                    <a:pt x="2932224" y="1006983"/>
                    <a:pt x="2930509" y="1003554"/>
                    <a:pt x="2928795" y="1000125"/>
                  </a:cubicBezTo>
                  <a:cubicBezTo>
                    <a:pt x="2914507" y="976122"/>
                    <a:pt x="2901934" y="950405"/>
                    <a:pt x="2884218" y="928116"/>
                  </a:cubicBezTo>
                  <a:cubicBezTo>
                    <a:pt x="2878503" y="921258"/>
                    <a:pt x="2874502" y="913828"/>
                    <a:pt x="2875074" y="904684"/>
                  </a:cubicBezTo>
                  <a:cubicBezTo>
                    <a:pt x="2875074" y="900684"/>
                    <a:pt x="2874502" y="896683"/>
                    <a:pt x="2872788" y="893254"/>
                  </a:cubicBezTo>
                  <a:cubicBezTo>
                    <a:pt x="2866501" y="882396"/>
                    <a:pt x="2863644" y="869823"/>
                    <a:pt x="2852785" y="861822"/>
                  </a:cubicBezTo>
                  <a:cubicBezTo>
                    <a:pt x="2848785" y="858964"/>
                    <a:pt x="2848213" y="853821"/>
                    <a:pt x="2845927" y="849820"/>
                  </a:cubicBezTo>
                  <a:cubicBezTo>
                    <a:pt x="2843641" y="845820"/>
                    <a:pt x="2839069" y="842963"/>
                    <a:pt x="2834497" y="842963"/>
                  </a:cubicBezTo>
                  <a:cubicBezTo>
                    <a:pt x="2833354" y="842963"/>
                    <a:pt x="2832211" y="844105"/>
                    <a:pt x="2831068" y="845248"/>
                  </a:cubicBezTo>
                  <a:cubicBezTo>
                    <a:pt x="2830497" y="845820"/>
                    <a:pt x="2830497" y="846963"/>
                    <a:pt x="2830497" y="847534"/>
                  </a:cubicBezTo>
                  <a:cubicBezTo>
                    <a:pt x="2831068" y="848678"/>
                    <a:pt x="2832211" y="850392"/>
                    <a:pt x="2832783" y="851535"/>
                  </a:cubicBezTo>
                  <a:cubicBezTo>
                    <a:pt x="2840784" y="860679"/>
                    <a:pt x="2840212" y="860679"/>
                    <a:pt x="2833354" y="872680"/>
                  </a:cubicBezTo>
                  <a:cubicBezTo>
                    <a:pt x="2832783" y="873823"/>
                    <a:pt x="2832211" y="875538"/>
                    <a:pt x="2832211" y="877253"/>
                  </a:cubicBezTo>
                  <a:cubicBezTo>
                    <a:pt x="2832783" y="880110"/>
                    <a:pt x="2833926" y="883539"/>
                    <a:pt x="2835640" y="885825"/>
                  </a:cubicBezTo>
                  <a:cubicBezTo>
                    <a:pt x="2840784" y="893254"/>
                    <a:pt x="2841927" y="901827"/>
                    <a:pt x="2843641" y="910399"/>
                  </a:cubicBezTo>
                  <a:cubicBezTo>
                    <a:pt x="2843641" y="911543"/>
                    <a:pt x="2842498" y="913257"/>
                    <a:pt x="2841927" y="914400"/>
                  </a:cubicBezTo>
                  <a:cubicBezTo>
                    <a:pt x="2840784" y="916114"/>
                    <a:pt x="2837926" y="913828"/>
                    <a:pt x="2837355" y="910971"/>
                  </a:cubicBezTo>
                  <a:cubicBezTo>
                    <a:pt x="2836212" y="906399"/>
                    <a:pt x="2835640" y="901827"/>
                    <a:pt x="2832211" y="897827"/>
                  </a:cubicBezTo>
                  <a:cubicBezTo>
                    <a:pt x="2829925" y="895540"/>
                    <a:pt x="2828211" y="892683"/>
                    <a:pt x="2828782" y="889254"/>
                  </a:cubicBezTo>
                  <a:cubicBezTo>
                    <a:pt x="2829354" y="881824"/>
                    <a:pt x="2825353" y="877253"/>
                    <a:pt x="2820210" y="873823"/>
                  </a:cubicBezTo>
                  <a:cubicBezTo>
                    <a:pt x="2811066" y="868108"/>
                    <a:pt x="2800779" y="863537"/>
                    <a:pt x="2792206" y="856107"/>
                  </a:cubicBezTo>
                  <a:cubicBezTo>
                    <a:pt x="2790492" y="854964"/>
                    <a:pt x="2787634" y="854393"/>
                    <a:pt x="2785348" y="854393"/>
                  </a:cubicBezTo>
                  <a:cubicBezTo>
                    <a:pt x="2781348" y="854393"/>
                    <a:pt x="2777347" y="855535"/>
                    <a:pt x="2773347" y="855535"/>
                  </a:cubicBezTo>
                  <a:cubicBezTo>
                    <a:pt x="2768775" y="855535"/>
                    <a:pt x="2765917" y="857250"/>
                    <a:pt x="2765346" y="861822"/>
                  </a:cubicBezTo>
                  <a:cubicBezTo>
                    <a:pt x="2764203" y="866965"/>
                    <a:pt x="2762488" y="872680"/>
                    <a:pt x="2757916" y="876109"/>
                  </a:cubicBezTo>
                  <a:cubicBezTo>
                    <a:pt x="2757345" y="876681"/>
                    <a:pt x="2755630" y="876109"/>
                    <a:pt x="2755630" y="876109"/>
                  </a:cubicBezTo>
                  <a:cubicBezTo>
                    <a:pt x="2752201" y="869823"/>
                    <a:pt x="2749344" y="863537"/>
                    <a:pt x="2746486" y="857250"/>
                  </a:cubicBezTo>
                  <a:cubicBezTo>
                    <a:pt x="2745915" y="856678"/>
                    <a:pt x="2745343" y="855535"/>
                    <a:pt x="2744772" y="855535"/>
                  </a:cubicBezTo>
                  <a:cubicBezTo>
                    <a:pt x="2743629" y="856107"/>
                    <a:pt x="2741914" y="857250"/>
                    <a:pt x="2741343" y="858393"/>
                  </a:cubicBezTo>
                  <a:cubicBezTo>
                    <a:pt x="2738485" y="860679"/>
                    <a:pt x="2739057" y="864108"/>
                    <a:pt x="2740200" y="866965"/>
                  </a:cubicBezTo>
                  <a:cubicBezTo>
                    <a:pt x="2740200" y="868108"/>
                    <a:pt x="2739628" y="869823"/>
                    <a:pt x="2738485" y="870966"/>
                  </a:cubicBezTo>
                  <a:cubicBezTo>
                    <a:pt x="2737342" y="872109"/>
                    <a:pt x="2735628" y="870966"/>
                    <a:pt x="2735056" y="869252"/>
                  </a:cubicBezTo>
                  <a:cubicBezTo>
                    <a:pt x="2732770" y="863537"/>
                    <a:pt x="2730484" y="857250"/>
                    <a:pt x="2728198" y="851535"/>
                  </a:cubicBezTo>
                  <a:cubicBezTo>
                    <a:pt x="2725912" y="846392"/>
                    <a:pt x="2723055" y="845248"/>
                    <a:pt x="2716768" y="846963"/>
                  </a:cubicBezTo>
                  <a:cubicBezTo>
                    <a:pt x="2714482" y="847534"/>
                    <a:pt x="2712196" y="848678"/>
                    <a:pt x="2709910" y="849249"/>
                  </a:cubicBezTo>
                  <a:cubicBezTo>
                    <a:pt x="2707624" y="849820"/>
                    <a:pt x="2705338" y="849249"/>
                    <a:pt x="2703052" y="849249"/>
                  </a:cubicBezTo>
                  <a:cubicBezTo>
                    <a:pt x="2699052" y="848678"/>
                    <a:pt x="2695623" y="844677"/>
                    <a:pt x="2696766" y="841248"/>
                  </a:cubicBezTo>
                  <a:cubicBezTo>
                    <a:pt x="2697337" y="838962"/>
                    <a:pt x="2698480" y="836676"/>
                    <a:pt x="2699623" y="834962"/>
                  </a:cubicBezTo>
                  <a:cubicBezTo>
                    <a:pt x="2703052" y="828103"/>
                    <a:pt x="2707053" y="821245"/>
                    <a:pt x="2711053" y="814388"/>
                  </a:cubicBezTo>
                  <a:cubicBezTo>
                    <a:pt x="2715054" y="806958"/>
                    <a:pt x="2719626" y="798957"/>
                    <a:pt x="2720197" y="790384"/>
                  </a:cubicBezTo>
                  <a:cubicBezTo>
                    <a:pt x="2721912" y="774383"/>
                    <a:pt x="2727055" y="760095"/>
                    <a:pt x="2733913" y="745236"/>
                  </a:cubicBezTo>
                  <a:cubicBezTo>
                    <a:pt x="2738485" y="735520"/>
                    <a:pt x="2742486" y="725233"/>
                    <a:pt x="2740200" y="713232"/>
                  </a:cubicBezTo>
                  <a:cubicBezTo>
                    <a:pt x="2739057" y="708660"/>
                    <a:pt x="2740771" y="703517"/>
                    <a:pt x="2743057" y="699516"/>
                  </a:cubicBezTo>
                  <a:cubicBezTo>
                    <a:pt x="2747629" y="693229"/>
                    <a:pt x="2748772" y="686943"/>
                    <a:pt x="2745915" y="679513"/>
                  </a:cubicBezTo>
                  <a:cubicBezTo>
                    <a:pt x="2744772" y="676656"/>
                    <a:pt x="2745915" y="673227"/>
                    <a:pt x="2747629" y="670369"/>
                  </a:cubicBezTo>
                  <a:cubicBezTo>
                    <a:pt x="2751630" y="664083"/>
                    <a:pt x="2756202" y="660083"/>
                    <a:pt x="2764203" y="658368"/>
                  </a:cubicBezTo>
                  <a:cubicBezTo>
                    <a:pt x="2773347" y="656653"/>
                    <a:pt x="2781919" y="652082"/>
                    <a:pt x="2791063" y="649224"/>
                  </a:cubicBezTo>
                  <a:cubicBezTo>
                    <a:pt x="2795064" y="648081"/>
                    <a:pt x="2799064" y="648081"/>
                    <a:pt x="2802493" y="650367"/>
                  </a:cubicBezTo>
                  <a:cubicBezTo>
                    <a:pt x="2806494" y="652653"/>
                    <a:pt x="2810494" y="652082"/>
                    <a:pt x="2812209" y="648081"/>
                  </a:cubicBezTo>
                  <a:cubicBezTo>
                    <a:pt x="2815066" y="642366"/>
                    <a:pt x="2820781" y="640080"/>
                    <a:pt x="2825925" y="641223"/>
                  </a:cubicBezTo>
                  <a:cubicBezTo>
                    <a:pt x="2835069" y="642938"/>
                    <a:pt x="2842498" y="637794"/>
                    <a:pt x="2851071" y="637794"/>
                  </a:cubicBezTo>
                  <a:cubicBezTo>
                    <a:pt x="2852214" y="637794"/>
                    <a:pt x="2853928" y="636079"/>
                    <a:pt x="2854500" y="634937"/>
                  </a:cubicBezTo>
                  <a:cubicBezTo>
                    <a:pt x="2855643" y="630936"/>
                    <a:pt x="2856214" y="627507"/>
                    <a:pt x="2857357" y="623507"/>
                  </a:cubicBezTo>
                  <a:cubicBezTo>
                    <a:pt x="2858500" y="619506"/>
                    <a:pt x="2862501" y="617220"/>
                    <a:pt x="2866501" y="617220"/>
                  </a:cubicBezTo>
                  <a:cubicBezTo>
                    <a:pt x="2877360" y="618363"/>
                    <a:pt x="2888218" y="619506"/>
                    <a:pt x="2899077" y="620649"/>
                  </a:cubicBezTo>
                  <a:cubicBezTo>
                    <a:pt x="2901363" y="620649"/>
                    <a:pt x="2903649" y="622363"/>
                    <a:pt x="2905363" y="624078"/>
                  </a:cubicBezTo>
                  <a:cubicBezTo>
                    <a:pt x="2906506" y="624649"/>
                    <a:pt x="2907078" y="626935"/>
                    <a:pt x="2906506" y="628078"/>
                  </a:cubicBezTo>
                  <a:cubicBezTo>
                    <a:pt x="2906506" y="629793"/>
                    <a:pt x="2904792" y="630364"/>
                    <a:pt x="2904220" y="632079"/>
                  </a:cubicBezTo>
                  <a:cubicBezTo>
                    <a:pt x="2902506" y="635508"/>
                    <a:pt x="2903077" y="637794"/>
                    <a:pt x="2905935" y="640652"/>
                  </a:cubicBezTo>
                  <a:cubicBezTo>
                    <a:pt x="2908221" y="642938"/>
                    <a:pt x="2911650" y="644652"/>
                    <a:pt x="2914507" y="642938"/>
                  </a:cubicBezTo>
                  <a:cubicBezTo>
                    <a:pt x="2922508" y="637794"/>
                    <a:pt x="2931652" y="635508"/>
                    <a:pt x="2937367" y="626935"/>
                  </a:cubicBezTo>
                  <a:cubicBezTo>
                    <a:pt x="2939082" y="624078"/>
                    <a:pt x="2941939" y="623507"/>
                    <a:pt x="2945368" y="624649"/>
                  </a:cubicBezTo>
                  <a:cubicBezTo>
                    <a:pt x="2948797" y="625793"/>
                    <a:pt x="2951655" y="624649"/>
                    <a:pt x="2953941" y="622363"/>
                  </a:cubicBezTo>
                  <a:cubicBezTo>
                    <a:pt x="2956798" y="618934"/>
                    <a:pt x="2962513" y="617220"/>
                    <a:pt x="2961370" y="611505"/>
                  </a:cubicBezTo>
                  <a:cubicBezTo>
                    <a:pt x="2960227" y="605790"/>
                    <a:pt x="2954512" y="605790"/>
                    <a:pt x="2949940" y="605218"/>
                  </a:cubicBezTo>
                  <a:cubicBezTo>
                    <a:pt x="2949368" y="605218"/>
                    <a:pt x="2948226" y="605218"/>
                    <a:pt x="2947654" y="604647"/>
                  </a:cubicBezTo>
                  <a:cubicBezTo>
                    <a:pt x="2945368" y="604075"/>
                    <a:pt x="2943082" y="602933"/>
                    <a:pt x="2942511" y="600647"/>
                  </a:cubicBezTo>
                  <a:cubicBezTo>
                    <a:pt x="2939082" y="592074"/>
                    <a:pt x="2938510" y="584073"/>
                    <a:pt x="2941939" y="575500"/>
                  </a:cubicBezTo>
                  <a:cubicBezTo>
                    <a:pt x="2942511" y="573786"/>
                    <a:pt x="2942511" y="572643"/>
                    <a:pt x="2943653" y="570928"/>
                  </a:cubicBezTo>
                  <a:cubicBezTo>
                    <a:pt x="2947083" y="564642"/>
                    <a:pt x="2947083" y="557784"/>
                    <a:pt x="2947083" y="550354"/>
                  </a:cubicBezTo>
                  <a:cubicBezTo>
                    <a:pt x="2946511" y="541210"/>
                    <a:pt x="2947654" y="531495"/>
                    <a:pt x="2946511" y="522351"/>
                  </a:cubicBezTo>
                  <a:cubicBezTo>
                    <a:pt x="2945940" y="515493"/>
                    <a:pt x="2949368" y="510349"/>
                    <a:pt x="2956227" y="507492"/>
                  </a:cubicBezTo>
                  <a:cubicBezTo>
                    <a:pt x="2961370" y="505206"/>
                    <a:pt x="2967085" y="504063"/>
                    <a:pt x="2971657" y="501205"/>
                  </a:cubicBezTo>
                  <a:cubicBezTo>
                    <a:pt x="2976801" y="498348"/>
                    <a:pt x="2981944" y="497777"/>
                    <a:pt x="2987659" y="499491"/>
                  </a:cubicBezTo>
                  <a:cubicBezTo>
                    <a:pt x="2991088" y="500634"/>
                    <a:pt x="2993374" y="498348"/>
                    <a:pt x="2996232" y="496633"/>
                  </a:cubicBezTo>
                  <a:cubicBezTo>
                    <a:pt x="2999089" y="494919"/>
                    <a:pt x="3001375" y="496062"/>
                    <a:pt x="3001947" y="498348"/>
                  </a:cubicBezTo>
                  <a:cubicBezTo>
                    <a:pt x="3002518" y="504063"/>
                    <a:pt x="3003661" y="509207"/>
                    <a:pt x="3003661" y="514922"/>
                  </a:cubicBezTo>
                  <a:cubicBezTo>
                    <a:pt x="3004233" y="520065"/>
                    <a:pt x="3007090" y="523494"/>
                    <a:pt x="3011091" y="526352"/>
                  </a:cubicBezTo>
                  <a:cubicBezTo>
                    <a:pt x="3015663" y="529209"/>
                    <a:pt x="3020806" y="530923"/>
                    <a:pt x="3024807" y="534353"/>
                  </a:cubicBezTo>
                  <a:cubicBezTo>
                    <a:pt x="3025378" y="534924"/>
                    <a:pt x="3028236" y="533781"/>
                    <a:pt x="3028807" y="533209"/>
                  </a:cubicBezTo>
                  <a:cubicBezTo>
                    <a:pt x="3030522" y="531495"/>
                    <a:pt x="3031665" y="529209"/>
                    <a:pt x="3032236" y="527494"/>
                  </a:cubicBezTo>
                  <a:cubicBezTo>
                    <a:pt x="3033951" y="518350"/>
                    <a:pt x="3036237" y="509207"/>
                    <a:pt x="3036808" y="499491"/>
                  </a:cubicBezTo>
                  <a:cubicBezTo>
                    <a:pt x="3037380" y="493204"/>
                    <a:pt x="3040808" y="489775"/>
                    <a:pt x="3046523" y="488061"/>
                  </a:cubicBezTo>
                  <a:cubicBezTo>
                    <a:pt x="3049953" y="486918"/>
                    <a:pt x="3049953" y="483489"/>
                    <a:pt x="3050524" y="480060"/>
                  </a:cubicBezTo>
                  <a:cubicBezTo>
                    <a:pt x="3049953" y="480060"/>
                    <a:pt x="3049381" y="479488"/>
                    <a:pt x="3049381" y="479488"/>
                  </a:cubicBezTo>
                  <a:cubicBezTo>
                    <a:pt x="3038523" y="470916"/>
                    <a:pt x="3035665" y="458914"/>
                    <a:pt x="3033379" y="446342"/>
                  </a:cubicBezTo>
                  <a:cubicBezTo>
                    <a:pt x="3033379" y="445770"/>
                    <a:pt x="3033951" y="444627"/>
                    <a:pt x="3033951" y="444055"/>
                  </a:cubicBezTo>
                  <a:cubicBezTo>
                    <a:pt x="3036808" y="438912"/>
                    <a:pt x="3044809" y="436626"/>
                    <a:pt x="3050524" y="438912"/>
                  </a:cubicBezTo>
                  <a:cubicBezTo>
                    <a:pt x="3052238" y="439483"/>
                    <a:pt x="3053953" y="442913"/>
                    <a:pt x="3052810" y="444627"/>
                  </a:cubicBezTo>
                  <a:cubicBezTo>
                    <a:pt x="3048810" y="451485"/>
                    <a:pt x="3049953" y="458343"/>
                    <a:pt x="3053382" y="464629"/>
                  </a:cubicBezTo>
                  <a:cubicBezTo>
                    <a:pt x="3057953" y="472630"/>
                    <a:pt x="3063668" y="480632"/>
                    <a:pt x="3062526" y="490918"/>
                  </a:cubicBezTo>
                  <a:cubicBezTo>
                    <a:pt x="3062526" y="492062"/>
                    <a:pt x="3063668" y="493776"/>
                    <a:pt x="3064812" y="494919"/>
                  </a:cubicBezTo>
                  <a:cubicBezTo>
                    <a:pt x="3070527" y="501777"/>
                    <a:pt x="3067098" y="510349"/>
                    <a:pt x="3070527" y="517208"/>
                  </a:cubicBezTo>
                  <a:cubicBezTo>
                    <a:pt x="3069383" y="522923"/>
                    <a:pt x="3064812" y="526352"/>
                    <a:pt x="3061383" y="530923"/>
                  </a:cubicBezTo>
                  <a:cubicBezTo>
                    <a:pt x="3060811" y="531495"/>
                    <a:pt x="3060240" y="532067"/>
                    <a:pt x="3059668" y="532638"/>
                  </a:cubicBezTo>
                  <a:cubicBezTo>
                    <a:pt x="3056811" y="536638"/>
                    <a:pt x="3055096" y="540639"/>
                    <a:pt x="3055668" y="545783"/>
                  </a:cubicBezTo>
                  <a:cubicBezTo>
                    <a:pt x="3056239" y="558355"/>
                    <a:pt x="3056811" y="570928"/>
                    <a:pt x="3051667" y="582930"/>
                  </a:cubicBezTo>
                  <a:cubicBezTo>
                    <a:pt x="3050524" y="585788"/>
                    <a:pt x="3050524" y="589217"/>
                    <a:pt x="3050524" y="592074"/>
                  </a:cubicBezTo>
                  <a:cubicBezTo>
                    <a:pt x="3050524" y="604075"/>
                    <a:pt x="3049381" y="615505"/>
                    <a:pt x="3049953" y="627507"/>
                  </a:cubicBezTo>
                  <a:cubicBezTo>
                    <a:pt x="3050524" y="637223"/>
                    <a:pt x="3049381" y="646367"/>
                    <a:pt x="3042523" y="653796"/>
                  </a:cubicBezTo>
                  <a:cubicBezTo>
                    <a:pt x="3040808" y="655510"/>
                    <a:pt x="3040808" y="658368"/>
                    <a:pt x="3039094" y="660083"/>
                  </a:cubicBezTo>
                  <a:cubicBezTo>
                    <a:pt x="3037951" y="661797"/>
                    <a:pt x="3035665" y="663512"/>
                    <a:pt x="3033951" y="664654"/>
                  </a:cubicBezTo>
                  <a:cubicBezTo>
                    <a:pt x="3027664" y="669798"/>
                    <a:pt x="3027093" y="669798"/>
                    <a:pt x="3031093" y="674942"/>
                  </a:cubicBezTo>
                  <a:cubicBezTo>
                    <a:pt x="3036237" y="681228"/>
                    <a:pt x="3036808" y="687514"/>
                    <a:pt x="3035093" y="694944"/>
                  </a:cubicBezTo>
                  <a:cubicBezTo>
                    <a:pt x="3034522" y="698944"/>
                    <a:pt x="3032808" y="702373"/>
                    <a:pt x="3031665" y="706374"/>
                  </a:cubicBezTo>
                  <a:cubicBezTo>
                    <a:pt x="3029950" y="711518"/>
                    <a:pt x="3029378" y="717233"/>
                    <a:pt x="3030522" y="722376"/>
                  </a:cubicBezTo>
                  <a:cubicBezTo>
                    <a:pt x="3031665" y="732092"/>
                    <a:pt x="3036237" y="740093"/>
                    <a:pt x="3038523" y="749237"/>
                  </a:cubicBezTo>
                  <a:cubicBezTo>
                    <a:pt x="3047095" y="779526"/>
                    <a:pt x="3064240" y="804672"/>
                    <a:pt x="3080813" y="830389"/>
                  </a:cubicBezTo>
                  <a:cubicBezTo>
                    <a:pt x="3085386" y="837819"/>
                    <a:pt x="3090529" y="844677"/>
                    <a:pt x="3095101" y="852107"/>
                  </a:cubicBezTo>
                  <a:cubicBezTo>
                    <a:pt x="3097958" y="856678"/>
                    <a:pt x="3100245" y="862393"/>
                    <a:pt x="3104245" y="865823"/>
                  </a:cubicBezTo>
                  <a:cubicBezTo>
                    <a:pt x="3109960" y="870394"/>
                    <a:pt x="3113389" y="876681"/>
                    <a:pt x="3116247" y="882968"/>
                  </a:cubicBezTo>
                  <a:cubicBezTo>
                    <a:pt x="3119104" y="889254"/>
                    <a:pt x="3121390" y="896112"/>
                    <a:pt x="3124248" y="902398"/>
                  </a:cubicBezTo>
                  <a:cubicBezTo>
                    <a:pt x="3127105" y="909828"/>
                    <a:pt x="3133392" y="912114"/>
                    <a:pt x="3139678" y="916114"/>
                  </a:cubicBezTo>
                  <a:cubicBezTo>
                    <a:pt x="3140250" y="916114"/>
                    <a:pt x="3141393" y="915543"/>
                    <a:pt x="3141964" y="915543"/>
                  </a:cubicBezTo>
                  <a:cubicBezTo>
                    <a:pt x="3146536" y="912114"/>
                    <a:pt x="3147108" y="905828"/>
                    <a:pt x="3149393" y="901255"/>
                  </a:cubicBezTo>
                  <a:cubicBezTo>
                    <a:pt x="3156252" y="888683"/>
                    <a:pt x="3156252" y="876109"/>
                    <a:pt x="3151108" y="862393"/>
                  </a:cubicBezTo>
                  <a:cubicBezTo>
                    <a:pt x="3145965" y="848106"/>
                    <a:pt x="3144250" y="844105"/>
                    <a:pt x="3160252" y="836104"/>
                  </a:cubicBezTo>
                  <a:cubicBezTo>
                    <a:pt x="3160823" y="835533"/>
                    <a:pt x="3161395" y="835533"/>
                    <a:pt x="3161967" y="834962"/>
                  </a:cubicBezTo>
                  <a:cubicBezTo>
                    <a:pt x="3164253" y="833247"/>
                    <a:pt x="3164824" y="831533"/>
                    <a:pt x="3163110" y="829247"/>
                  </a:cubicBezTo>
                  <a:cubicBezTo>
                    <a:pt x="3160823" y="825818"/>
                    <a:pt x="3158538" y="822960"/>
                    <a:pt x="3156823" y="819531"/>
                  </a:cubicBezTo>
                  <a:cubicBezTo>
                    <a:pt x="3155680" y="816673"/>
                    <a:pt x="3153966" y="813816"/>
                    <a:pt x="3153966" y="810387"/>
                  </a:cubicBezTo>
                  <a:cubicBezTo>
                    <a:pt x="3153966" y="803529"/>
                    <a:pt x="3153966" y="796099"/>
                    <a:pt x="3155108" y="789242"/>
                  </a:cubicBezTo>
                  <a:cubicBezTo>
                    <a:pt x="3155680" y="784098"/>
                    <a:pt x="3159109" y="780669"/>
                    <a:pt x="3163681" y="778954"/>
                  </a:cubicBezTo>
                  <a:cubicBezTo>
                    <a:pt x="3167110" y="777240"/>
                    <a:pt x="3171111" y="776097"/>
                    <a:pt x="3173968" y="773811"/>
                  </a:cubicBezTo>
                  <a:cubicBezTo>
                    <a:pt x="3176826" y="772097"/>
                    <a:pt x="3177968" y="766382"/>
                    <a:pt x="3175683" y="763524"/>
                  </a:cubicBezTo>
                  <a:cubicBezTo>
                    <a:pt x="3172253" y="758952"/>
                    <a:pt x="3168825" y="754952"/>
                    <a:pt x="3164824" y="750951"/>
                  </a:cubicBezTo>
                  <a:cubicBezTo>
                    <a:pt x="3154537" y="740664"/>
                    <a:pt x="3151680" y="728091"/>
                    <a:pt x="3153966" y="713803"/>
                  </a:cubicBezTo>
                  <a:cubicBezTo>
                    <a:pt x="3154537" y="711518"/>
                    <a:pt x="3156823" y="709803"/>
                    <a:pt x="3158538" y="709803"/>
                  </a:cubicBezTo>
                  <a:cubicBezTo>
                    <a:pt x="3160252" y="709803"/>
                    <a:pt x="3161395" y="710374"/>
                    <a:pt x="3163110" y="710946"/>
                  </a:cubicBezTo>
                  <a:cubicBezTo>
                    <a:pt x="3167682" y="710946"/>
                    <a:pt x="3172253" y="705231"/>
                    <a:pt x="3169968" y="701230"/>
                  </a:cubicBezTo>
                  <a:cubicBezTo>
                    <a:pt x="3167110" y="696087"/>
                    <a:pt x="3162538" y="690943"/>
                    <a:pt x="3160252" y="685228"/>
                  </a:cubicBezTo>
                  <a:cubicBezTo>
                    <a:pt x="3157966" y="680085"/>
                    <a:pt x="3154537" y="678370"/>
                    <a:pt x="3149393" y="678942"/>
                  </a:cubicBezTo>
                  <a:cubicBezTo>
                    <a:pt x="3148251" y="678942"/>
                    <a:pt x="3145965" y="677799"/>
                    <a:pt x="3145965" y="677228"/>
                  </a:cubicBezTo>
                  <a:cubicBezTo>
                    <a:pt x="3143107" y="670941"/>
                    <a:pt x="3139107" y="664654"/>
                    <a:pt x="3142536" y="657225"/>
                  </a:cubicBezTo>
                  <a:cubicBezTo>
                    <a:pt x="3143678" y="655510"/>
                    <a:pt x="3143107" y="652653"/>
                    <a:pt x="3143107" y="650367"/>
                  </a:cubicBezTo>
                  <a:cubicBezTo>
                    <a:pt x="3142536" y="648081"/>
                    <a:pt x="3141964" y="645795"/>
                    <a:pt x="3140250" y="644080"/>
                  </a:cubicBezTo>
                  <a:cubicBezTo>
                    <a:pt x="3136821" y="640080"/>
                    <a:pt x="3132248" y="638937"/>
                    <a:pt x="3127677" y="638365"/>
                  </a:cubicBezTo>
                  <a:cubicBezTo>
                    <a:pt x="3126533" y="638365"/>
                    <a:pt x="3124819" y="639508"/>
                    <a:pt x="3123676" y="640080"/>
                  </a:cubicBezTo>
                  <a:cubicBezTo>
                    <a:pt x="3122533" y="641794"/>
                    <a:pt x="3121390" y="643509"/>
                    <a:pt x="3120247" y="645223"/>
                  </a:cubicBezTo>
                  <a:cubicBezTo>
                    <a:pt x="3120247" y="645223"/>
                    <a:pt x="3120247" y="645223"/>
                    <a:pt x="3120247" y="645223"/>
                  </a:cubicBezTo>
                  <a:cubicBezTo>
                    <a:pt x="3120247" y="645795"/>
                    <a:pt x="3120247" y="645795"/>
                    <a:pt x="3120818" y="645795"/>
                  </a:cubicBezTo>
                  <a:cubicBezTo>
                    <a:pt x="3121390" y="645795"/>
                    <a:pt x="3121962" y="645795"/>
                    <a:pt x="3121962" y="645795"/>
                  </a:cubicBezTo>
                  <a:cubicBezTo>
                    <a:pt x="3121962" y="646938"/>
                    <a:pt x="3121390" y="646367"/>
                    <a:pt x="3120818" y="645795"/>
                  </a:cubicBezTo>
                  <a:cubicBezTo>
                    <a:pt x="3120247" y="645795"/>
                    <a:pt x="3120247" y="645795"/>
                    <a:pt x="3119676" y="645795"/>
                  </a:cubicBezTo>
                  <a:cubicBezTo>
                    <a:pt x="3119676" y="645795"/>
                    <a:pt x="3119676" y="645223"/>
                    <a:pt x="3120247" y="645223"/>
                  </a:cubicBezTo>
                  <a:cubicBezTo>
                    <a:pt x="3115675" y="642938"/>
                    <a:pt x="3112818" y="639508"/>
                    <a:pt x="3111103" y="635508"/>
                  </a:cubicBezTo>
                  <a:cubicBezTo>
                    <a:pt x="3107674" y="627507"/>
                    <a:pt x="3106531" y="618934"/>
                    <a:pt x="3107103" y="609790"/>
                  </a:cubicBezTo>
                  <a:cubicBezTo>
                    <a:pt x="3107674" y="596074"/>
                    <a:pt x="3107103" y="582930"/>
                    <a:pt x="3099102" y="571500"/>
                  </a:cubicBezTo>
                  <a:cubicBezTo>
                    <a:pt x="3098530" y="570357"/>
                    <a:pt x="3097958" y="568643"/>
                    <a:pt x="3097958" y="566928"/>
                  </a:cubicBezTo>
                  <a:cubicBezTo>
                    <a:pt x="3095673" y="558355"/>
                    <a:pt x="3099673" y="551498"/>
                    <a:pt x="3108817" y="549212"/>
                  </a:cubicBezTo>
                  <a:cubicBezTo>
                    <a:pt x="3110532" y="548640"/>
                    <a:pt x="3111675" y="549783"/>
                    <a:pt x="3113389" y="549212"/>
                  </a:cubicBezTo>
                  <a:cubicBezTo>
                    <a:pt x="3117961" y="548640"/>
                    <a:pt x="3119104" y="548068"/>
                    <a:pt x="3119676" y="544068"/>
                  </a:cubicBezTo>
                  <a:cubicBezTo>
                    <a:pt x="3120247" y="540068"/>
                    <a:pt x="3120818" y="536638"/>
                    <a:pt x="3123676" y="533209"/>
                  </a:cubicBezTo>
                  <a:cubicBezTo>
                    <a:pt x="3125391" y="531495"/>
                    <a:pt x="3128248" y="530923"/>
                    <a:pt x="3129391" y="533209"/>
                  </a:cubicBezTo>
                  <a:cubicBezTo>
                    <a:pt x="3131106" y="536638"/>
                    <a:pt x="3132820" y="540068"/>
                    <a:pt x="3135106" y="543497"/>
                  </a:cubicBezTo>
                  <a:cubicBezTo>
                    <a:pt x="3135678" y="544639"/>
                    <a:pt x="3137963" y="544639"/>
                    <a:pt x="3139107" y="544639"/>
                  </a:cubicBezTo>
                  <a:cubicBezTo>
                    <a:pt x="3140250" y="544068"/>
                    <a:pt x="3141964" y="542925"/>
                    <a:pt x="3142536" y="541782"/>
                  </a:cubicBezTo>
                  <a:cubicBezTo>
                    <a:pt x="3143678" y="537782"/>
                    <a:pt x="3144250" y="534353"/>
                    <a:pt x="3144822" y="530352"/>
                  </a:cubicBezTo>
                  <a:cubicBezTo>
                    <a:pt x="3145965" y="524637"/>
                    <a:pt x="3148822" y="520065"/>
                    <a:pt x="3152251" y="516064"/>
                  </a:cubicBezTo>
                  <a:cubicBezTo>
                    <a:pt x="3156823" y="510349"/>
                    <a:pt x="3164253" y="508063"/>
                    <a:pt x="3171111" y="506920"/>
                  </a:cubicBezTo>
                  <a:cubicBezTo>
                    <a:pt x="3176254" y="505778"/>
                    <a:pt x="3180255" y="509207"/>
                    <a:pt x="3183683" y="512064"/>
                  </a:cubicBezTo>
                  <a:cubicBezTo>
                    <a:pt x="3187684" y="514922"/>
                    <a:pt x="3191113" y="517779"/>
                    <a:pt x="3195113" y="520637"/>
                  </a:cubicBezTo>
                  <a:cubicBezTo>
                    <a:pt x="3196257" y="521779"/>
                    <a:pt x="3197400" y="522923"/>
                    <a:pt x="3199114" y="522923"/>
                  </a:cubicBezTo>
                  <a:cubicBezTo>
                    <a:pt x="3201400" y="523494"/>
                    <a:pt x="3203686" y="524065"/>
                    <a:pt x="3205972" y="524065"/>
                  </a:cubicBezTo>
                  <a:cubicBezTo>
                    <a:pt x="3208258" y="524065"/>
                    <a:pt x="3210544" y="521779"/>
                    <a:pt x="3210544" y="519493"/>
                  </a:cubicBezTo>
                  <a:cubicBezTo>
                    <a:pt x="3210544" y="513778"/>
                    <a:pt x="3205972" y="509207"/>
                    <a:pt x="3207687" y="503492"/>
                  </a:cubicBezTo>
                  <a:cubicBezTo>
                    <a:pt x="3208830" y="498348"/>
                    <a:pt x="3209973" y="492633"/>
                    <a:pt x="3211116" y="487489"/>
                  </a:cubicBezTo>
                  <a:cubicBezTo>
                    <a:pt x="3213402" y="480060"/>
                    <a:pt x="3214545" y="472059"/>
                    <a:pt x="3215116" y="464629"/>
                  </a:cubicBezTo>
                  <a:cubicBezTo>
                    <a:pt x="3216259" y="452628"/>
                    <a:pt x="3219117" y="441769"/>
                    <a:pt x="3225975" y="431483"/>
                  </a:cubicBezTo>
                  <a:cubicBezTo>
                    <a:pt x="3229975" y="425768"/>
                    <a:pt x="3232261" y="418909"/>
                    <a:pt x="3235118" y="412623"/>
                  </a:cubicBezTo>
                  <a:cubicBezTo>
                    <a:pt x="3239119" y="402336"/>
                    <a:pt x="3245977" y="393763"/>
                    <a:pt x="3253978" y="386334"/>
                  </a:cubicBezTo>
                  <a:cubicBezTo>
                    <a:pt x="3256836" y="383477"/>
                    <a:pt x="3260836" y="382333"/>
                    <a:pt x="3264837" y="382333"/>
                  </a:cubicBezTo>
                  <a:cubicBezTo>
                    <a:pt x="3270552" y="382333"/>
                    <a:pt x="3275695" y="382905"/>
                    <a:pt x="3281410" y="382905"/>
                  </a:cubicBezTo>
                  <a:cubicBezTo>
                    <a:pt x="3283696" y="382905"/>
                    <a:pt x="3285982" y="382905"/>
                    <a:pt x="3288268" y="381762"/>
                  </a:cubicBezTo>
                  <a:cubicBezTo>
                    <a:pt x="3289411" y="381190"/>
                    <a:pt x="3291126" y="379476"/>
                    <a:pt x="3291126" y="378333"/>
                  </a:cubicBezTo>
                  <a:cubicBezTo>
                    <a:pt x="3291697" y="368046"/>
                    <a:pt x="3292268" y="357759"/>
                    <a:pt x="3282553" y="350329"/>
                  </a:cubicBezTo>
                  <a:cubicBezTo>
                    <a:pt x="3280267" y="348615"/>
                    <a:pt x="3279124" y="345186"/>
                    <a:pt x="3277410" y="342328"/>
                  </a:cubicBezTo>
                  <a:cubicBezTo>
                    <a:pt x="3276267" y="340614"/>
                    <a:pt x="3274552" y="337757"/>
                    <a:pt x="3272838" y="337185"/>
                  </a:cubicBezTo>
                  <a:cubicBezTo>
                    <a:pt x="3264265" y="334328"/>
                    <a:pt x="3257407" y="326327"/>
                    <a:pt x="3248263" y="324612"/>
                  </a:cubicBezTo>
                  <a:cubicBezTo>
                    <a:pt x="3248263" y="324612"/>
                    <a:pt x="3248263" y="325183"/>
                    <a:pt x="3248263" y="325183"/>
                  </a:cubicBezTo>
                  <a:lnTo>
                    <a:pt x="3246548" y="325755"/>
                  </a:lnTo>
                  <a:lnTo>
                    <a:pt x="3247692" y="324612"/>
                  </a:lnTo>
                  <a:cubicBezTo>
                    <a:pt x="3247692" y="324612"/>
                    <a:pt x="3248263" y="324612"/>
                    <a:pt x="3248263" y="324612"/>
                  </a:cubicBezTo>
                  <a:cubicBezTo>
                    <a:pt x="3247692" y="321754"/>
                    <a:pt x="3246548" y="318897"/>
                    <a:pt x="3245977" y="316039"/>
                  </a:cubicBezTo>
                  <a:cubicBezTo>
                    <a:pt x="3244263" y="310324"/>
                    <a:pt x="3240833" y="306324"/>
                    <a:pt x="3233976" y="306895"/>
                  </a:cubicBezTo>
                  <a:cubicBezTo>
                    <a:pt x="3232261" y="306895"/>
                    <a:pt x="3230547" y="306895"/>
                    <a:pt x="3229975" y="305181"/>
                  </a:cubicBezTo>
                  <a:cubicBezTo>
                    <a:pt x="3229403" y="304038"/>
                    <a:pt x="3228832" y="302323"/>
                    <a:pt x="3228261" y="300609"/>
                  </a:cubicBezTo>
                  <a:cubicBezTo>
                    <a:pt x="3224832" y="293751"/>
                    <a:pt x="3222546" y="292037"/>
                    <a:pt x="3215688" y="293179"/>
                  </a:cubicBezTo>
                  <a:cubicBezTo>
                    <a:pt x="3208258" y="294894"/>
                    <a:pt x="3204258" y="290893"/>
                    <a:pt x="3199686" y="285750"/>
                  </a:cubicBezTo>
                  <a:cubicBezTo>
                    <a:pt x="3197971" y="284035"/>
                    <a:pt x="3199114" y="280607"/>
                    <a:pt x="3200828" y="279463"/>
                  </a:cubicBezTo>
                  <a:cubicBezTo>
                    <a:pt x="3203686" y="278320"/>
                    <a:pt x="3206543" y="277749"/>
                    <a:pt x="3209973" y="276606"/>
                  </a:cubicBezTo>
                  <a:cubicBezTo>
                    <a:pt x="3218545" y="274320"/>
                    <a:pt x="3223117" y="267462"/>
                    <a:pt x="3223688" y="259461"/>
                  </a:cubicBezTo>
                  <a:cubicBezTo>
                    <a:pt x="3224260" y="250317"/>
                    <a:pt x="3224260" y="240602"/>
                    <a:pt x="3224260" y="231458"/>
                  </a:cubicBezTo>
                  <a:cubicBezTo>
                    <a:pt x="3224260" y="228600"/>
                    <a:pt x="3223117" y="225171"/>
                    <a:pt x="3221974" y="222313"/>
                  </a:cubicBezTo>
                  <a:cubicBezTo>
                    <a:pt x="3220260" y="218884"/>
                    <a:pt x="3217973" y="215455"/>
                    <a:pt x="3216259" y="212027"/>
                  </a:cubicBezTo>
                  <a:cubicBezTo>
                    <a:pt x="3213973" y="206312"/>
                    <a:pt x="3210544" y="202883"/>
                    <a:pt x="3204258" y="202311"/>
                  </a:cubicBezTo>
                  <a:cubicBezTo>
                    <a:pt x="3198543" y="201168"/>
                    <a:pt x="3194542" y="197739"/>
                    <a:pt x="3191113" y="193167"/>
                  </a:cubicBezTo>
                  <a:cubicBezTo>
                    <a:pt x="3189970" y="191453"/>
                    <a:pt x="3188827" y="189167"/>
                    <a:pt x="3189970" y="186880"/>
                  </a:cubicBezTo>
                  <a:cubicBezTo>
                    <a:pt x="3191113" y="184594"/>
                    <a:pt x="3191685" y="182308"/>
                    <a:pt x="3192828" y="180594"/>
                  </a:cubicBezTo>
                  <a:cubicBezTo>
                    <a:pt x="3194542" y="176593"/>
                    <a:pt x="3198543" y="176593"/>
                    <a:pt x="3199686" y="179451"/>
                  </a:cubicBezTo>
                  <a:cubicBezTo>
                    <a:pt x="3201400" y="185166"/>
                    <a:pt x="3205401" y="188595"/>
                    <a:pt x="3210544" y="191453"/>
                  </a:cubicBezTo>
                  <a:cubicBezTo>
                    <a:pt x="3224832" y="198882"/>
                    <a:pt x="3225975" y="198310"/>
                    <a:pt x="3232833" y="183452"/>
                  </a:cubicBezTo>
                  <a:cubicBezTo>
                    <a:pt x="3233404" y="182308"/>
                    <a:pt x="3233976" y="180594"/>
                    <a:pt x="3234547" y="178879"/>
                  </a:cubicBezTo>
                  <a:cubicBezTo>
                    <a:pt x="3237405" y="174879"/>
                    <a:pt x="3241405" y="172593"/>
                    <a:pt x="3245977" y="171450"/>
                  </a:cubicBezTo>
                  <a:cubicBezTo>
                    <a:pt x="3249406" y="170307"/>
                    <a:pt x="3251692" y="173164"/>
                    <a:pt x="3253978" y="175450"/>
                  </a:cubicBezTo>
                  <a:cubicBezTo>
                    <a:pt x="3256836" y="178308"/>
                    <a:pt x="3259693" y="181165"/>
                    <a:pt x="3261979" y="184023"/>
                  </a:cubicBezTo>
                  <a:cubicBezTo>
                    <a:pt x="3266551" y="188595"/>
                    <a:pt x="3272266" y="189738"/>
                    <a:pt x="3276838" y="186880"/>
                  </a:cubicBezTo>
                  <a:cubicBezTo>
                    <a:pt x="3281982" y="183452"/>
                    <a:pt x="3286553" y="182308"/>
                    <a:pt x="3292268" y="182880"/>
                  </a:cubicBezTo>
                  <a:cubicBezTo>
                    <a:pt x="3296269" y="182880"/>
                    <a:pt x="3300270" y="183452"/>
                    <a:pt x="3304270" y="183452"/>
                  </a:cubicBezTo>
                  <a:cubicBezTo>
                    <a:pt x="3307128" y="183452"/>
                    <a:pt x="3310557" y="182308"/>
                    <a:pt x="3313414" y="181737"/>
                  </a:cubicBezTo>
                  <a:cubicBezTo>
                    <a:pt x="3315128" y="181165"/>
                    <a:pt x="3316272" y="180594"/>
                    <a:pt x="3317415" y="179451"/>
                  </a:cubicBezTo>
                  <a:cubicBezTo>
                    <a:pt x="3318558" y="178308"/>
                    <a:pt x="3319701" y="176593"/>
                    <a:pt x="3319701" y="175450"/>
                  </a:cubicBezTo>
                  <a:cubicBezTo>
                    <a:pt x="3318558" y="168021"/>
                    <a:pt x="3319129" y="159448"/>
                    <a:pt x="3307699" y="158305"/>
                  </a:cubicBezTo>
                  <a:cubicBezTo>
                    <a:pt x="3304270" y="157734"/>
                    <a:pt x="3303127" y="154305"/>
                    <a:pt x="3301984" y="151448"/>
                  </a:cubicBezTo>
                  <a:cubicBezTo>
                    <a:pt x="3301413" y="149733"/>
                    <a:pt x="3301984" y="148590"/>
                    <a:pt x="3301984" y="146875"/>
                  </a:cubicBezTo>
                  <a:cubicBezTo>
                    <a:pt x="3302556" y="139446"/>
                    <a:pt x="3300841" y="133159"/>
                    <a:pt x="3293412" y="129159"/>
                  </a:cubicBezTo>
                  <a:cubicBezTo>
                    <a:pt x="3289983" y="127444"/>
                    <a:pt x="3288268" y="123444"/>
                    <a:pt x="3285982" y="120587"/>
                  </a:cubicBezTo>
                  <a:cubicBezTo>
                    <a:pt x="3283125" y="117158"/>
                    <a:pt x="3282553" y="115443"/>
                    <a:pt x="3286553" y="112585"/>
                  </a:cubicBezTo>
                  <a:cubicBezTo>
                    <a:pt x="3292840" y="108013"/>
                    <a:pt x="3295126" y="101727"/>
                    <a:pt x="3297412" y="94869"/>
                  </a:cubicBezTo>
                  <a:cubicBezTo>
                    <a:pt x="3297983" y="92583"/>
                    <a:pt x="3297983" y="90297"/>
                    <a:pt x="3296269" y="88583"/>
                  </a:cubicBezTo>
                  <a:cubicBezTo>
                    <a:pt x="3289411" y="81153"/>
                    <a:pt x="3287125" y="72580"/>
                    <a:pt x="3287125" y="62293"/>
                  </a:cubicBezTo>
                  <a:cubicBezTo>
                    <a:pt x="3287125" y="58864"/>
                    <a:pt x="3285411" y="57722"/>
                    <a:pt x="3282553" y="57722"/>
                  </a:cubicBezTo>
                  <a:cubicBezTo>
                    <a:pt x="3280838" y="57722"/>
                    <a:pt x="3279124" y="58864"/>
                    <a:pt x="3277981" y="58293"/>
                  </a:cubicBezTo>
                  <a:cubicBezTo>
                    <a:pt x="3269408" y="56578"/>
                    <a:pt x="3261408" y="53149"/>
                    <a:pt x="3252835" y="52578"/>
                  </a:cubicBezTo>
                  <a:cubicBezTo>
                    <a:pt x="3249978" y="52007"/>
                    <a:pt x="3247120" y="49720"/>
                    <a:pt x="3244263" y="48578"/>
                  </a:cubicBezTo>
                  <a:cubicBezTo>
                    <a:pt x="3239691" y="46292"/>
                    <a:pt x="3235118" y="46863"/>
                    <a:pt x="3231118" y="50863"/>
                  </a:cubicBezTo>
                  <a:cubicBezTo>
                    <a:pt x="3225975" y="56007"/>
                    <a:pt x="3221974" y="61722"/>
                    <a:pt x="3214545" y="62865"/>
                  </a:cubicBezTo>
                  <a:cubicBezTo>
                    <a:pt x="3213402" y="62865"/>
                    <a:pt x="3212258" y="65151"/>
                    <a:pt x="3211687" y="66294"/>
                  </a:cubicBezTo>
                  <a:cubicBezTo>
                    <a:pt x="3209401" y="68580"/>
                    <a:pt x="3209401" y="73152"/>
                    <a:pt x="3211116" y="74867"/>
                  </a:cubicBezTo>
                  <a:cubicBezTo>
                    <a:pt x="3214545" y="78867"/>
                    <a:pt x="3218545" y="82868"/>
                    <a:pt x="3221974" y="87439"/>
                  </a:cubicBezTo>
                  <a:cubicBezTo>
                    <a:pt x="3223688" y="89725"/>
                    <a:pt x="3224260" y="93154"/>
                    <a:pt x="3222546" y="96583"/>
                  </a:cubicBezTo>
                  <a:cubicBezTo>
                    <a:pt x="3221974" y="97727"/>
                    <a:pt x="3220260" y="98869"/>
                    <a:pt x="3219117" y="99441"/>
                  </a:cubicBezTo>
                  <a:cubicBezTo>
                    <a:pt x="3218545" y="100013"/>
                    <a:pt x="3217402" y="99441"/>
                    <a:pt x="3217402" y="99441"/>
                  </a:cubicBezTo>
                  <a:cubicBezTo>
                    <a:pt x="3212258" y="87439"/>
                    <a:pt x="3200257" y="81153"/>
                    <a:pt x="3194542" y="69723"/>
                  </a:cubicBezTo>
                  <a:cubicBezTo>
                    <a:pt x="3185970" y="62865"/>
                    <a:pt x="3177968" y="55435"/>
                    <a:pt x="3165396" y="58293"/>
                  </a:cubicBezTo>
                  <a:cubicBezTo>
                    <a:pt x="3160823" y="59436"/>
                    <a:pt x="3155680" y="59436"/>
                    <a:pt x="3151680" y="57722"/>
                  </a:cubicBezTo>
                  <a:cubicBezTo>
                    <a:pt x="3144822" y="55435"/>
                    <a:pt x="3137963" y="55435"/>
                    <a:pt x="3130534" y="55435"/>
                  </a:cubicBezTo>
                  <a:cubicBezTo>
                    <a:pt x="3121962" y="55435"/>
                    <a:pt x="3113389" y="54864"/>
                    <a:pt x="3104817" y="52007"/>
                  </a:cubicBezTo>
                  <a:cubicBezTo>
                    <a:pt x="3097387" y="49720"/>
                    <a:pt x="3089386" y="48578"/>
                    <a:pt x="3081957" y="52007"/>
                  </a:cubicBezTo>
                  <a:cubicBezTo>
                    <a:pt x="3076242" y="54293"/>
                    <a:pt x="3071670" y="52578"/>
                    <a:pt x="3067098" y="49149"/>
                  </a:cubicBezTo>
                  <a:cubicBezTo>
                    <a:pt x="3062526" y="45720"/>
                    <a:pt x="3057382" y="43434"/>
                    <a:pt x="3052238" y="42863"/>
                  </a:cubicBezTo>
                  <a:cubicBezTo>
                    <a:pt x="3035093" y="41148"/>
                    <a:pt x="3018520" y="35433"/>
                    <a:pt x="3000803" y="37148"/>
                  </a:cubicBezTo>
                  <a:cubicBezTo>
                    <a:pt x="2998518" y="37148"/>
                    <a:pt x="2996232" y="37148"/>
                    <a:pt x="2993946" y="36576"/>
                  </a:cubicBezTo>
                  <a:cubicBezTo>
                    <a:pt x="2982516" y="33147"/>
                    <a:pt x="2972228" y="36576"/>
                    <a:pt x="2961942" y="41148"/>
                  </a:cubicBezTo>
                  <a:cubicBezTo>
                    <a:pt x="2954512" y="44005"/>
                    <a:pt x="2947654" y="48578"/>
                    <a:pt x="2939653" y="49149"/>
                  </a:cubicBezTo>
                  <a:cubicBezTo>
                    <a:pt x="2931081" y="49720"/>
                    <a:pt x="2923080" y="53149"/>
                    <a:pt x="2913936" y="52578"/>
                  </a:cubicBezTo>
                  <a:cubicBezTo>
                    <a:pt x="2909935" y="52578"/>
                    <a:pt x="2905935" y="53149"/>
                    <a:pt x="2902506" y="53721"/>
                  </a:cubicBezTo>
                  <a:cubicBezTo>
                    <a:pt x="2900791" y="53721"/>
                    <a:pt x="2900220" y="55435"/>
                    <a:pt x="2900220" y="57150"/>
                  </a:cubicBezTo>
                  <a:cubicBezTo>
                    <a:pt x="2900791" y="65151"/>
                    <a:pt x="2908792" y="70294"/>
                    <a:pt x="2907078" y="79438"/>
                  </a:cubicBezTo>
                  <a:cubicBezTo>
                    <a:pt x="2907078" y="80582"/>
                    <a:pt x="2909935" y="83439"/>
                    <a:pt x="2911650" y="84010"/>
                  </a:cubicBezTo>
                  <a:cubicBezTo>
                    <a:pt x="2917936" y="85725"/>
                    <a:pt x="2923651" y="87439"/>
                    <a:pt x="2928223" y="92583"/>
                  </a:cubicBezTo>
                  <a:cubicBezTo>
                    <a:pt x="2932795" y="97727"/>
                    <a:pt x="2937367" y="103442"/>
                    <a:pt x="2941939" y="109157"/>
                  </a:cubicBezTo>
                  <a:cubicBezTo>
                    <a:pt x="2943653" y="111443"/>
                    <a:pt x="2943653" y="116014"/>
                    <a:pt x="2941368" y="117729"/>
                  </a:cubicBezTo>
                  <a:cubicBezTo>
                    <a:pt x="2939082" y="120015"/>
                    <a:pt x="2936796" y="121729"/>
                    <a:pt x="2934510" y="124015"/>
                  </a:cubicBezTo>
                  <a:cubicBezTo>
                    <a:pt x="2930509" y="126873"/>
                    <a:pt x="2925937" y="126873"/>
                    <a:pt x="2924223" y="123444"/>
                  </a:cubicBezTo>
                  <a:cubicBezTo>
                    <a:pt x="2919651" y="113728"/>
                    <a:pt x="2911078" y="110299"/>
                    <a:pt x="2901363" y="109728"/>
                  </a:cubicBezTo>
                  <a:cubicBezTo>
                    <a:pt x="2899648" y="109728"/>
                    <a:pt x="2897934" y="109728"/>
                    <a:pt x="2896791" y="108585"/>
                  </a:cubicBezTo>
                  <a:cubicBezTo>
                    <a:pt x="2894505" y="107442"/>
                    <a:pt x="2892790" y="106299"/>
                    <a:pt x="2891076" y="104584"/>
                  </a:cubicBezTo>
                  <a:cubicBezTo>
                    <a:pt x="2889361" y="102298"/>
                    <a:pt x="2887647" y="99441"/>
                    <a:pt x="2886504" y="96583"/>
                  </a:cubicBezTo>
                  <a:cubicBezTo>
                    <a:pt x="2885361" y="94869"/>
                    <a:pt x="2885932" y="93726"/>
                    <a:pt x="2887075" y="92583"/>
                  </a:cubicBezTo>
                  <a:cubicBezTo>
                    <a:pt x="2892219" y="88011"/>
                    <a:pt x="2891076" y="82868"/>
                    <a:pt x="2887647" y="77724"/>
                  </a:cubicBezTo>
                  <a:cubicBezTo>
                    <a:pt x="2884218" y="72009"/>
                    <a:pt x="2878503" y="72009"/>
                    <a:pt x="2872788" y="72580"/>
                  </a:cubicBezTo>
                  <a:cubicBezTo>
                    <a:pt x="2869930" y="72580"/>
                    <a:pt x="2864787" y="77724"/>
                    <a:pt x="2864787" y="80582"/>
                  </a:cubicBezTo>
                  <a:cubicBezTo>
                    <a:pt x="2864787" y="86868"/>
                    <a:pt x="2864787" y="93154"/>
                    <a:pt x="2864787" y="99441"/>
                  </a:cubicBezTo>
                  <a:cubicBezTo>
                    <a:pt x="2864787" y="103442"/>
                    <a:pt x="2861358" y="106870"/>
                    <a:pt x="2857929" y="108013"/>
                  </a:cubicBezTo>
                  <a:cubicBezTo>
                    <a:pt x="2849928" y="109157"/>
                    <a:pt x="2842498" y="109728"/>
                    <a:pt x="2834497" y="112014"/>
                  </a:cubicBezTo>
                  <a:cubicBezTo>
                    <a:pt x="2828782" y="113728"/>
                    <a:pt x="2824210" y="114872"/>
                    <a:pt x="2818495" y="113157"/>
                  </a:cubicBezTo>
                  <a:cubicBezTo>
                    <a:pt x="2817352" y="112585"/>
                    <a:pt x="2815066" y="113157"/>
                    <a:pt x="2813923" y="113728"/>
                  </a:cubicBezTo>
                  <a:cubicBezTo>
                    <a:pt x="2804779" y="118300"/>
                    <a:pt x="2795635" y="122873"/>
                    <a:pt x="2787063" y="128588"/>
                  </a:cubicBezTo>
                  <a:cubicBezTo>
                    <a:pt x="2774490" y="136017"/>
                    <a:pt x="2761345" y="140018"/>
                    <a:pt x="2746486" y="138303"/>
                  </a:cubicBezTo>
                  <a:cubicBezTo>
                    <a:pt x="2743057" y="137732"/>
                    <a:pt x="2740771" y="136017"/>
                    <a:pt x="2739628" y="132588"/>
                  </a:cubicBezTo>
                  <a:cubicBezTo>
                    <a:pt x="2739628" y="132017"/>
                    <a:pt x="2739057" y="130873"/>
                    <a:pt x="2738485" y="130302"/>
                  </a:cubicBezTo>
                  <a:cubicBezTo>
                    <a:pt x="2735628" y="115443"/>
                    <a:pt x="2727055" y="104584"/>
                    <a:pt x="2714482" y="97155"/>
                  </a:cubicBezTo>
                  <a:cubicBezTo>
                    <a:pt x="2713339" y="96583"/>
                    <a:pt x="2712196" y="94869"/>
                    <a:pt x="2711053" y="94298"/>
                  </a:cubicBezTo>
                  <a:cubicBezTo>
                    <a:pt x="2697337" y="85153"/>
                    <a:pt x="2683050" y="79438"/>
                    <a:pt x="2667048" y="89154"/>
                  </a:cubicBezTo>
                  <a:cubicBezTo>
                    <a:pt x="2664190" y="90868"/>
                    <a:pt x="2661333" y="90868"/>
                    <a:pt x="2658475" y="92583"/>
                  </a:cubicBezTo>
                  <a:cubicBezTo>
                    <a:pt x="2645902" y="97727"/>
                    <a:pt x="2633901" y="102870"/>
                    <a:pt x="2623042" y="111443"/>
                  </a:cubicBezTo>
                  <a:cubicBezTo>
                    <a:pt x="2617327" y="115443"/>
                    <a:pt x="2611612" y="119443"/>
                    <a:pt x="2605326" y="123444"/>
                  </a:cubicBezTo>
                  <a:cubicBezTo>
                    <a:pt x="2601325" y="126302"/>
                    <a:pt x="2595610" y="124587"/>
                    <a:pt x="2593324" y="120015"/>
                  </a:cubicBezTo>
                  <a:cubicBezTo>
                    <a:pt x="2591038" y="114300"/>
                    <a:pt x="2587038" y="110871"/>
                    <a:pt x="2581894" y="108585"/>
                  </a:cubicBezTo>
                  <a:cubicBezTo>
                    <a:pt x="2578465" y="106870"/>
                    <a:pt x="2574465" y="105156"/>
                    <a:pt x="2571036" y="103442"/>
                  </a:cubicBezTo>
                  <a:cubicBezTo>
                    <a:pt x="2567035" y="101155"/>
                    <a:pt x="2563606" y="102870"/>
                    <a:pt x="2560177" y="105728"/>
                  </a:cubicBezTo>
                  <a:cubicBezTo>
                    <a:pt x="2556748" y="108585"/>
                    <a:pt x="2556177" y="108585"/>
                    <a:pt x="2552748" y="105728"/>
                  </a:cubicBezTo>
                  <a:cubicBezTo>
                    <a:pt x="2549890" y="104013"/>
                    <a:pt x="2547604" y="101727"/>
                    <a:pt x="2544175" y="102870"/>
                  </a:cubicBezTo>
                  <a:cubicBezTo>
                    <a:pt x="2541889" y="103442"/>
                    <a:pt x="2539032" y="104013"/>
                    <a:pt x="2537317" y="102298"/>
                  </a:cubicBezTo>
                  <a:cubicBezTo>
                    <a:pt x="2533888" y="98869"/>
                    <a:pt x="2529316" y="97727"/>
                    <a:pt x="2524744" y="96583"/>
                  </a:cubicBezTo>
                  <a:cubicBezTo>
                    <a:pt x="2523030" y="96012"/>
                    <a:pt x="2523030" y="94869"/>
                    <a:pt x="2524173" y="92583"/>
                  </a:cubicBezTo>
                  <a:cubicBezTo>
                    <a:pt x="2528173" y="85725"/>
                    <a:pt x="2528173" y="82296"/>
                    <a:pt x="2524173" y="78295"/>
                  </a:cubicBezTo>
                  <a:cubicBezTo>
                    <a:pt x="2523601" y="77724"/>
                    <a:pt x="2523030" y="77153"/>
                    <a:pt x="2522458" y="76581"/>
                  </a:cubicBezTo>
                  <a:cubicBezTo>
                    <a:pt x="2513314" y="71438"/>
                    <a:pt x="2504170" y="67437"/>
                    <a:pt x="2493312" y="69723"/>
                  </a:cubicBezTo>
                  <a:cubicBezTo>
                    <a:pt x="2488740" y="70866"/>
                    <a:pt x="2484168" y="71438"/>
                    <a:pt x="2479596" y="73152"/>
                  </a:cubicBezTo>
                  <a:cubicBezTo>
                    <a:pt x="2476738" y="74295"/>
                    <a:pt x="2473309" y="75438"/>
                    <a:pt x="2471595" y="77724"/>
                  </a:cubicBezTo>
                  <a:cubicBezTo>
                    <a:pt x="2466451" y="84582"/>
                    <a:pt x="2461308" y="85153"/>
                    <a:pt x="2453307" y="82868"/>
                  </a:cubicBezTo>
                  <a:cubicBezTo>
                    <a:pt x="2445306" y="80582"/>
                    <a:pt x="2436162" y="81153"/>
                    <a:pt x="2427589" y="81153"/>
                  </a:cubicBezTo>
                  <a:cubicBezTo>
                    <a:pt x="2417302" y="81724"/>
                    <a:pt x="2407015" y="82296"/>
                    <a:pt x="2396728" y="83439"/>
                  </a:cubicBezTo>
                  <a:cubicBezTo>
                    <a:pt x="2386441" y="84582"/>
                    <a:pt x="2376726" y="86297"/>
                    <a:pt x="2366439" y="82868"/>
                  </a:cubicBezTo>
                  <a:cubicBezTo>
                    <a:pt x="2364724" y="82296"/>
                    <a:pt x="2361867" y="84010"/>
                    <a:pt x="2360152" y="85153"/>
                  </a:cubicBezTo>
                  <a:cubicBezTo>
                    <a:pt x="2359009" y="85725"/>
                    <a:pt x="2358438" y="87439"/>
                    <a:pt x="2358438" y="89154"/>
                  </a:cubicBezTo>
                  <a:cubicBezTo>
                    <a:pt x="2358438" y="89725"/>
                    <a:pt x="2359009" y="90868"/>
                    <a:pt x="2359581" y="90868"/>
                  </a:cubicBezTo>
                  <a:cubicBezTo>
                    <a:pt x="2363010" y="92583"/>
                    <a:pt x="2367010" y="93726"/>
                    <a:pt x="2370439" y="94869"/>
                  </a:cubicBezTo>
                  <a:cubicBezTo>
                    <a:pt x="2371582" y="95440"/>
                    <a:pt x="2372725" y="97155"/>
                    <a:pt x="2373297" y="98298"/>
                  </a:cubicBezTo>
                  <a:cubicBezTo>
                    <a:pt x="2373868" y="99441"/>
                    <a:pt x="2372154" y="102870"/>
                    <a:pt x="2369868" y="104013"/>
                  </a:cubicBezTo>
                  <a:cubicBezTo>
                    <a:pt x="2367582" y="105156"/>
                    <a:pt x="2365296" y="105156"/>
                    <a:pt x="2363010" y="106299"/>
                  </a:cubicBezTo>
                  <a:cubicBezTo>
                    <a:pt x="2358438" y="109157"/>
                    <a:pt x="2356723" y="113157"/>
                    <a:pt x="2356723" y="118300"/>
                  </a:cubicBezTo>
                  <a:cubicBezTo>
                    <a:pt x="2356723" y="122301"/>
                    <a:pt x="2360152" y="125730"/>
                    <a:pt x="2364153" y="126302"/>
                  </a:cubicBezTo>
                  <a:cubicBezTo>
                    <a:pt x="2367010" y="126302"/>
                    <a:pt x="2370439" y="126302"/>
                    <a:pt x="2373297" y="126302"/>
                  </a:cubicBezTo>
                  <a:cubicBezTo>
                    <a:pt x="2373297" y="126302"/>
                    <a:pt x="2373297" y="125730"/>
                    <a:pt x="2373297" y="125730"/>
                  </a:cubicBezTo>
                  <a:lnTo>
                    <a:pt x="2373868" y="124587"/>
                  </a:lnTo>
                  <a:lnTo>
                    <a:pt x="2373297" y="126302"/>
                  </a:lnTo>
                  <a:cubicBezTo>
                    <a:pt x="2373297" y="126302"/>
                    <a:pt x="2373297" y="126302"/>
                    <a:pt x="2373297" y="126302"/>
                  </a:cubicBezTo>
                  <a:cubicBezTo>
                    <a:pt x="2372725" y="130302"/>
                    <a:pt x="2372725" y="133731"/>
                    <a:pt x="2375011" y="137160"/>
                  </a:cubicBezTo>
                  <a:cubicBezTo>
                    <a:pt x="2378440" y="142303"/>
                    <a:pt x="2382441" y="147447"/>
                    <a:pt x="2387584" y="150876"/>
                  </a:cubicBezTo>
                  <a:cubicBezTo>
                    <a:pt x="2389870" y="152590"/>
                    <a:pt x="2389870" y="154877"/>
                    <a:pt x="2388156" y="157163"/>
                  </a:cubicBezTo>
                  <a:cubicBezTo>
                    <a:pt x="2386441" y="159448"/>
                    <a:pt x="2384155" y="160592"/>
                    <a:pt x="2382441" y="159448"/>
                  </a:cubicBezTo>
                  <a:cubicBezTo>
                    <a:pt x="2377297" y="156019"/>
                    <a:pt x="2372725" y="154877"/>
                    <a:pt x="2367010" y="158305"/>
                  </a:cubicBezTo>
                  <a:cubicBezTo>
                    <a:pt x="2363581" y="160592"/>
                    <a:pt x="2360152" y="162306"/>
                    <a:pt x="2357295" y="164592"/>
                  </a:cubicBezTo>
                  <a:cubicBezTo>
                    <a:pt x="2353294" y="168021"/>
                    <a:pt x="2349294" y="169164"/>
                    <a:pt x="2344150" y="168021"/>
                  </a:cubicBezTo>
                  <a:cubicBezTo>
                    <a:pt x="2340150" y="167449"/>
                    <a:pt x="2336149" y="166878"/>
                    <a:pt x="2332720" y="167449"/>
                  </a:cubicBezTo>
                  <a:cubicBezTo>
                    <a:pt x="2327005" y="168021"/>
                    <a:pt x="2321862" y="170307"/>
                    <a:pt x="2320147" y="176593"/>
                  </a:cubicBezTo>
                  <a:cubicBezTo>
                    <a:pt x="2318433" y="182880"/>
                    <a:pt x="2315004" y="185166"/>
                    <a:pt x="2308717" y="185738"/>
                  </a:cubicBezTo>
                  <a:cubicBezTo>
                    <a:pt x="2297287" y="186880"/>
                    <a:pt x="2287000" y="184023"/>
                    <a:pt x="2278428" y="176022"/>
                  </a:cubicBezTo>
                  <a:cubicBezTo>
                    <a:pt x="2277856" y="175450"/>
                    <a:pt x="2277285" y="174879"/>
                    <a:pt x="2276713" y="174879"/>
                  </a:cubicBezTo>
                  <a:cubicBezTo>
                    <a:pt x="2276142" y="174879"/>
                    <a:pt x="2274999" y="174879"/>
                    <a:pt x="2274427" y="175450"/>
                  </a:cubicBezTo>
                  <a:cubicBezTo>
                    <a:pt x="2273856" y="176022"/>
                    <a:pt x="2273284" y="176593"/>
                    <a:pt x="2273284" y="177165"/>
                  </a:cubicBezTo>
                  <a:cubicBezTo>
                    <a:pt x="2273284" y="184594"/>
                    <a:pt x="2274999" y="190881"/>
                    <a:pt x="2277856" y="197739"/>
                  </a:cubicBezTo>
                  <a:cubicBezTo>
                    <a:pt x="2281857" y="206312"/>
                    <a:pt x="2285286" y="214884"/>
                    <a:pt x="2286429" y="224599"/>
                  </a:cubicBezTo>
                  <a:cubicBezTo>
                    <a:pt x="2287000" y="226885"/>
                    <a:pt x="2285286" y="228600"/>
                    <a:pt x="2282428" y="228600"/>
                  </a:cubicBezTo>
                  <a:cubicBezTo>
                    <a:pt x="2277856" y="228028"/>
                    <a:pt x="2273284" y="227457"/>
                    <a:pt x="2268712" y="226314"/>
                  </a:cubicBezTo>
                  <a:cubicBezTo>
                    <a:pt x="2254425" y="221742"/>
                    <a:pt x="2245852" y="210883"/>
                    <a:pt x="2234422" y="202883"/>
                  </a:cubicBezTo>
                  <a:cubicBezTo>
                    <a:pt x="2233851" y="202311"/>
                    <a:pt x="2234422" y="201168"/>
                    <a:pt x="2234422" y="200597"/>
                  </a:cubicBezTo>
                  <a:cubicBezTo>
                    <a:pt x="2232708" y="194310"/>
                    <a:pt x="2232136" y="194310"/>
                    <a:pt x="2226993" y="197739"/>
                  </a:cubicBezTo>
                  <a:cubicBezTo>
                    <a:pt x="2222421" y="200597"/>
                    <a:pt x="2220135" y="200597"/>
                    <a:pt x="2216706" y="197168"/>
                  </a:cubicBezTo>
                  <a:cubicBezTo>
                    <a:pt x="2214991" y="195453"/>
                    <a:pt x="2214420" y="193167"/>
                    <a:pt x="2213848" y="191453"/>
                  </a:cubicBezTo>
                  <a:cubicBezTo>
                    <a:pt x="2213848" y="191453"/>
                    <a:pt x="2213277" y="191453"/>
                    <a:pt x="2213277" y="192024"/>
                  </a:cubicBezTo>
                  <a:cubicBezTo>
                    <a:pt x="2213277" y="192024"/>
                    <a:pt x="2212705" y="191453"/>
                    <a:pt x="2212705" y="191453"/>
                  </a:cubicBezTo>
                  <a:cubicBezTo>
                    <a:pt x="2210991" y="191453"/>
                    <a:pt x="2209276" y="192024"/>
                    <a:pt x="2208133" y="189738"/>
                  </a:cubicBezTo>
                  <a:cubicBezTo>
                    <a:pt x="2208705" y="189738"/>
                    <a:pt x="2209848" y="188595"/>
                    <a:pt x="2209848" y="189167"/>
                  </a:cubicBezTo>
                  <a:cubicBezTo>
                    <a:pt x="2210991" y="189738"/>
                    <a:pt x="2211562" y="190881"/>
                    <a:pt x="2212705" y="191453"/>
                  </a:cubicBezTo>
                  <a:cubicBezTo>
                    <a:pt x="2213277" y="191453"/>
                    <a:pt x="2213277" y="191453"/>
                    <a:pt x="2213848" y="191453"/>
                  </a:cubicBezTo>
                  <a:cubicBezTo>
                    <a:pt x="2213848" y="191453"/>
                    <a:pt x="2213848" y="191453"/>
                    <a:pt x="2213848" y="191453"/>
                  </a:cubicBezTo>
                  <a:cubicBezTo>
                    <a:pt x="2216134" y="190309"/>
                    <a:pt x="2218992" y="189167"/>
                    <a:pt x="2221278" y="187452"/>
                  </a:cubicBezTo>
                  <a:cubicBezTo>
                    <a:pt x="2222421" y="186880"/>
                    <a:pt x="2222992" y="184594"/>
                    <a:pt x="2222992" y="183452"/>
                  </a:cubicBezTo>
                  <a:cubicBezTo>
                    <a:pt x="2222421" y="177737"/>
                    <a:pt x="2218992" y="173164"/>
                    <a:pt x="2214991" y="169164"/>
                  </a:cubicBezTo>
                  <a:cubicBezTo>
                    <a:pt x="2212134" y="166307"/>
                    <a:pt x="2208133" y="165735"/>
                    <a:pt x="2204133" y="165735"/>
                  </a:cubicBezTo>
                  <a:cubicBezTo>
                    <a:pt x="2200704" y="165735"/>
                    <a:pt x="2200132" y="164592"/>
                    <a:pt x="2200704" y="161163"/>
                  </a:cubicBezTo>
                  <a:cubicBezTo>
                    <a:pt x="2201275" y="158305"/>
                    <a:pt x="2202990" y="155448"/>
                    <a:pt x="2200132" y="152590"/>
                  </a:cubicBezTo>
                  <a:cubicBezTo>
                    <a:pt x="2193846" y="146304"/>
                    <a:pt x="2188131" y="140018"/>
                    <a:pt x="2181844" y="134303"/>
                  </a:cubicBezTo>
                  <a:cubicBezTo>
                    <a:pt x="2176701" y="129730"/>
                    <a:pt x="2155555" y="124015"/>
                    <a:pt x="2148697" y="124587"/>
                  </a:cubicBezTo>
                  <a:cubicBezTo>
                    <a:pt x="2146983" y="124587"/>
                    <a:pt x="2145268" y="124587"/>
                    <a:pt x="2144125" y="125730"/>
                  </a:cubicBezTo>
                  <a:cubicBezTo>
                    <a:pt x="2140696" y="128016"/>
                    <a:pt x="2137839" y="128588"/>
                    <a:pt x="2133838" y="127444"/>
                  </a:cubicBezTo>
                  <a:cubicBezTo>
                    <a:pt x="2124123" y="124587"/>
                    <a:pt x="2113836" y="123444"/>
                    <a:pt x="2103549" y="126302"/>
                  </a:cubicBezTo>
                  <a:cubicBezTo>
                    <a:pt x="2100691" y="126873"/>
                    <a:pt x="2097834" y="128588"/>
                    <a:pt x="2095548" y="130873"/>
                  </a:cubicBezTo>
                  <a:cubicBezTo>
                    <a:pt x="2090976" y="134303"/>
                    <a:pt x="2089833" y="138303"/>
                    <a:pt x="2092119" y="142875"/>
                  </a:cubicBezTo>
                  <a:cubicBezTo>
                    <a:pt x="2094976" y="148590"/>
                    <a:pt x="2098405" y="153733"/>
                    <a:pt x="2101834" y="158877"/>
                  </a:cubicBezTo>
                  <a:cubicBezTo>
                    <a:pt x="2102977" y="160592"/>
                    <a:pt x="2101834" y="164592"/>
                    <a:pt x="2100691" y="165163"/>
                  </a:cubicBezTo>
                  <a:cubicBezTo>
                    <a:pt x="2091547" y="169164"/>
                    <a:pt x="2081832" y="173164"/>
                    <a:pt x="2072688" y="176593"/>
                  </a:cubicBezTo>
                  <a:cubicBezTo>
                    <a:pt x="2066401" y="178879"/>
                    <a:pt x="2060686" y="177737"/>
                    <a:pt x="2054971" y="173164"/>
                  </a:cubicBezTo>
                  <a:cubicBezTo>
                    <a:pt x="2051542" y="169735"/>
                    <a:pt x="2050971" y="170307"/>
                    <a:pt x="2046970" y="173164"/>
                  </a:cubicBezTo>
                  <a:cubicBezTo>
                    <a:pt x="2036112" y="180594"/>
                    <a:pt x="2026968" y="177737"/>
                    <a:pt x="2024682" y="165735"/>
                  </a:cubicBezTo>
                  <a:cubicBezTo>
                    <a:pt x="2024110" y="164020"/>
                    <a:pt x="2024682" y="162878"/>
                    <a:pt x="2024110" y="161163"/>
                  </a:cubicBezTo>
                  <a:cubicBezTo>
                    <a:pt x="2023539" y="157734"/>
                    <a:pt x="2018967" y="154877"/>
                    <a:pt x="2014966" y="155448"/>
                  </a:cubicBezTo>
                  <a:cubicBezTo>
                    <a:pt x="2002965" y="157734"/>
                    <a:pt x="1990392" y="160592"/>
                    <a:pt x="1978390" y="162878"/>
                  </a:cubicBezTo>
                  <a:cubicBezTo>
                    <a:pt x="1973818" y="164020"/>
                    <a:pt x="1969246" y="165163"/>
                    <a:pt x="1965246" y="166878"/>
                  </a:cubicBezTo>
                  <a:cubicBezTo>
                    <a:pt x="1960102" y="169164"/>
                    <a:pt x="1956102" y="172593"/>
                    <a:pt x="1951530" y="175450"/>
                  </a:cubicBezTo>
                  <a:cubicBezTo>
                    <a:pt x="1946386" y="173164"/>
                    <a:pt x="1941814" y="170878"/>
                    <a:pt x="1936671" y="168593"/>
                  </a:cubicBezTo>
                  <a:cubicBezTo>
                    <a:pt x="1936099" y="168593"/>
                    <a:pt x="1935528" y="168593"/>
                    <a:pt x="1934956" y="168593"/>
                  </a:cubicBezTo>
                  <a:cubicBezTo>
                    <a:pt x="1934385" y="169735"/>
                    <a:pt x="1934385" y="171450"/>
                    <a:pt x="1933813" y="172593"/>
                  </a:cubicBezTo>
                  <a:cubicBezTo>
                    <a:pt x="1930956" y="181165"/>
                    <a:pt x="1921240" y="184023"/>
                    <a:pt x="1915525" y="177737"/>
                  </a:cubicBezTo>
                  <a:cubicBezTo>
                    <a:pt x="1913239" y="175450"/>
                    <a:pt x="1912096" y="172593"/>
                    <a:pt x="1910382" y="170307"/>
                  </a:cubicBezTo>
                  <a:cubicBezTo>
                    <a:pt x="1909239" y="168021"/>
                    <a:pt x="1907524" y="166878"/>
                    <a:pt x="1905238" y="168021"/>
                  </a:cubicBezTo>
                  <a:cubicBezTo>
                    <a:pt x="1901809" y="169735"/>
                    <a:pt x="1898380" y="170307"/>
                    <a:pt x="1894380" y="169735"/>
                  </a:cubicBezTo>
                  <a:cubicBezTo>
                    <a:pt x="1889808" y="169164"/>
                    <a:pt x="1886950" y="172022"/>
                    <a:pt x="1885807" y="176022"/>
                  </a:cubicBezTo>
                  <a:cubicBezTo>
                    <a:pt x="1885236" y="178308"/>
                    <a:pt x="1884664" y="180594"/>
                    <a:pt x="1884664" y="182880"/>
                  </a:cubicBezTo>
                  <a:cubicBezTo>
                    <a:pt x="1884664" y="186309"/>
                    <a:pt x="1885807" y="189167"/>
                    <a:pt x="1889236" y="190309"/>
                  </a:cubicBezTo>
                  <a:cubicBezTo>
                    <a:pt x="1892094" y="191453"/>
                    <a:pt x="1894951" y="192024"/>
                    <a:pt x="1897237" y="192595"/>
                  </a:cubicBezTo>
                  <a:cubicBezTo>
                    <a:pt x="1897237" y="192595"/>
                    <a:pt x="1897237" y="192595"/>
                    <a:pt x="1897237" y="192024"/>
                  </a:cubicBezTo>
                  <a:cubicBezTo>
                    <a:pt x="1897237" y="192024"/>
                    <a:pt x="1897809" y="191453"/>
                    <a:pt x="1897809" y="191453"/>
                  </a:cubicBezTo>
                  <a:cubicBezTo>
                    <a:pt x="1897809" y="190309"/>
                    <a:pt x="1897809" y="189167"/>
                    <a:pt x="1898380" y="188023"/>
                  </a:cubicBezTo>
                  <a:cubicBezTo>
                    <a:pt x="1898952" y="186880"/>
                    <a:pt x="1900095" y="186309"/>
                    <a:pt x="1901238" y="185738"/>
                  </a:cubicBezTo>
                  <a:cubicBezTo>
                    <a:pt x="1901238" y="186309"/>
                    <a:pt x="1901809" y="186880"/>
                    <a:pt x="1901809" y="187452"/>
                  </a:cubicBezTo>
                  <a:cubicBezTo>
                    <a:pt x="1901809" y="188023"/>
                    <a:pt x="1901238" y="189167"/>
                    <a:pt x="1900666" y="189167"/>
                  </a:cubicBezTo>
                  <a:cubicBezTo>
                    <a:pt x="1899523" y="189738"/>
                    <a:pt x="1898952" y="190309"/>
                    <a:pt x="1897809" y="190881"/>
                  </a:cubicBezTo>
                  <a:cubicBezTo>
                    <a:pt x="1897809" y="191453"/>
                    <a:pt x="1897809" y="191453"/>
                    <a:pt x="1897809" y="192024"/>
                  </a:cubicBezTo>
                  <a:cubicBezTo>
                    <a:pt x="1897809" y="192024"/>
                    <a:pt x="1897237" y="192024"/>
                    <a:pt x="1897237" y="192024"/>
                  </a:cubicBezTo>
                  <a:cubicBezTo>
                    <a:pt x="1896666" y="194310"/>
                    <a:pt x="1896666" y="196596"/>
                    <a:pt x="1894951" y="198310"/>
                  </a:cubicBezTo>
                  <a:cubicBezTo>
                    <a:pt x="1890951" y="201739"/>
                    <a:pt x="1887522" y="206312"/>
                    <a:pt x="1884664" y="211455"/>
                  </a:cubicBezTo>
                  <a:cubicBezTo>
                    <a:pt x="1879521" y="220599"/>
                    <a:pt x="1871520" y="224028"/>
                    <a:pt x="1861233" y="225171"/>
                  </a:cubicBezTo>
                  <a:cubicBezTo>
                    <a:pt x="1857804" y="225743"/>
                    <a:pt x="1856089" y="224599"/>
                    <a:pt x="1857804" y="221170"/>
                  </a:cubicBezTo>
                  <a:cubicBezTo>
                    <a:pt x="1860090" y="216598"/>
                    <a:pt x="1860661" y="212598"/>
                    <a:pt x="1861233" y="207454"/>
                  </a:cubicBezTo>
                  <a:cubicBezTo>
                    <a:pt x="1861804" y="201739"/>
                    <a:pt x="1868091" y="201739"/>
                    <a:pt x="1869805" y="197168"/>
                  </a:cubicBezTo>
                  <a:cubicBezTo>
                    <a:pt x="1870377" y="194882"/>
                    <a:pt x="1872091" y="192595"/>
                    <a:pt x="1872091" y="190309"/>
                  </a:cubicBezTo>
                  <a:cubicBezTo>
                    <a:pt x="1869805" y="182880"/>
                    <a:pt x="1872663" y="176593"/>
                    <a:pt x="1875520" y="169735"/>
                  </a:cubicBezTo>
                  <a:cubicBezTo>
                    <a:pt x="1877235" y="166878"/>
                    <a:pt x="1877806" y="164020"/>
                    <a:pt x="1877235" y="160592"/>
                  </a:cubicBezTo>
                  <a:cubicBezTo>
                    <a:pt x="1876663" y="157163"/>
                    <a:pt x="1876663" y="154305"/>
                    <a:pt x="1878378" y="151448"/>
                  </a:cubicBezTo>
                  <a:cubicBezTo>
                    <a:pt x="1881807" y="144018"/>
                    <a:pt x="1885236" y="137160"/>
                    <a:pt x="1887522" y="129730"/>
                  </a:cubicBezTo>
                  <a:cubicBezTo>
                    <a:pt x="1889236" y="122301"/>
                    <a:pt x="1889808" y="114300"/>
                    <a:pt x="1892665" y="106870"/>
                  </a:cubicBezTo>
                  <a:cubicBezTo>
                    <a:pt x="1895523" y="100013"/>
                    <a:pt x="1894380" y="92583"/>
                    <a:pt x="1891522" y="86297"/>
                  </a:cubicBezTo>
                  <a:cubicBezTo>
                    <a:pt x="1888093" y="79438"/>
                    <a:pt x="1883521" y="73152"/>
                    <a:pt x="1881807" y="65151"/>
                  </a:cubicBezTo>
                  <a:cubicBezTo>
                    <a:pt x="1881807" y="64008"/>
                    <a:pt x="1880664" y="61722"/>
                    <a:pt x="1879521" y="61150"/>
                  </a:cubicBezTo>
                  <a:cubicBezTo>
                    <a:pt x="1870948" y="57722"/>
                    <a:pt x="1866948" y="49720"/>
                    <a:pt x="1861233" y="43434"/>
                  </a:cubicBezTo>
                  <a:cubicBezTo>
                    <a:pt x="1859518" y="41719"/>
                    <a:pt x="1857232" y="41719"/>
                    <a:pt x="1855518" y="44005"/>
                  </a:cubicBezTo>
                  <a:cubicBezTo>
                    <a:pt x="1854375" y="45720"/>
                    <a:pt x="1854375" y="51435"/>
                    <a:pt x="1850374" y="46292"/>
                  </a:cubicBezTo>
                  <a:cubicBezTo>
                    <a:pt x="1845802" y="40577"/>
                    <a:pt x="1840087" y="37148"/>
                    <a:pt x="1833801" y="33718"/>
                  </a:cubicBezTo>
                  <a:cubicBezTo>
                    <a:pt x="1828086" y="30861"/>
                    <a:pt x="1822371" y="28575"/>
                    <a:pt x="1817227" y="25146"/>
                  </a:cubicBezTo>
                  <a:cubicBezTo>
                    <a:pt x="1812084" y="21717"/>
                    <a:pt x="1807512" y="20574"/>
                    <a:pt x="1802368" y="24003"/>
                  </a:cubicBezTo>
                  <a:cubicBezTo>
                    <a:pt x="1793224" y="30289"/>
                    <a:pt x="1782937" y="33718"/>
                    <a:pt x="1772650" y="37719"/>
                  </a:cubicBezTo>
                  <a:cubicBezTo>
                    <a:pt x="1770364" y="38290"/>
                    <a:pt x="1769221" y="41148"/>
                    <a:pt x="1769793" y="43434"/>
                  </a:cubicBezTo>
                  <a:cubicBezTo>
                    <a:pt x="1770936" y="45720"/>
                    <a:pt x="1772079" y="47434"/>
                    <a:pt x="1773222" y="49720"/>
                  </a:cubicBezTo>
                  <a:cubicBezTo>
                    <a:pt x="1774936" y="53721"/>
                    <a:pt x="1773222" y="57150"/>
                    <a:pt x="1769221" y="59436"/>
                  </a:cubicBezTo>
                  <a:cubicBezTo>
                    <a:pt x="1764649" y="62293"/>
                    <a:pt x="1759506" y="60008"/>
                    <a:pt x="1758934" y="54864"/>
                  </a:cubicBezTo>
                  <a:cubicBezTo>
                    <a:pt x="1758363" y="50863"/>
                    <a:pt x="1758934" y="46863"/>
                    <a:pt x="1758363" y="43434"/>
                  </a:cubicBezTo>
                  <a:cubicBezTo>
                    <a:pt x="1757791" y="39433"/>
                    <a:pt x="1757791" y="35433"/>
                    <a:pt x="1756648" y="32004"/>
                  </a:cubicBezTo>
                  <a:cubicBezTo>
                    <a:pt x="1756077" y="28575"/>
                    <a:pt x="1750933" y="25718"/>
                    <a:pt x="1747504" y="26289"/>
                  </a:cubicBezTo>
                  <a:cubicBezTo>
                    <a:pt x="1744647" y="26860"/>
                    <a:pt x="1741218" y="28003"/>
                    <a:pt x="1738360" y="28575"/>
                  </a:cubicBezTo>
                  <a:cubicBezTo>
                    <a:pt x="1733217" y="29718"/>
                    <a:pt x="1729216" y="28575"/>
                    <a:pt x="1724644" y="26860"/>
                  </a:cubicBezTo>
                  <a:cubicBezTo>
                    <a:pt x="1721215" y="25146"/>
                    <a:pt x="1719501" y="23432"/>
                    <a:pt x="1720072" y="20003"/>
                  </a:cubicBezTo>
                  <a:cubicBezTo>
                    <a:pt x="1721787" y="12573"/>
                    <a:pt x="1716643" y="8573"/>
                    <a:pt x="1711500" y="4572"/>
                  </a:cubicBezTo>
                  <a:cubicBezTo>
                    <a:pt x="1702927" y="5715"/>
                    <a:pt x="1694926" y="572"/>
                    <a:pt x="1686354" y="0"/>
                  </a:cubicBezTo>
                  <a:cubicBezTo>
                    <a:pt x="1684068" y="0"/>
                    <a:pt x="1682353" y="1714"/>
                    <a:pt x="1680067" y="2858"/>
                  </a:cubicBezTo>
                  <a:cubicBezTo>
                    <a:pt x="1678924" y="3429"/>
                    <a:pt x="1677781" y="5143"/>
                    <a:pt x="1677210" y="6287"/>
                  </a:cubicBezTo>
                  <a:cubicBezTo>
                    <a:pt x="1670923" y="19431"/>
                    <a:pt x="1668066" y="33147"/>
                    <a:pt x="1669209" y="47434"/>
                  </a:cubicBezTo>
                  <a:cubicBezTo>
                    <a:pt x="1669780" y="56007"/>
                    <a:pt x="1669209" y="66294"/>
                    <a:pt x="1679496" y="72009"/>
                  </a:cubicBezTo>
                  <a:cubicBezTo>
                    <a:pt x="1684068" y="74867"/>
                    <a:pt x="1682925" y="80582"/>
                    <a:pt x="1684639" y="84582"/>
                  </a:cubicBezTo>
                  <a:cubicBezTo>
                    <a:pt x="1686354" y="89725"/>
                    <a:pt x="1686354" y="90297"/>
                    <a:pt x="1681782" y="90868"/>
                  </a:cubicBezTo>
                  <a:cubicBezTo>
                    <a:pt x="1676067" y="91440"/>
                    <a:pt x="1670923" y="91440"/>
                    <a:pt x="1665780" y="94298"/>
                  </a:cubicBezTo>
                  <a:cubicBezTo>
                    <a:pt x="1663494" y="95440"/>
                    <a:pt x="1662351" y="97155"/>
                    <a:pt x="1662922" y="100013"/>
                  </a:cubicBezTo>
                  <a:cubicBezTo>
                    <a:pt x="1663494" y="102298"/>
                    <a:pt x="1664637" y="105156"/>
                    <a:pt x="1664065" y="106870"/>
                  </a:cubicBezTo>
                  <a:cubicBezTo>
                    <a:pt x="1661779" y="112014"/>
                    <a:pt x="1658922" y="116586"/>
                    <a:pt x="1656064" y="121158"/>
                  </a:cubicBezTo>
                  <a:cubicBezTo>
                    <a:pt x="1655493" y="122301"/>
                    <a:pt x="1653778" y="123444"/>
                    <a:pt x="1652635" y="124015"/>
                  </a:cubicBezTo>
                  <a:cubicBezTo>
                    <a:pt x="1647492" y="125730"/>
                    <a:pt x="1642348" y="128016"/>
                    <a:pt x="1637205" y="129159"/>
                  </a:cubicBezTo>
                  <a:cubicBezTo>
                    <a:pt x="1636062" y="129730"/>
                    <a:pt x="1634919" y="128016"/>
                    <a:pt x="1635490" y="126302"/>
                  </a:cubicBezTo>
                  <a:cubicBezTo>
                    <a:pt x="1636062" y="123444"/>
                    <a:pt x="1637205" y="120587"/>
                    <a:pt x="1637776" y="117158"/>
                  </a:cubicBezTo>
                  <a:cubicBezTo>
                    <a:pt x="1638348" y="114300"/>
                    <a:pt x="1635490" y="111443"/>
                    <a:pt x="1632061" y="111443"/>
                  </a:cubicBezTo>
                  <a:cubicBezTo>
                    <a:pt x="1626918" y="112014"/>
                    <a:pt x="1622346" y="113157"/>
                    <a:pt x="1621203" y="118300"/>
                  </a:cubicBezTo>
                  <a:cubicBezTo>
                    <a:pt x="1620631" y="121729"/>
                    <a:pt x="1619488" y="124015"/>
                    <a:pt x="1615488" y="124587"/>
                  </a:cubicBezTo>
                  <a:cubicBezTo>
                    <a:pt x="1612630" y="124587"/>
                    <a:pt x="1609201" y="125730"/>
                    <a:pt x="1606344" y="125730"/>
                  </a:cubicBezTo>
                  <a:cubicBezTo>
                    <a:pt x="1601200" y="126302"/>
                    <a:pt x="1597771" y="129730"/>
                    <a:pt x="1594914" y="132588"/>
                  </a:cubicBezTo>
                  <a:cubicBezTo>
                    <a:pt x="1590913" y="137160"/>
                    <a:pt x="1590913" y="139446"/>
                    <a:pt x="1594914" y="144589"/>
                  </a:cubicBezTo>
                  <a:cubicBezTo>
                    <a:pt x="1596628" y="146875"/>
                    <a:pt x="1596628" y="149733"/>
                    <a:pt x="1594914" y="150304"/>
                  </a:cubicBezTo>
                  <a:cubicBezTo>
                    <a:pt x="1589199" y="153733"/>
                    <a:pt x="1582912" y="158305"/>
                    <a:pt x="1576626" y="161163"/>
                  </a:cubicBezTo>
                  <a:cubicBezTo>
                    <a:pt x="1570911" y="164020"/>
                    <a:pt x="1565196" y="166307"/>
                    <a:pt x="1561767" y="171450"/>
                  </a:cubicBezTo>
                  <a:cubicBezTo>
                    <a:pt x="1558338" y="176593"/>
                    <a:pt x="1552623" y="179451"/>
                    <a:pt x="1550337" y="186309"/>
                  </a:cubicBezTo>
                  <a:cubicBezTo>
                    <a:pt x="1549194" y="190881"/>
                    <a:pt x="1545765" y="194882"/>
                    <a:pt x="1541193" y="196596"/>
                  </a:cubicBezTo>
                  <a:cubicBezTo>
                    <a:pt x="1534906" y="198310"/>
                    <a:pt x="1536621" y="206312"/>
                    <a:pt x="1531477" y="209169"/>
                  </a:cubicBezTo>
                  <a:cubicBezTo>
                    <a:pt x="1528620" y="210883"/>
                    <a:pt x="1527477" y="213741"/>
                    <a:pt x="1526334" y="216598"/>
                  </a:cubicBezTo>
                  <a:cubicBezTo>
                    <a:pt x="1523476" y="222313"/>
                    <a:pt x="1525762" y="227457"/>
                    <a:pt x="1526905" y="232600"/>
                  </a:cubicBezTo>
                  <a:cubicBezTo>
                    <a:pt x="1527477" y="236029"/>
                    <a:pt x="1529763" y="237744"/>
                    <a:pt x="1532049" y="239458"/>
                  </a:cubicBezTo>
                  <a:cubicBezTo>
                    <a:pt x="1537764" y="244030"/>
                    <a:pt x="1542907" y="248031"/>
                    <a:pt x="1549765" y="250317"/>
                  </a:cubicBezTo>
                  <a:cubicBezTo>
                    <a:pt x="1557195" y="252603"/>
                    <a:pt x="1564624" y="256032"/>
                    <a:pt x="1569768" y="262318"/>
                  </a:cubicBezTo>
                  <a:cubicBezTo>
                    <a:pt x="1570911" y="263462"/>
                    <a:pt x="1570911" y="265176"/>
                    <a:pt x="1570911" y="266319"/>
                  </a:cubicBezTo>
                  <a:cubicBezTo>
                    <a:pt x="1570911" y="267462"/>
                    <a:pt x="1569768" y="269177"/>
                    <a:pt x="1568625" y="269748"/>
                  </a:cubicBezTo>
                  <a:cubicBezTo>
                    <a:pt x="1565196" y="271463"/>
                    <a:pt x="1565196" y="268605"/>
                    <a:pt x="1564053" y="266890"/>
                  </a:cubicBezTo>
                  <a:cubicBezTo>
                    <a:pt x="1562910" y="264604"/>
                    <a:pt x="1561767" y="262890"/>
                    <a:pt x="1558909" y="262890"/>
                  </a:cubicBezTo>
                  <a:cubicBezTo>
                    <a:pt x="1556052" y="263462"/>
                    <a:pt x="1552051" y="262890"/>
                    <a:pt x="1549765" y="264604"/>
                  </a:cubicBezTo>
                  <a:cubicBezTo>
                    <a:pt x="1542336" y="270891"/>
                    <a:pt x="1533763" y="273748"/>
                    <a:pt x="1525191" y="277178"/>
                  </a:cubicBezTo>
                  <a:cubicBezTo>
                    <a:pt x="1516618" y="281178"/>
                    <a:pt x="1507474" y="284035"/>
                    <a:pt x="1498902" y="286893"/>
                  </a:cubicBezTo>
                  <a:cubicBezTo>
                    <a:pt x="1496044" y="288036"/>
                    <a:pt x="1492615" y="288608"/>
                    <a:pt x="1489758" y="289750"/>
                  </a:cubicBezTo>
                  <a:cubicBezTo>
                    <a:pt x="1481185" y="293179"/>
                    <a:pt x="1478899" y="300038"/>
                    <a:pt x="1483471" y="308610"/>
                  </a:cubicBezTo>
                  <a:cubicBezTo>
                    <a:pt x="1485186" y="312039"/>
                    <a:pt x="1487472" y="315468"/>
                    <a:pt x="1489758" y="318325"/>
                  </a:cubicBezTo>
                  <a:cubicBezTo>
                    <a:pt x="1493187" y="322326"/>
                    <a:pt x="1496044" y="326898"/>
                    <a:pt x="1497187" y="332613"/>
                  </a:cubicBezTo>
                  <a:cubicBezTo>
                    <a:pt x="1497759" y="335470"/>
                    <a:pt x="1498902" y="338899"/>
                    <a:pt x="1500616" y="341185"/>
                  </a:cubicBezTo>
                  <a:cubicBezTo>
                    <a:pt x="1502331" y="343472"/>
                    <a:pt x="1504617" y="345758"/>
                    <a:pt x="1507474" y="347472"/>
                  </a:cubicBezTo>
                  <a:cubicBezTo>
                    <a:pt x="1513189" y="350329"/>
                    <a:pt x="1520047" y="349187"/>
                    <a:pt x="1526334" y="349758"/>
                  </a:cubicBezTo>
                  <a:cubicBezTo>
                    <a:pt x="1531477" y="354330"/>
                    <a:pt x="1536621" y="359473"/>
                    <a:pt x="1541764" y="364045"/>
                  </a:cubicBezTo>
                  <a:cubicBezTo>
                    <a:pt x="1542907" y="365188"/>
                    <a:pt x="1544622" y="365188"/>
                    <a:pt x="1546336" y="365760"/>
                  </a:cubicBezTo>
                  <a:cubicBezTo>
                    <a:pt x="1549765" y="367474"/>
                    <a:pt x="1553766" y="368618"/>
                    <a:pt x="1557195" y="370332"/>
                  </a:cubicBezTo>
                  <a:cubicBezTo>
                    <a:pt x="1560052" y="371475"/>
                    <a:pt x="1562338" y="373761"/>
                    <a:pt x="1563481" y="377190"/>
                  </a:cubicBezTo>
                  <a:cubicBezTo>
                    <a:pt x="1565196" y="387477"/>
                    <a:pt x="1568625" y="397193"/>
                    <a:pt x="1574340" y="405193"/>
                  </a:cubicBezTo>
                  <a:cubicBezTo>
                    <a:pt x="1576054" y="407479"/>
                    <a:pt x="1574340" y="409765"/>
                    <a:pt x="1572054" y="410908"/>
                  </a:cubicBezTo>
                  <a:cubicBezTo>
                    <a:pt x="1569196" y="412623"/>
                    <a:pt x="1566910" y="414338"/>
                    <a:pt x="1564053" y="415480"/>
                  </a:cubicBezTo>
                  <a:cubicBezTo>
                    <a:pt x="1564053" y="415480"/>
                    <a:pt x="1564053" y="416052"/>
                    <a:pt x="1564624" y="416052"/>
                  </a:cubicBezTo>
                  <a:cubicBezTo>
                    <a:pt x="1564053" y="416623"/>
                    <a:pt x="1564053" y="417195"/>
                    <a:pt x="1563481" y="417767"/>
                  </a:cubicBezTo>
                  <a:cubicBezTo>
                    <a:pt x="1563481" y="418338"/>
                    <a:pt x="1563481" y="418909"/>
                    <a:pt x="1562910" y="419481"/>
                  </a:cubicBezTo>
                  <a:cubicBezTo>
                    <a:pt x="1563481" y="418338"/>
                    <a:pt x="1563481" y="416623"/>
                    <a:pt x="1564053" y="415480"/>
                  </a:cubicBezTo>
                  <a:cubicBezTo>
                    <a:pt x="1564053" y="415480"/>
                    <a:pt x="1564053" y="415480"/>
                    <a:pt x="1564053" y="415480"/>
                  </a:cubicBezTo>
                  <a:cubicBezTo>
                    <a:pt x="1563481" y="414338"/>
                    <a:pt x="1562910" y="413194"/>
                    <a:pt x="1561767" y="412052"/>
                  </a:cubicBezTo>
                  <a:cubicBezTo>
                    <a:pt x="1554909" y="404050"/>
                    <a:pt x="1553194" y="395478"/>
                    <a:pt x="1558338" y="385763"/>
                  </a:cubicBezTo>
                  <a:cubicBezTo>
                    <a:pt x="1558909" y="384619"/>
                    <a:pt x="1558909" y="382905"/>
                    <a:pt x="1558909" y="381190"/>
                  </a:cubicBezTo>
                  <a:cubicBezTo>
                    <a:pt x="1559481" y="376618"/>
                    <a:pt x="1554909" y="371475"/>
                    <a:pt x="1550337" y="372047"/>
                  </a:cubicBezTo>
                  <a:cubicBezTo>
                    <a:pt x="1546336" y="372618"/>
                    <a:pt x="1542336" y="373189"/>
                    <a:pt x="1538907" y="373761"/>
                  </a:cubicBezTo>
                  <a:cubicBezTo>
                    <a:pt x="1531477" y="375475"/>
                    <a:pt x="1525191" y="374333"/>
                    <a:pt x="1518904" y="369189"/>
                  </a:cubicBezTo>
                  <a:cubicBezTo>
                    <a:pt x="1515475" y="366332"/>
                    <a:pt x="1511475" y="362903"/>
                    <a:pt x="1507474" y="361188"/>
                  </a:cubicBezTo>
                  <a:cubicBezTo>
                    <a:pt x="1500616" y="357759"/>
                    <a:pt x="1493187" y="354330"/>
                    <a:pt x="1485757" y="352615"/>
                  </a:cubicBezTo>
                  <a:cubicBezTo>
                    <a:pt x="1478328" y="350901"/>
                    <a:pt x="1470898" y="348043"/>
                    <a:pt x="1463469" y="345758"/>
                  </a:cubicBezTo>
                  <a:cubicBezTo>
                    <a:pt x="1461754" y="345186"/>
                    <a:pt x="1458897" y="346329"/>
                    <a:pt x="1457182" y="347472"/>
                  </a:cubicBezTo>
                  <a:cubicBezTo>
                    <a:pt x="1453753" y="350329"/>
                    <a:pt x="1451467" y="354902"/>
                    <a:pt x="1451467" y="359473"/>
                  </a:cubicBezTo>
                  <a:cubicBezTo>
                    <a:pt x="1451467" y="360617"/>
                    <a:pt x="1452610" y="362331"/>
                    <a:pt x="1453753" y="362903"/>
                  </a:cubicBezTo>
                  <a:cubicBezTo>
                    <a:pt x="1456039" y="364045"/>
                    <a:pt x="1458325" y="364045"/>
                    <a:pt x="1460611" y="364617"/>
                  </a:cubicBezTo>
                  <a:cubicBezTo>
                    <a:pt x="1460611" y="364617"/>
                    <a:pt x="1460040" y="364045"/>
                    <a:pt x="1460040" y="364045"/>
                  </a:cubicBezTo>
                  <a:lnTo>
                    <a:pt x="1461183" y="362903"/>
                  </a:lnTo>
                  <a:lnTo>
                    <a:pt x="1460611" y="364617"/>
                  </a:lnTo>
                  <a:cubicBezTo>
                    <a:pt x="1462326" y="365760"/>
                    <a:pt x="1463469" y="367474"/>
                    <a:pt x="1465183" y="368618"/>
                  </a:cubicBezTo>
                  <a:cubicBezTo>
                    <a:pt x="1467469" y="369760"/>
                    <a:pt x="1469755" y="369760"/>
                    <a:pt x="1472041" y="370903"/>
                  </a:cubicBezTo>
                  <a:cubicBezTo>
                    <a:pt x="1474899" y="372047"/>
                    <a:pt x="1476042" y="376047"/>
                    <a:pt x="1474327" y="378904"/>
                  </a:cubicBezTo>
                  <a:cubicBezTo>
                    <a:pt x="1473184" y="381190"/>
                    <a:pt x="1470898" y="382333"/>
                    <a:pt x="1468612" y="381762"/>
                  </a:cubicBezTo>
                  <a:cubicBezTo>
                    <a:pt x="1465755" y="381190"/>
                    <a:pt x="1462897" y="379476"/>
                    <a:pt x="1460040" y="378333"/>
                  </a:cubicBezTo>
                  <a:cubicBezTo>
                    <a:pt x="1457754" y="377190"/>
                    <a:pt x="1456039" y="375475"/>
                    <a:pt x="1453753" y="375475"/>
                  </a:cubicBezTo>
                  <a:cubicBezTo>
                    <a:pt x="1450324" y="374904"/>
                    <a:pt x="1447467" y="376618"/>
                    <a:pt x="1445752" y="379476"/>
                  </a:cubicBezTo>
                  <a:cubicBezTo>
                    <a:pt x="1444609" y="381190"/>
                    <a:pt x="1443466" y="384048"/>
                    <a:pt x="1444609" y="385763"/>
                  </a:cubicBezTo>
                  <a:cubicBezTo>
                    <a:pt x="1448610" y="394335"/>
                    <a:pt x="1454325" y="401764"/>
                    <a:pt x="1464612" y="404622"/>
                  </a:cubicBezTo>
                  <a:cubicBezTo>
                    <a:pt x="1469755" y="406337"/>
                    <a:pt x="1474899" y="407479"/>
                    <a:pt x="1480614" y="408051"/>
                  </a:cubicBezTo>
                  <a:cubicBezTo>
                    <a:pt x="1482900" y="408051"/>
                    <a:pt x="1485186" y="409194"/>
                    <a:pt x="1487472" y="409765"/>
                  </a:cubicBezTo>
                  <a:cubicBezTo>
                    <a:pt x="1488043" y="409765"/>
                    <a:pt x="1488615" y="410908"/>
                    <a:pt x="1489186" y="411480"/>
                  </a:cubicBezTo>
                  <a:cubicBezTo>
                    <a:pt x="1489758" y="413194"/>
                    <a:pt x="1488615" y="414338"/>
                    <a:pt x="1486900" y="413766"/>
                  </a:cubicBezTo>
                  <a:cubicBezTo>
                    <a:pt x="1483471" y="412052"/>
                    <a:pt x="1479471" y="410337"/>
                    <a:pt x="1475470" y="411480"/>
                  </a:cubicBezTo>
                  <a:cubicBezTo>
                    <a:pt x="1468612" y="412623"/>
                    <a:pt x="1461183" y="412052"/>
                    <a:pt x="1454325" y="411480"/>
                  </a:cubicBezTo>
                  <a:cubicBezTo>
                    <a:pt x="1450324" y="410908"/>
                    <a:pt x="1446895" y="409765"/>
                    <a:pt x="1444609" y="405765"/>
                  </a:cubicBezTo>
                  <a:cubicBezTo>
                    <a:pt x="1444038" y="404622"/>
                    <a:pt x="1443466" y="402908"/>
                    <a:pt x="1442323" y="401764"/>
                  </a:cubicBezTo>
                  <a:cubicBezTo>
                    <a:pt x="1437180" y="393763"/>
                    <a:pt x="1432608" y="385763"/>
                    <a:pt x="1432036" y="376047"/>
                  </a:cubicBezTo>
                  <a:cubicBezTo>
                    <a:pt x="1431465" y="368046"/>
                    <a:pt x="1428036" y="361188"/>
                    <a:pt x="1422892" y="354330"/>
                  </a:cubicBezTo>
                  <a:cubicBezTo>
                    <a:pt x="1421749" y="352615"/>
                    <a:pt x="1419463" y="351473"/>
                    <a:pt x="1417749" y="349758"/>
                  </a:cubicBezTo>
                  <a:cubicBezTo>
                    <a:pt x="1417177" y="349187"/>
                    <a:pt x="1416034" y="349758"/>
                    <a:pt x="1416034" y="349758"/>
                  </a:cubicBezTo>
                  <a:cubicBezTo>
                    <a:pt x="1415463" y="350329"/>
                    <a:pt x="1414320" y="350901"/>
                    <a:pt x="1414891" y="351473"/>
                  </a:cubicBezTo>
                  <a:cubicBezTo>
                    <a:pt x="1416606" y="357188"/>
                    <a:pt x="1418892" y="363474"/>
                    <a:pt x="1420606" y="369189"/>
                  </a:cubicBezTo>
                  <a:cubicBezTo>
                    <a:pt x="1421749" y="373761"/>
                    <a:pt x="1421749" y="378333"/>
                    <a:pt x="1418892" y="382905"/>
                  </a:cubicBezTo>
                  <a:cubicBezTo>
                    <a:pt x="1418320" y="384048"/>
                    <a:pt x="1417177" y="385763"/>
                    <a:pt x="1416034" y="386905"/>
                  </a:cubicBezTo>
                  <a:cubicBezTo>
                    <a:pt x="1412034" y="391478"/>
                    <a:pt x="1410319" y="396049"/>
                    <a:pt x="1412034" y="401764"/>
                  </a:cubicBezTo>
                  <a:cubicBezTo>
                    <a:pt x="1413748" y="406908"/>
                    <a:pt x="1410319" y="413194"/>
                    <a:pt x="1413748" y="417767"/>
                  </a:cubicBezTo>
                  <a:cubicBezTo>
                    <a:pt x="1417177" y="422338"/>
                    <a:pt x="1421749" y="425768"/>
                    <a:pt x="1425178" y="429197"/>
                  </a:cubicBezTo>
                  <a:cubicBezTo>
                    <a:pt x="1428036" y="432054"/>
                    <a:pt x="1430893" y="434340"/>
                    <a:pt x="1433751" y="437198"/>
                  </a:cubicBezTo>
                  <a:cubicBezTo>
                    <a:pt x="1438323" y="441198"/>
                    <a:pt x="1440609" y="445770"/>
                    <a:pt x="1440609" y="451485"/>
                  </a:cubicBezTo>
                  <a:cubicBezTo>
                    <a:pt x="1440609" y="457772"/>
                    <a:pt x="1440609" y="464058"/>
                    <a:pt x="1441752" y="470344"/>
                  </a:cubicBezTo>
                  <a:cubicBezTo>
                    <a:pt x="1443466" y="482346"/>
                    <a:pt x="1450896" y="492062"/>
                    <a:pt x="1455468" y="502348"/>
                  </a:cubicBezTo>
                  <a:cubicBezTo>
                    <a:pt x="1456611" y="505206"/>
                    <a:pt x="1460040" y="506349"/>
                    <a:pt x="1463469" y="506349"/>
                  </a:cubicBezTo>
                  <a:cubicBezTo>
                    <a:pt x="1469755" y="505778"/>
                    <a:pt x="1475470" y="504634"/>
                    <a:pt x="1480042" y="498919"/>
                  </a:cubicBezTo>
                  <a:cubicBezTo>
                    <a:pt x="1485186" y="492633"/>
                    <a:pt x="1491472" y="494919"/>
                    <a:pt x="1497187" y="497777"/>
                  </a:cubicBezTo>
                  <a:cubicBezTo>
                    <a:pt x="1497759" y="498348"/>
                    <a:pt x="1498902" y="498919"/>
                    <a:pt x="1498902" y="499491"/>
                  </a:cubicBezTo>
                  <a:cubicBezTo>
                    <a:pt x="1498902" y="500063"/>
                    <a:pt x="1497759" y="500634"/>
                    <a:pt x="1497187" y="501205"/>
                  </a:cubicBezTo>
                  <a:cubicBezTo>
                    <a:pt x="1490901" y="505778"/>
                    <a:pt x="1484614" y="510349"/>
                    <a:pt x="1478328" y="515493"/>
                  </a:cubicBezTo>
                  <a:cubicBezTo>
                    <a:pt x="1472613" y="520065"/>
                    <a:pt x="1472041" y="529209"/>
                    <a:pt x="1476613" y="534924"/>
                  </a:cubicBezTo>
                  <a:cubicBezTo>
                    <a:pt x="1478899" y="537782"/>
                    <a:pt x="1482328" y="540639"/>
                    <a:pt x="1484614" y="543497"/>
                  </a:cubicBezTo>
                  <a:cubicBezTo>
                    <a:pt x="1488043" y="548068"/>
                    <a:pt x="1489758" y="553783"/>
                    <a:pt x="1487472" y="558927"/>
                  </a:cubicBezTo>
                  <a:cubicBezTo>
                    <a:pt x="1484614" y="566357"/>
                    <a:pt x="1483471" y="573786"/>
                    <a:pt x="1483471" y="581787"/>
                  </a:cubicBezTo>
                  <a:cubicBezTo>
                    <a:pt x="1483471" y="585788"/>
                    <a:pt x="1482328" y="589788"/>
                    <a:pt x="1480042" y="592645"/>
                  </a:cubicBezTo>
                  <a:cubicBezTo>
                    <a:pt x="1475470" y="600075"/>
                    <a:pt x="1469755" y="606362"/>
                    <a:pt x="1468612" y="615505"/>
                  </a:cubicBezTo>
                  <a:cubicBezTo>
                    <a:pt x="1468612" y="616648"/>
                    <a:pt x="1465755" y="617792"/>
                    <a:pt x="1464612" y="617792"/>
                  </a:cubicBezTo>
                  <a:cubicBezTo>
                    <a:pt x="1455468" y="616648"/>
                    <a:pt x="1445752" y="615505"/>
                    <a:pt x="1436608" y="614363"/>
                  </a:cubicBezTo>
                  <a:cubicBezTo>
                    <a:pt x="1434894" y="614363"/>
                    <a:pt x="1433179" y="613219"/>
                    <a:pt x="1432608" y="612648"/>
                  </a:cubicBezTo>
                  <a:cubicBezTo>
                    <a:pt x="1432036" y="610362"/>
                    <a:pt x="1432608" y="608076"/>
                    <a:pt x="1432608" y="605790"/>
                  </a:cubicBezTo>
                  <a:cubicBezTo>
                    <a:pt x="1432608" y="605790"/>
                    <a:pt x="1432608" y="605790"/>
                    <a:pt x="1432036" y="605790"/>
                  </a:cubicBezTo>
                  <a:cubicBezTo>
                    <a:pt x="1430322" y="605790"/>
                    <a:pt x="1430322" y="605218"/>
                    <a:pt x="1431465" y="604075"/>
                  </a:cubicBezTo>
                  <a:cubicBezTo>
                    <a:pt x="1431465" y="604647"/>
                    <a:pt x="1432036" y="604647"/>
                    <a:pt x="1432036" y="605218"/>
                  </a:cubicBezTo>
                  <a:cubicBezTo>
                    <a:pt x="1432036" y="605218"/>
                    <a:pt x="1432036" y="605218"/>
                    <a:pt x="1432036" y="605790"/>
                  </a:cubicBezTo>
                  <a:cubicBezTo>
                    <a:pt x="1434322" y="606933"/>
                    <a:pt x="1436037" y="608076"/>
                    <a:pt x="1438323" y="608648"/>
                  </a:cubicBezTo>
                  <a:cubicBezTo>
                    <a:pt x="1446324" y="612077"/>
                    <a:pt x="1452039" y="609219"/>
                    <a:pt x="1455468" y="601789"/>
                  </a:cubicBezTo>
                  <a:cubicBezTo>
                    <a:pt x="1461183" y="588073"/>
                    <a:pt x="1464040" y="573214"/>
                    <a:pt x="1466326" y="558355"/>
                  </a:cubicBezTo>
                  <a:cubicBezTo>
                    <a:pt x="1466898" y="556069"/>
                    <a:pt x="1466326" y="553212"/>
                    <a:pt x="1465183" y="551498"/>
                  </a:cubicBezTo>
                  <a:cubicBezTo>
                    <a:pt x="1461754" y="545783"/>
                    <a:pt x="1460611" y="540068"/>
                    <a:pt x="1461754" y="533209"/>
                  </a:cubicBezTo>
                  <a:cubicBezTo>
                    <a:pt x="1462326" y="529209"/>
                    <a:pt x="1460040" y="525780"/>
                    <a:pt x="1456611" y="522923"/>
                  </a:cubicBezTo>
                  <a:cubicBezTo>
                    <a:pt x="1453182" y="520637"/>
                    <a:pt x="1450324" y="518350"/>
                    <a:pt x="1446895" y="516064"/>
                  </a:cubicBezTo>
                  <a:cubicBezTo>
                    <a:pt x="1442323" y="512635"/>
                    <a:pt x="1438894" y="508635"/>
                    <a:pt x="1437180" y="502920"/>
                  </a:cubicBezTo>
                  <a:cubicBezTo>
                    <a:pt x="1430893" y="485203"/>
                    <a:pt x="1424035" y="467487"/>
                    <a:pt x="1418892" y="449199"/>
                  </a:cubicBezTo>
                  <a:cubicBezTo>
                    <a:pt x="1415463" y="438340"/>
                    <a:pt x="1410319" y="429197"/>
                    <a:pt x="1400604" y="422910"/>
                  </a:cubicBezTo>
                  <a:cubicBezTo>
                    <a:pt x="1396032" y="419481"/>
                    <a:pt x="1393174" y="414909"/>
                    <a:pt x="1393174" y="408623"/>
                  </a:cubicBezTo>
                  <a:cubicBezTo>
                    <a:pt x="1393174" y="392620"/>
                    <a:pt x="1390888" y="377190"/>
                    <a:pt x="1386888" y="361759"/>
                  </a:cubicBezTo>
                  <a:cubicBezTo>
                    <a:pt x="1386316" y="358330"/>
                    <a:pt x="1384030" y="356044"/>
                    <a:pt x="1381173" y="354902"/>
                  </a:cubicBezTo>
                  <a:cubicBezTo>
                    <a:pt x="1369171" y="350329"/>
                    <a:pt x="1357170" y="346900"/>
                    <a:pt x="1344597" y="351473"/>
                  </a:cubicBezTo>
                  <a:cubicBezTo>
                    <a:pt x="1341739" y="352615"/>
                    <a:pt x="1338310" y="350901"/>
                    <a:pt x="1335453" y="351473"/>
                  </a:cubicBezTo>
                  <a:cubicBezTo>
                    <a:pt x="1333738" y="352044"/>
                    <a:pt x="1331452" y="354330"/>
                    <a:pt x="1330881" y="356044"/>
                  </a:cubicBezTo>
                  <a:cubicBezTo>
                    <a:pt x="1330309" y="360045"/>
                    <a:pt x="1330309" y="364045"/>
                    <a:pt x="1330309" y="367474"/>
                  </a:cubicBezTo>
                  <a:cubicBezTo>
                    <a:pt x="1330881" y="380048"/>
                    <a:pt x="1331452" y="392620"/>
                    <a:pt x="1332024" y="405193"/>
                  </a:cubicBezTo>
                  <a:cubicBezTo>
                    <a:pt x="1332024" y="411480"/>
                    <a:pt x="1331452" y="417767"/>
                    <a:pt x="1326880" y="422910"/>
                  </a:cubicBezTo>
                  <a:cubicBezTo>
                    <a:pt x="1321737" y="428625"/>
                    <a:pt x="1320594" y="434912"/>
                    <a:pt x="1320594" y="442341"/>
                  </a:cubicBezTo>
                  <a:cubicBezTo>
                    <a:pt x="1321165" y="447484"/>
                    <a:pt x="1321165" y="451485"/>
                    <a:pt x="1325737" y="454343"/>
                  </a:cubicBezTo>
                  <a:cubicBezTo>
                    <a:pt x="1329738" y="457200"/>
                    <a:pt x="1333738" y="460629"/>
                    <a:pt x="1334310" y="465201"/>
                  </a:cubicBezTo>
                  <a:cubicBezTo>
                    <a:pt x="1335453" y="472059"/>
                    <a:pt x="1340596" y="478345"/>
                    <a:pt x="1337167" y="485775"/>
                  </a:cubicBezTo>
                  <a:cubicBezTo>
                    <a:pt x="1336596" y="486918"/>
                    <a:pt x="1336596" y="489204"/>
                    <a:pt x="1337167" y="490347"/>
                  </a:cubicBezTo>
                  <a:cubicBezTo>
                    <a:pt x="1340596" y="496633"/>
                    <a:pt x="1344025" y="502920"/>
                    <a:pt x="1348026" y="508635"/>
                  </a:cubicBezTo>
                  <a:cubicBezTo>
                    <a:pt x="1348597" y="509207"/>
                    <a:pt x="1350883" y="508635"/>
                    <a:pt x="1352026" y="508063"/>
                  </a:cubicBezTo>
                  <a:cubicBezTo>
                    <a:pt x="1356027" y="505778"/>
                    <a:pt x="1359456" y="505206"/>
                    <a:pt x="1362313" y="508635"/>
                  </a:cubicBezTo>
                  <a:cubicBezTo>
                    <a:pt x="1368600" y="516064"/>
                    <a:pt x="1374886" y="522923"/>
                    <a:pt x="1384030" y="525780"/>
                  </a:cubicBezTo>
                  <a:cubicBezTo>
                    <a:pt x="1385173" y="526352"/>
                    <a:pt x="1386316" y="528066"/>
                    <a:pt x="1386316" y="529780"/>
                  </a:cubicBezTo>
                  <a:cubicBezTo>
                    <a:pt x="1386316" y="533781"/>
                    <a:pt x="1386316" y="537782"/>
                    <a:pt x="1385745" y="541210"/>
                  </a:cubicBezTo>
                  <a:cubicBezTo>
                    <a:pt x="1385745" y="543497"/>
                    <a:pt x="1382316" y="545211"/>
                    <a:pt x="1380601" y="543497"/>
                  </a:cubicBezTo>
                  <a:cubicBezTo>
                    <a:pt x="1376029" y="540639"/>
                    <a:pt x="1371457" y="537210"/>
                    <a:pt x="1366885" y="534353"/>
                  </a:cubicBezTo>
                  <a:cubicBezTo>
                    <a:pt x="1363456" y="532067"/>
                    <a:pt x="1360599" y="529780"/>
                    <a:pt x="1357170" y="528066"/>
                  </a:cubicBezTo>
                  <a:cubicBezTo>
                    <a:pt x="1351455" y="525780"/>
                    <a:pt x="1345168" y="524065"/>
                    <a:pt x="1339453" y="521779"/>
                  </a:cubicBezTo>
                  <a:cubicBezTo>
                    <a:pt x="1334310" y="519493"/>
                    <a:pt x="1329738" y="517208"/>
                    <a:pt x="1324594" y="514922"/>
                  </a:cubicBezTo>
                  <a:cubicBezTo>
                    <a:pt x="1317165" y="516636"/>
                    <a:pt x="1313736" y="509207"/>
                    <a:pt x="1308021" y="506920"/>
                  </a:cubicBezTo>
                  <a:cubicBezTo>
                    <a:pt x="1297162" y="501777"/>
                    <a:pt x="1285732" y="498919"/>
                    <a:pt x="1273731" y="501205"/>
                  </a:cubicBezTo>
                  <a:cubicBezTo>
                    <a:pt x="1272016" y="501205"/>
                    <a:pt x="1270873" y="501777"/>
                    <a:pt x="1269159" y="501777"/>
                  </a:cubicBezTo>
                  <a:cubicBezTo>
                    <a:pt x="1255443" y="501777"/>
                    <a:pt x="1242870" y="500063"/>
                    <a:pt x="1231440" y="490918"/>
                  </a:cubicBezTo>
                  <a:cubicBezTo>
                    <a:pt x="1226296" y="486347"/>
                    <a:pt x="1220010" y="482918"/>
                    <a:pt x="1214295" y="478917"/>
                  </a:cubicBezTo>
                  <a:cubicBezTo>
                    <a:pt x="1212580" y="477774"/>
                    <a:pt x="1209151" y="479488"/>
                    <a:pt x="1208008" y="481203"/>
                  </a:cubicBezTo>
                  <a:cubicBezTo>
                    <a:pt x="1207437" y="481774"/>
                    <a:pt x="1206865" y="482346"/>
                    <a:pt x="1206865" y="483489"/>
                  </a:cubicBezTo>
                  <a:cubicBezTo>
                    <a:pt x="1204579" y="490347"/>
                    <a:pt x="1206865" y="495490"/>
                    <a:pt x="1212009" y="500063"/>
                  </a:cubicBezTo>
                  <a:cubicBezTo>
                    <a:pt x="1218295" y="505206"/>
                    <a:pt x="1226868" y="505206"/>
                    <a:pt x="1232011" y="512064"/>
                  </a:cubicBezTo>
                  <a:cubicBezTo>
                    <a:pt x="1232583" y="513207"/>
                    <a:pt x="1234869" y="513207"/>
                    <a:pt x="1236583" y="513778"/>
                  </a:cubicBezTo>
                  <a:cubicBezTo>
                    <a:pt x="1240012" y="514350"/>
                    <a:pt x="1242298" y="516064"/>
                    <a:pt x="1244584" y="518350"/>
                  </a:cubicBezTo>
                  <a:cubicBezTo>
                    <a:pt x="1249156" y="524065"/>
                    <a:pt x="1253157" y="529209"/>
                    <a:pt x="1257729" y="534924"/>
                  </a:cubicBezTo>
                  <a:cubicBezTo>
                    <a:pt x="1259443" y="537782"/>
                    <a:pt x="1259443" y="541210"/>
                    <a:pt x="1257157" y="543497"/>
                  </a:cubicBezTo>
                  <a:cubicBezTo>
                    <a:pt x="1252585" y="547497"/>
                    <a:pt x="1246870" y="550354"/>
                    <a:pt x="1245156" y="557213"/>
                  </a:cubicBezTo>
                  <a:cubicBezTo>
                    <a:pt x="1245156" y="557784"/>
                    <a:pt x="1244013" y="558355"/>
                    <a:pt x="1243441" y="558355"/>
                  </a:cubicBezTo>
                  <a:cubicBezTo>
                    <a:pt x="1242298" y="557784"/>
                    <a:pt x="1240584" y="556641"/>
                    <a:pt x="1240012" y="555498"/>
                  </a:cubicBezTo>
                  <a:cubicBezTo>
                    <a:pt x="1238869" y="552640"/>
                    <a:pt x="1238869" y="549212"/>
                    <a:pt x="1237726" y="546354"/>
                  </a:cubicBezTo>
                  <a:cubicBezTo>
                    <a:pt x="1236012" y="542353"/>
                    <a:pt x="1231440" y="540068"/>
                    <a:pt x="1228011" y="541782"/>
                  </a:cubicBezTo>
                  <a:cubicBezTo>
                    <a:pt x="1222296" y="544068"/>
                    <a:pt x="1217724" y="548640"/>
                    <a:pt x="1210866" y="548068"/>
                  </a:cubicBezTo>
                  <a:cubicBezTo>
                    <a:pt x="1210294" y="548068"/>
                    <a:pt x="1209151" y="548640"/>
                    <a:pt x="1209151" y="549212"/>
                  </a:cubicBezTo>
                  <a:cubicBezTo>
                    <a:pt x="1206865" y="555498"/>
                    <a:pt x="1201722" y="556641"/>
                    <a:pt x="1196007" y="556069"/>
                  </a:cubicBezTo>
                  <a:cubicBezTo>
                    <a:pt x="1190292" y="555498"/>
                    <a:pt x="1184577" y="557784"/>
                    <a:pt x="1181148" y="561784"/>
                  </a:cubicBezTo>
                  <a:cubicBezTo>
                    <a:pt x="1177147" y="566928"/>
                    <a:pt x="1170861" y="568071"/>
                    <a:pt x="1165717" y="571500"/>
                  </a:cubicBezTo>
                  <a:cubicBezTo>
                    <a:pt x="1164003" y="572643"/>
                    <a:pt x="1161145" y="572072"/>
                    <a:pt x="1158859" y="572072"/>
                  </a:cubicBezTo>
                  <a:cubicBezTo>
                    <a:pt x="1158859" y="570357"/>
                    <a:pt x="1158859" y="569214"/>
                    <a:pt x="1158859" y="567499"/>
                  </a:cubicBezTo>
                  <a:cubicBezTo>
                    <a:pt x="1160002" y="561213"/>
                    <a:pt x="1157716" y="555498"/>
                    <a:pt x="1153144" y="550926"/>
                  </a:cubicBezTo>
                  <a:cubicBezTo>
                    <a:pt x="1148001" y="550354"/>
                    <a:pt x="1144000" y="551498"/>
                    <a:pt x="1142286" y="557213"/>
                  </a:cubicBezTo>
                  <a:cubicBezTo>
                    <a:pt x="1141714" y="558355"/>
                    <a:pt x="1140000" y="560070"/>
                    <a:pt x="1139428" y="560070"/>
                  </a:cubicBezTo>
                  <a:cubicBezTo>
                    <a:pt x="1134856" y="560070"/>
                    <a:pt x="1133713" y="564642"/>
                    <a:pt x="1130284" y="566357"/>
                  </a:cubicBezTo>
                  <a:cubicBezTo>
                    <a:pt x="1126855" y="568071"/>
                    <a:pt x="1122855" y="568643"/>
                    <a:pt x="1118854" y="569785"/>
                  </a:cubicBezTo>
                  <a:cubicBezTo>
                    <a:pt x="1113139" y="570928"/>
                    <a:pt x="1109139" y="574358"/>
                    <a:pt x="1105710" y="578929"/>
                  </a:cubicBezTo>
                  <a:cubicBezTo>
                    <a:pt x="1097137" y="589217"/>
                    <a:pt x="1088565" y="598932"/>
                    <a:pt x="1077135" y="606362"/>
                  </a:cubicBezTo>
                  <a:cubicBezTo>
                    <a:pt x="1074277" y="608076"/>
                    <a:pt x="1073134" y="610933"/>
                    <a:pt x="1072563" y="613791"/>
                  </a:cubicBezTo>
                  <a:cubicBezTo>
                    <a:pt x="1071991" y="617792"/>
                    <a:pt x="1071420" y="621792"/>
                    <a:pt x="1070848" y="625221"/>
                  </a:cubicBezTo>
                  <a:cubicBezTo>
                    <a:pt x="1070277" y="626364"/>
                    <a:pt x="1069134" y="628078"/>
                    <a:pt x="1068562" y="629222"/>
                  </a:cubicBezTo>
                  <a:cubicBezTo>
                    <a:pt x="1062276" y="635508"/>
                    <a:pt x="1049703" y="636079"/>
                    <a:pt x="1045131" y="630936"/>
                  </a:cubicBezTo>
                  <a:cubicBezTo>
                    <a:pt x="1042273" y="627507"/>
                    <a:pt x="1038273" y="624078"/>
                    <a:pt x="1035415" y="620649"/>
                  </a:cubicBezTo>
                  <a:cubicBezTo>
                    <a:pt x="1032558" y="617792"/>
                    <a:pt x="1032558" y="612648"/>
                    <a:pt x="1035415" y="610362"/>
                  </a:cubicBezTo>
                  <a:cubicBezTo>
                    <a:pt x="1038844" y="607504"/>
                    <a:pt x="1043416" y="605218"/>
                    <a:pt x="1046845" y="602361"/>
                  </a:cubicBezTo>
                  <a:cubicBezTo>
                    <a:pt x="1049131" y="600647"/>
                    <a:pt x="1049703" y="596074"/>
                    <a:pt x="1047988" y="593788"/>
                  </a:cubicBezTo>
                  <a:cubicBezTo>
                    <a:pt x="1045131" y="590359"/>
                    <a:pt x="1041702" y="586930"/>
                    <a:pt x="1038844" y="583502"/>
                  </a:cubicBezTo>
                  <a:cubicBezTo>
                    <a:pt x="1033701" y="576072"/>
                    <a:pt x="1026843" y="573214"/>
                    <a:pt x="1018270" y="574929"/>
                  </a:cubicBezTo>
                  <a:cubicBezTo>
                    <a:pt x="1011984" y="576072"/>
                    <a:pt x="1005697" y="576072"/>
                    <a:pt x="999982" y="574929"/>
                  </a:cubicBezTo>
                  <a:cubicBezTo>
                    <a:pt x="999411" y="574929"/>
                    <a:pt x="998839" y="575500"/>
                    <a:pt x="998268" y="576072"/>
                  </a:cubicBezTo>
                  <a:cubicBezTo>
                    <a:pt x="997124" y="577215"/>
                    <a:pt x="997124" y="578929"/>
                    <a:pt x="998839" y="580073"/>
                  </a:cubicBezTo>
                  <a:cubicBezTo>
                    <a:pt x="1010269" y="588645"/>
                    <a:pt x="1013127" y="600075"/>
                    <a:pt x="1011412" y="613219"/>
                  </a:cubicBezTo>
                  <a:cubicBezTo>
                    <a:pt x="1010841" y="616077"/>
                    <a:pt x="1010841" y="619506"/>
                    <a:pt x="1010841" y="622363"/>
                  </a:cubicBezTo>
                  <a:cubicBezTo>
                    <a:pt x="1010841" y="625793"/>
                    <a:pt x="1011984" y="628650"/>
                    <a:pt x="1014841" y="630364"/>
                  </a:cubicBezTo>
                  <a:cubicBezTo>
                    <a:pt x="1020556" y="633222"/>
                    <a:pt x="1022271" y="637794"/>
                    <a:pt x="1022271" y="643509"/>
                  </a:cubicBezTo>
                  <a:cubicBezTo>
                    <a:pt x="1022271" y="646367"/>
                    <a:pt x="1022271" y="649795"/>
                    <a:pt x="1021699" y="652653"/>
                  </a:cubicBezTo>
                  <a:cubicBezTo>
                    <a:pt x="1021128" y="655510"/>
                    <a:pt x="1017699" y="658939"/>
                    <a:pt x="1015413" y="658368"/>
                  </a:cubicBezTo>
                  <a:cubicBezTo>
                    <a:pt x="1010841" y="657225"/>
                    <a:pt x="1006269" y="656653"/>
                    <a:pt x="1001697" y="655510"/>
                  </a:cubicBezTo>
                  <a:cubicBezTo>
                    <a:pt x="994839" y="653796"/>
                    <a:pt x="989695" y="654368"/>
                    <a:pt x="985123" y="660654"/>
                  </a:cubicBezTo>
                  <a:cubicBezTo>
                    <a:pt x="982837" y="664083"/>
                    <a:pt x="979979" y="666940"/>
                    <a:pt x="977122" y="669227"/>
                  </a:cubicBezTo>
                  <a:cubicBezTo>
                    <a:pt x="972550" y="672655"/>
                    <a:pt x="969121" y="676656"/>
                    <a:pt x="966264" y="681228"/>
                  </a:cubicBezTo>
                  <a:cubicBezTo>
                    <a:pt x="959406" y="690943"/>
                    <a:pt x="954834" y="694373"/>
                    <a:pt x="966835" y="707517"/>
                  </a:cubicBezTo>
                  <a:cubicBezTo>
                    <a:pt x="967978" y="708660"/>
                    <a:pt x="968549" y="710374"/>
                    <a:pt x="969121" y="711518"/>
                  </a:cubicBezTo>
                  <a:cubicBezTo>
                    <a:pt x="970836" y="714947"/>
                    <a:pt x="969121" y="717804"/>
                    <a:pt x="967407" y="720090"/>
                  </a:cubicBezTo>
                  <a:cubicBezTo>
                    <a:pt x="965692" y="722948"/>
                    <a:pt x="961692" y="724662"/>
                    <a:pt x="959406" y="723519"/>
                  </a:cubicBezTo>
                  <a:cubicBezTo>
                    <a:pt x="948547" y="717804"/>
                    <a:pt x="935403" y="715518"/>
                    <a:pt x="925687" y="706945"/>
                  </a:cubicBezTo>
                  <a:cubicBezTo>
                    <a:pt x="923973" y="705803"/>
                    <a:pt x="921115" y="705231"/>
                    <a:pt x="918829" y="704659"/>
                  </a:cubicBezTo>
                  <a:cubicBezTo>
                    <a:pt x="917114" y="704088"/>
                    <a:pt x="913686" y="705231"/>
                    <a:pt x="913114" y="707517"/>
                  </a:cubicBezTo>
                  <a:cubicBezTo>
                    <a:pt x="911971" y="710374"/>
                    <a:pt x="910828" y="713232"/>
                    <a:pt x="909685" y="716089"/>
                  </a:cubicBezTo>
                  <a:cubicBezTo>
                    <a:pt x="908542" y="719518"/>
                    <a:pt x="909114" y="722376"/>
                    <a:pt x="911399" y="724662"/>
                  </a:cubicBezTo>
                  <a:cubicBezTo>
                    <a:pt x="915972" y="729805"/>
                    <a:pt x="921115" y="734949"/>
                    <a:pt x="929116" y="734949"/>
                  </a:cubicBezTo>
                  <a:cubicBezTo>
                    <a:pt x="930831" y="734949"/>
                    <a:pt x="931974" y="736092"/>
                    <a:pt x="933688" y="736663"/>
                  </a:cubicBezTo>
                  <a:cubicBezTo>
                    <a:pt x="935974" y="737807"/>
                    <a:pt x="936546" y="740093"/>
                    <a:pt x="936546" y="742378"/>
                  </a:cubicBezTo>
                  <a:cubicBezTo>
                    <a:pt x="936546" y="746379"/>
                    <a:pt x="932545" y="749808"/>
                    <a:pt x="928544" y="749237"/>
                  </a:cubicBezTo>
                  <a:cubicBezTo>
                    <a:pt x="920544" y="748093"/>
                    <a:pt x="913114" y="746950"/>
                    <a:pt x="907399" y="740093"/>
                  </a:cubicBezTo>
                  <a:cubicBezTo>
                    <a:pt x="904542" y="736092"/>
                    <a:pt x="899398" y="735520"/>
                    <a:pt x="894826" y="734378"/>
                  </a:cubicBezTo>
                  <a:cubicBezTo>
                    <a:pt x="891397" y="733806"/>
                    <a:pt x="889111" y="731520"/>
                    <a:pt x="888539" y="728091"/>
                  </a:cubicBezTo>
                  <a:cubicBezTo>
                    <a:pt x="886825" y="721233"/>
                    <a:pt x="884539" y="714375"/>
                    <a:pt x="880539" y="708660"/>
                  </a:cubicBezTo>
                  <a:cubicBezTo>
                    <a:pt x="877681" y="704659"/>
                    <a:pt x="878253" y="700088"/>
                    <a:pt x="878824" y="694944"/>
                  </a:cubicBezTo>
                  <a:cubicBezTo>
                    <a:pt x="879967" y="682943"/>
                    <a:pt x="876538" y="677228"/>
                    <a:pt x="865679" y="672655"/>
                  </a:cubicBezTo>
                  <a:cubicBezTo>
                    <a:pt x="861108" y="670941"/>
                    <a:pt x="857107" y="669227"/>
                    <a:pt x="854249" y="665226"/>
                  </a:cubicBezTo>
                  <a:cubicBezTo>
                    <a:pt x="850821" y="661225"/>
                    <a:pt x="845677" y="659511"/>
                    <a:pt x="843391" y="653796"/>
                  </a:cubicBezTo>
                  <a:cubicBezTo>
                    <a:pt x="842819" y="653796"/>
                    <a:pt x="842819" y="653796"/>
                    <a:pt x="842248" y="653796"/>
                  </a:cubicBezTo>
                  <a:cubicBezTo>
                    <a:pt x="842248" y="653224"/>
                    <a:pt x="841677" y="653224"/>
                    <a:pt x="841677" y="652653"/>
                  </a:cubicBezTo>
                  <a:cubicBezTo>
                    <a:pt x="840534" y="652082"/>
                    <a:pt x="839391" y="650938"/>
                    <a:pt x="838819" y="649795"/>
                  </a:cubicBezTo>
                  <a:cubicBezTo>
                    <a:pt x="838248" y="649795"/>
                    <a:pt x="838248" y="649224"/>
                    <a:pt x="837676" y="649224"/>
                  </a:cubicBezTo>
                  <a:lnTo>
                    <a:pt x="837676" y="648081"/>
                  </a:lnTo>
                  <a:lnTo>
                    <a:pt x="838248" y="648653"/>
                  </a:lnTo>
                  <a:cubicBezTo>
                    <a:pt x="838248" y="649224"/>
                    <a:pt x="838819" y="649224"/>
                    <a:pt x="838819" y="649795"/>
                  </a:cubicBezTo>
                  <a:cubicBezTo>
                    <a:pt x="840534" y="650367"/>
                    <a:pt x="841677" y="651510"/>
                    <a:pt x="841677" y="652653"/>
                  </a:cubicBezTo>
                  <a:cubicBezTo>
                    <a:pt x="842248" y="652653"/>
                    <a:pt x="842248" y="653224"/>
                    <a:pt x="842819" y="653224"/>
                  </a:cubicBezTo>
                  <a:cubicBezTo>
                    <a:pt x="842819" y="653224"/>
                    <a:pt x="842819" y="653796"/>
                    <a:pt x="843391" y="653796"/>
                  </a:cubicBezTo>
                  <a:cubicBezTo>
                    <a:pt x="850249" y="653796"/>
                    <a:pt x="856536" y="656082"/>
                    <a:pt x="862822" y="658939"/>
                  </a:cubicBezTo>
                  <a:cubicBezTo>
                    <a:pt x="879396" y="665226"/>
                    <a:pt x="897112" y="670369"/>
                    <a:pt x="914829" y="673227"/>
                  </a:cubicBezTo>
                  <a:cubicBezTo>
                    <a:pt x="928544" y="675513"/>
                    <a:pt x="941689" y="673798"/>
                    <a:pt x="954262" y="668083"/>
                  </a:cubicBezTo>
                  <a:cubicBezTo>
                    <a:pt x="956548" y="666940"/>
                    <a:pt x="958834" y="665798"/>
                    <a:pt x="959977" y="664083"/>
                  </a:cubicBezTo>
                  <a:cubicBezTo>
                    <a:pt x="967407" y="656082"/>
                    <a:pt x="973693" y="646367"/>
                    <a:pt x="974836" y="635508"/>
                  </a:cubicBezTo>
                  <a:cubicBezTo>
                    <a:pt x="975408" y="632650"/>
                    <a:pt x="974836" y="628650"/>
                    <a:pt x="973122" y="626364"/>
                  </a:cubicBezTo>
                  <a:cubicBezTo>
                    <a:pt x="967978" y="619506"/>
                    <a:pt x="964549" y="611505"/>
                    <a:pt x="955977" y="607504"/>
                  </a:cubicBezTo>
                  <a:cubicBezTo>
                    <a:pt x="952548" y="605790"/>
                    <a:pt x="949690" y="602933"/>
                    <a:pt x="946833" y="600075"/>
                  </a:cubicBezTo>
                  <a:cubicBezTo>
                    <a:pt x="943404" y="596646"/>
                    <a:pt x="939974" y="594932"/>
                    <a:pt x="934831" y="594360"/>
                  </a:cubicBezTo>
                  <a:cubicBezTo>
                    <a:pt x="927402" y="593217"/>
                    <a:pt x="919972" y="589788"/>
                    <a:pt x="913686" y="584644"/>
                  </a:cubicBezTo>
                  <a:cubicBezTo>
                    <a:pt x="907971" y="579501"/>
                    <a:pt x="901113" y="575500"/>
                    <a:pt x="894254" y="571500"/>
                  </a:cubicBezTo>
                  <a:cubicBezTo>
                    <a:pt x="874824" y="560070"/>
                    <a:pt x="869109" y="558355"/>
                    <a:pt x="847392" y="558355"/>
                  </a:cubicBezTo>
                  <a:cubicBezTo>
                    <a:pt x="844534" y="558355"/>
                    <a:pt x="841105" y="559498"/>
                    <a:pt x="838248" y="559498"/>
                  </a:cubicBezTo>
                  <a:cubicBezTo>
                    <a:pt x="834247" y="559498"/>
                    <a:pt x="830247" y="558927"/>
                    <a:pt x="826818" y="558355"/>
                  </a:cubicBezTo>
                  <a:cubicBezTo>
                    <a:pt x="823389" y="557784"/>
                    <a:pt x="824532" y="555498"/>
                    <a:pt x="825674" y="553212"/>
                  </a:cubicBezTo>
                  <a:cubicBezTo>
                    <a:pt x="826818" y="550926"/>
                    <a:pt x="826246" y="548068"/>
                    <a:pt x="823960" y="546925"/>
                  </a:cubicBezTo>
                  <a:cubicBezTo>
                    <a:pt x="821674" y="545211"/>
                    <a:pt x="818817" y="543497"/>
                    <a:pt x="815959" y="542353"/>
                  </a:cubicBezTo>
                  <a:cubicBezTo>
                    <a:pt x="813102" y="540639"/>
                    <a:pt x="809673" y="541210"/>
                    <a:pt x="807387" y="543497"/>
                  </a:cubicBezTo>
                  <a:cubicBezTo>
                    <a:pt x="803958" y="546925"/>
                    <a:pt x="799957" y="549783"/>
                    <a:pt x="794814" y="547497"/>
                  </a:cubicBezTo>
                  <a:cubicBezTo>
                    <a:pt x="790242" y="545783"/>
                    <a:pt x="785669" y="546354"/>
                    <a:pt x="781098" y="546925"/>
                  </a:cubicBezTo>
                  <a:cubicBezTo>
                    <a:pt x="779383" y="547497"/>
                    <a:pt x="776526" y="545783"/>
                    <a:pt x="774811" y="544639"/>
                  </a:cubicBezTo>
                  <a:cubicBezTo>
                    <a:pt x="773668" y="544068"/>
                    <a:pt x="773097" y="541782"/>
                    <a:pt x="772525" y="540639"/>
                  </a:cubicBezTo>
                  <a:cubicBezTo>
                    <a:pt x="771954" y="538924"/>
                    <a:pt x="773097" y="538353"/>
                    <a:pt x="775383" y="537782"/>
                  </a:cubicBezTo>
                  <a:cubicBezTo>
                    <a:pt x="779383" y="537782"/>
                    <a:pt x="783384" y="536638"/>
                    <a:pt x="786241" y="533781"/>
                  </a:cubicBezTo>
                  <a:cubicBezTo>
                    <a:pt x="789099" y="531495"/>
                    <a:pt x="792528" y="528638"/>
                    <a:pt x="795385" y="526352"/>
                  </a:cubicBezTo>
                  <a:cubicBezTo>
                    <a:pt x="797099" y="525208"/>
                    <a:pt x="796528" y="521779"/>
                    <a:pt x="794242" y="520637"/>
                  </a:cubicBezTo>
                  <a:cubicBezTo>
                    <a:pt x="783955" y="514350"/>
                    <a:pt x="772525" y="511493"/>
                    <a:pt x="761667" y="507492"/>
                  </a:cubicBezTo>
                  <a:cubicBezTo>
                    <a:pt x="759952" y="506920"/>
                    <a:pt x="757666" y="508635"/>
                    <a:pt x="755380" y="510349"/>
                  </a:cubicBezTo>
                  <a:cubicBezTo>
                    <a:pt x="754237" y="510921"/>
                    <a:pt x="753666" y="512635"/>
                    <a:pt x="752523" y="514350"/>
                  </a:cubicBezTo>
                  <a:cubicBezTo>
                    <a:pt x="751379" y="516064"/>
                    <a:pt x="750237" y="516636"/>
                    <a:pt x="749094" y="515493"/>
                  </a:cubicBezTo>
                  <a:cubicBezTo>
                    <a:pt x="748522" y="514922"/>
                    <a:pt x="747951" y="514350"/>
                    <a:pt x="747951" y="513207"/>
                  </a:cubicBezTo>
                  <a:cubicBezTo>
                    <a:pt x="747951" y="510921"/>
                    <a:pt x="748522" y="508635"/>
                    <a:pt x="747951" y="506349"/>
                  </a:cubicBezTo>
                  <a:cubicBezTo>
                    <a:pt x="747951" y="502348"/>
                    <a:pt x="745093" y="498919"/>
                    <a:pt x="741664" y="497777"/>
                  </a:cubicBezTo>
                  <a:cubicBezTo>
                    <a:pt x="738235" y="496633"/>
                    <a:pt x="735378" y="498348"/>
                    <a:pt x="733092" y="500063"/>
                  </a:cubicBezTo>
                  <a:cubicBezTo>
                    <a:pt x="730806" y="502348"/>
                    <a:pt x="729091" y="504634"/>
                    <a:pt x="728519" y="508063"/>
                  </a:cubicBezTo>
                  <a:cubicBezTo>
                    <a:pt x="728519" y="510349"/>
                    <a:pt x="727377" y="512635"/>
                    <a:pt x="726805" y="514922"/>
                  </a:cubicBezTo>
                  <a:cubicBezTo>
                    <a:pt x="726234" y="516064"/>
                    <a:pt x="724519" y="516636"/>
                    <a:pt x="723376" y="517208"/>
                  </a:cubicBezTo>
                  <a:cubicBezTo>
                    <a:pt x="723376" y="517208"/>
                    <a:pt x="722233" y="516064"/>
                    <a:pt x="721662" y="515493"/>
                  </a:cubicBezTo>
                  <a:cubicBezTo>
                    <a:pt x="720519" y="511493"/>
                    <a:pt x="719947" y="508063"/>
                    <a:pt x="714232" y="508635"/>
                  </a:cubicBezTo>
                  <a:cubicBezTo>
                    <a:pt x="711374" y="508635"/>
                    <a:pt x="711374" y="505778"/>
                    <a:pt x="710803" y="503492"/>
                  </a:cubicBezTo>
                  <a:cubicBezTo>
                    <a:pt x="709660" y="497777"/>
                    <a:pt x="704517" y="496633"/>
                    <a:pt x="702231" y="499491"/>
                  </a:cubicBezTo>
                  <a:cubicBezTo>
                    <a:pt x="698230" y="505778"/>
                    <a:pt x="689658" y="505778"/>
                    <a:pt x="686229" y="512064"/>
                  </a:cubicBezTo>
                  <a:cubicBezTo>
                    <a:pt x="679942" y="513207"/>
                    <a:pt x="675942" y="518350"/>
                    <a:pt x="670227" y="520065"/>
                  </a:cubicBezTo>
                  <a:cubicBezTo>
                    <a:pt x="669655" y="520065"/>
                    <a:pt x="669084" y="520065"/>
                    <a:pt x="667941" y="520637"/>
                  </a:cubicBezTo>
                  <a:cubicBezTo>
                    <a:pt x="667941" y="520637"/>
                    <a:pt x="667941" y="521208"/>
                    <a:pt x="667941" y="521208"/>
                  </a:cubicBezTo>
                  <a:lnTo>
                    <a:pt x="666798" y="522351"/>
                  </a:lnTo>
                  <a:lnTo>
                    <a:pt x="667369" y="520637"/>
                  </a:lnTo>
                  <a:cubicBezTo>
                    <a:pt x="667369" y="520637"/>
                    <a:pt x="667369" y="520637"/>
                    <a:pt x="667941" y="520637"/>
                  </a:cubicBezTo>
                  <a:cubicBezTo>
                    <a:pt x="667941" y="519493"/>
                    <a:pt x="667941" y="518350"/>
                    <a:pt x="667369" y="517208"/>
                  </a:cubicBezTo>
                  <a:cubicBezTo>
                    <a:pt x="666798" y="517208"/>
                    <a:pt x="666226" y="516636"/>
                    <a:pt x="665654" y="516636"/>
                  </a:cubicBezTo>
                  <a:cubicBezTo>
                    <a:pt x="655939" y="516636"/>
                    <a:pt x="654796" y="517779"/>
                    <a:pt x="657082" y="526352"/>
                  </a:cubicBezTo>
                  <a:cubicBezTo>
                    <a:pt x="657654" y="527494"/>
                    <a:pt x="657654" y="529209"/>
                    <a:pt x="657654" y="530352"/>
                  </a:cubicBezTo>
                  <a:cubicBezTo>
                    <a:pt x="657654" y="530352"/>
                    <a:pt x="658225" y="530352"/>
                    <a:pt x="658225" y="530352"/>
                  </a:cubicBezTo>
                  <a:lnTo>
                    <a:pt x="658797" y="531495"/>
                  </a:lnTo>
                  <a:lnTo>
                    <a:pt x="657654" y="530923"/>
                  </a:lnTo>
                  <a:cubicBezTo>
                    <a:pt x="657654" y="530923"/>
                    <a:pt x="657654" y="530352"/>
                    <a:pt x="657654" y="530352"/>
                  </a:cubicBezTo>
                  <a:cubicBezTo>
                    <a:pt x="647938" y="529780"/>
                    <a:pt x="640509" y="534924"/>
                    <a:pt x="631936" y="538353"/>
                  </a:cubicBezTo>
                  <a:cubicBezTo>
                    <a:pt x="631364" y="538924"/>
                    <a:pt x="631364" y="541210"/>
                    <a:pt x="631364" y="542353"/>
                  </a:cubicBezTo>
                  <a:cubicBezTo>
                    <a:pt x="631364" y="544639"/>
                    <a:pt x="633079" y="546925"/>
                    <a:pt x="632508" y="548640"/>
                  </a:cubicBezTo>
                  <a:cubicBezTo>
                    <a:pt x="631936" y="551498"/>
                    <a:pt x="628507" y="549783"/>
                    <a:pt x="626221" y="550354"/>
                  </a:cubicBezTo>
                  <a:cubicBezTo>
                    <a:pt x="622792" y="551498"/>
                    <a:pt x="618792" y="552640"/>
                    <a:pt x="615363" y="553783"/>
                  </a:cubicBezTo>
                  <a:lnTo>
                    <a:pt x="615934" y="553212"/>
                  </a:lnTo>
                  <a:cubicBezTo>
                    <a:pt x="615934" y="553212"/>
                    <a:pt x="615363" y="553212"/>
                    <a:pt x="615363" y="553212"/>
                  </a:cubicBezTo>
                  <a:lnTo>
                    <a:pt x="615363" y="553212"/>
                  </a:lnTo>
                  <a:cubicBezTo>
                    <a:pt x="614791" y="553212"/>
                    <a:pt x="613648" y="553212"/>
                    <a:pt x="613077" y="553212"/>
                  </a:cubicBezTo>
                  <a:cubicBezTo>
                    <a:pt x="613648" y="553212"/>
                    <a:pt x="614791" y="553212"/>
                    <a:pt x="615363" y="553212"/>
                  </a:cubicBezTo>
                  <a:cubicBezTo>
                    <a:pt x="615363" y="550926"/>
                    <a:pt x="615934" y="548640"/>
                    <a:pt x="615363" y="546925"/>
                  </a:cubicBezTo>
                  <a:cubicBezTo>
                    <a:pt x="614791" y="544068"/>
                    <a:pt x="612505" y="542925"/>
                    <a:pt x="610219" y="542925"/>
                  </a:cubicBezTo>
                  <a:cubicBezTo>
                    <a:pt x="609076" y="542925"/>
                    <a:pt x="607362" y="544639"/>
                    <a:pt x="607362" y="545211"/>
                  </a:cubicBezTo>
                  <a:cubicBezTo>
                    <a:pt x="607933" y="548068"/>
                    <a:pt x="609648" y="550354"/>
                    <a:pt x="610791" y="553212"/>
                  </a:cubicBezTo>
                  <a:cubicBezTo>
                    <a:pt x="610791" y="553212"/>
                    <a:pt x="610219" y="553212"/>
                    <a:pt x="610219" y="553212"/>
                  </a:cubicBezTo>
                  <a:lnTo>
                    <a:pt x="610791" y="553783"/>
                  </a:lnTo>
                  <a:cubicBezTo>
                    <a:pt x="603933" y="553212"/>
                    <a:pt x="599361" y="556069"/>
                    <a:pt x="596503" y="562356"/>
                  </a:cubicBezTo>
                  <a:cubicBezTo>
                    <a:pt x="596503" y="562356"/>
                    <a:pt x="596503" y="562356"/>
                    <a:pt x="596503" y="562356"/>
                  </a:cubicBezTo>
                  <a:cubicBezTo>
                    <a:pt x="595360" y="561784"/>
                    <a:pt x="598218" y="564642"/>
                    <a:pt x="595932" y="562928"/>
                  </a:cubicBezTo>
                  <a:cubicBezTo>
                    <a:pt x="595932" y="562928"/>
                    <a:pt x="595932" y="562356"/>
                    <a:pt x="596503" y="562356"/>
                  </a:cubicBezTo>
                  <a:cubicBezTo>
                    <a:pt x="594217" y="562356"/>
                    <a:pt x="591931" y="562356"/>
                    <a:pt x="589645" y="562356"/>
                  </a:cubicBezTo>
                  <a:cubicBezTo>
                    <a:pt x="585644" y="562928"/>
                    <a:pt x="582216" y="564642"/>
                    <a:pt x="581073" y="568643"/>
                  </a:cubicBezTo>
                  <a:cubicBezTo>
                    <a:pt x="579358" y="573214"/>
                    <a:pt x="579358" y="577787"/>
                    <a:pt x="583930" y="581215"/>
                  </a:cubicBezTo>
                  <a:cubicBezTo>
                    <a:pt x="585073" y="582358"/>
                    <a:pt x="586788" y="582930"/>
                    <a:pt x="587359" y="584073"/>
                  </a:cubicBezTo>
                  <a:cubicBezTo>
                    <a:pt x="589074" y="585788"/>
                    <a:pt x="588502" y="588645"/>
                    <a:pt x="586216" y="589788"/>
                  </a:cubicBezTo>
                  <a:cubicBezTo>
                    <a:pt x="583930" y="591503"/>
                    <a:pt x="581073" y="593788"/>
                    <a:pt x="577644" y="592645"/>
                  </a:cubicBezTo>
                  <a:cubicBezTo>
                    <a:pt x="573643" y="590931"/>
                    <a:pt x="570214" y="591503"/>
                    <a:pt x="566214" y="592074"/>
                  </a:cubicBezTo>
                  <a:cubicBezTo>
                    <a:pt x="563928" y="592645"/>
                    <a:pt x="561642" y="589788"/>
                    <a:pt x="562213" y="587502"/>
                  </a:cubicBezTo>
                  <a:cubicBezTo>
                    <a:pt x="563356" y="584073"/>
                    <a:pt x="565071" y="580073"/>
                    <a:pt x="566214" y="576643"/>
                  </a:cubicBezTo>
                  <a:cubicBezTo>
                    <a:pt x="566214" y="576072"/>
                    <a:pt x="565642" y="575500"/>
                    <a:pt x="565071" y="574929"/>
                  </a:cubicBezTo>
                  <a:cubicBezTo>
                    <a:pt x="564499" y="574929"/>
                    <a:pt x="563356" y="574358"/>
                    <a:pt x="563356" y="574929"/>
                  </a:cubicBezTo>
                  <a:cubicBezTo>
                    <a:pt x="557641" y="580644"/>
                    <a:pt x="552498" y="585788"/>
                    <a:pt x="547354" y="592074"/>
                  </a:cubicBezTo>
                  <a:cubicBezTo>
                    <a:pt x="545639" y="594360"/>
                    <a:pt x="547354" y="596074"/>
                    <a:pt x="548497" y="598360"/>
                  </a:cubicBezTo>
                  <a:cubicBezTo>
                    <a:pt x="550783" y="601218"/>
                    <a:pt x="550212" y="604075"/>
                    <a:pt x="547354" y="606362"/>
                  </a:cubicBezTo>
                  <a:cubicBezTo>
                    <a:pt x="546211" y="607504"/>
                    <a:pt x="545639" y="608648"/>
                    <a:pt x="545068" y="609790"/>
                  </a:cubicBezTo>
                  <a:cubicBezTo>
                    <a:pt x="547926" y="609790"/>
                    <a:pt x="550783" y="610362"/>
                    <a:pt x="553641" y="609790"/>
                  </a:cubicBezTo>
                  <a:cubicBezTo>
                    <a:pt x="558784" y="608648"/>
                    <a:pt x="564499" y="606933"/>
                    <a:pt x="569643" y="605790"/>
                  </a:cubicBezTo>
                  <a:cubicBezTo>
                    <a:pt x="572500" y="605218"/>
                    <a:pt x="575929" y="606362"/>
                    <a:pt x="578787" y="606933"/>
                  </a:cubicBezTo>
                  <a:cubicBezTo>
                    <a:pt x="579358" y="606933"/>
                    <a:pt x="579929" y="607504"/>
                    <a:pt x="580501" y="608076"/>
                  </a:cubicBezTo>
                  <a:cubicBezTo>
                    <a:pt x="579929" y="608648"/>
                    <a:pt x="579358" y="609219"/>
                    <a:pt x="578787" y="609790"/>
                  </a:cubicBezTo>
                  <a:cubicBezTo>
                    <a:pt x="575929" y="611505"/>
                    <a:pt x="573072" y="612648"/>
                    <a:pt x="570214" y="614363"/>
                  </a:cubicBezTo>
                  <a:cubicBezTo>
                    <a:pt x="569071" y="614934"/>
                    <a:pt x="567357" y="614934"/>
                    <a:pt x="565642" y="615505"/>
                  </a:cubicBezTo>
                  <a:cubicBezTo>
                    <a:pt x="561642" y="616077"/>
                    <a:pt x="561070" y="618934"/>
                    <a:pt x="562213" y="622363"/>
                  </a:cubicBezTo>
                  <a:cubicBezTo>
                    <a:pt x="559927" y="624078"/>
                    <a:pt x="556498" y="625221"/>
                    <a:pt x="555355" y="627507"/>
                  </a:cubicBezTo>
                  <a:cubicBezTo>
                    <a:pt x="554212" y="629793"/>
                    <a:pt x="555355" y="633793"/>
                    <a:pt x="555355" y="636651"/>
                  </a:cubicBezTo>
                  <a:cubicBezTo>
                    <a:pt x="555355" y="637794"/>
                    <a:pt x="553641" y="639508"/>
                    <a:pt x="553069" y="640652"/>
                  </a:cubicBezTo>
                  <a:cubicBezTo>
                    <a:pt x="551926" y="642366"/>
                    <a:pt x="549640" y="644652"/>
                    <a:pt x="549640" y="646367"/>
                  </a:cubicBezTo>
                  <a:cubicBezTo>
                    <a:pt x="550212" y="650938"/>
                    <a:pt x="547926" y="653796"/>
                    <a:pt x="544497" y="655510"/>
                  </a:cubicBezTo>
                  <a:cubicBezTo>
                    <a:pt x="539924" y="657797"/>
                    <a:pt x="537067" y="660083"/>
                    <a:pt x="535924" y="665798"/>
                  </a:cubicBezTo>
                  <a:cubicBezTo>
                    <a:pt x="534781" y="670369"/>
                    <a:pt x="530781" y="674370"/>
                    <a:pt x="530781" y="678942"/>
                  </a:cubicBezTo>
                  <a:cubicBezTo>
                    <a:pt x="530209" y="682943"/>
                    <a:pt x="530209" y="686372"/>
                    <a:pt x="525637" y="688086"/>
                  </a:cubicBezTo>
                  <a:cubicBezTo>
                    <a:pt x="523351" y="689229"/>
                    <a:pt x="522208" y="690943"/>
                    <a:pt x="522779" y="693801"/>
                  </a:cubicBezTo>
                  <a:cubicBezTo>
                    <a:pt x="523923" y="698373"/>
                    <a:pt x="524494" y="702945"/>
                    <a:pt x="522779" y="707517"/>
                  </a:cubicBezTo>
                  <a:cubicBezTo>
                    <a:pt x="521065" y="712089"/>
                    <a:pt x="521065" y="716661"/>
                    <a:pt x="519922" y="721233"/>
                  </a:cubicBezTo>
                  <a:cubicBezTo>
                    <a:pt x="519351" y="724662"/>
                    <a:pt x="517064" y="726377"/>
                    <a:pt x="513636" y="727519"/>
                  </a:cubicBezTo>
                  <a:cubicBezTo>
                    <a:pt x="511349" y="728091"/>
                    <a:pt x="509064" y="728663"/>
                    <a:pt x="507349" y="729805"/>
                  </a:cubicBezTo>
                  <a:cubicBezTo>
                    <a:pt x="506206" y="730377"/>
                    <a:pt x="505063" y="732092"/>
                    <a:pt x="505063" y="733234"/>
                  </a:cubicBezTo>
                  <a:cubicBezTo>
                    <a:pt x="505063" y="737235"/>
                    <a:pt x="505063" y="740664"/>
                    <a:pt x="501063" y="743522"/>
                  </a:cubicBezTo>
                  <a:cubicBezTo>
                    <a:pt x="493062" y="748665"/>
                    <a:pt x="487347" y="756666"/>
                    <a:pt x="483918" y="765238"/>
                  </a:cubicBezTo>
                  <a:cubicBezTo>
                    <a:pt x="483346" y="767524"/>
                    <a:pt x="482203" y="769810"/>
                    <a:pt x="481060" y="771525"/>
                  </a:cubicBezTo>
                  <a:cubicBezTo>
                    <a:pt x="479346" y="774383"/>
                    <a:pt x="476488" y="776097"/>
                    <a:pt x="473059" y="775525"/>
                  </a:cubicBezTo>
                  <a:cubicBezTo>
                    <a:pt x="470202" y="775525"/>
                    <a:pt x="466773" y="774383"/>
                    <a:pt x="463915" y="774383"/>
                  </a:cubicBezTo>
                  <a:cubicBezTo>
                    <a:pt x="463344" y="774383"/>
                    <a:pt x="462201" y="774954"/>
                    <a:pt x="461629" y="775525"/>
                  </a:cubicBezTo>
                  <a:cubicBezTo>
                    <a:pt x="460486" y="776668"/>
                    <a:pt x="460486" y="778383"/>
                    <a:pt x="461629" y="779526"/>
                  </a:cubicBezTo>
                  <a:cubicBezTo>
                    <a:pt x="462201" y="780098"/>
                    <a:pt x="462772" y="780669"/>
                    <a:pt x="463344" y="781240"/>
                  </a:cubicBezTo>
                  <a:cubicBezTo>
                    <a:pt x="464487" y="783527"/>
                    <a:pt x="464487" y="786955"/>
                    <a:pt x="462201" y="786955"/>
                  </a:cubicBezTo>
                  <a:cubicBezTo>
                    <a:pt x="454771" y="787527"/>
                    <a:pt x="450771" y="795528"/>
                    <a:pt x="443341" y="794385"/>
                  </a:cubicBezTo>
                  <a:cubicBezTo>
                    <a:pt x="438198" y="797814"/>
                    <a:pt x="433626" y="801814"/>
                    <a:pt x="428482" y="805243"/>
                  </a:cubicBezTo>
                  <a:cubicBezTo>
                    <a:pt x="427911" y="805815"/>
                    <a:pt x="427911" y="806958"/>
                    <a:pt x="427911" y="807529"/>
                  </a:cubicBezTo>
                  <a:cubicBezTo>
                    <a:pt x="429054" y="812673"/>
                    <a:pt x="425624" y="814388"/>
                    <a:pt x="421624" y="814959"/>
                  </a:cubicBezTo>
                  <a:cubicBezTo>
                    <a:pt x="418767" y="815530"/>
                    <a:pt x="415338" y="816102"/>
                    <a:pt x="413052" y="817817"/>
                  </a:cubicBezTo>
                  <a:cubicBezTo>
                    <a:pt x="411337" y="818959"/>
                    <a:pt x="409623" y="820674"/>
                    <a:pt x="409051" y="822960"/>
                  </a:cubicBezTo>
                  <a:cubicBezTo>
                    <a:pt x="407908" y="825818"/>
                    <a:pt x="409051" y="829247"/>
                    <a:pt x="407908" y="832104"/>
                  </a:cubicBezTo>
                  <a:cubicBezTo>
                    <a:pt x="406194" y="840677"/>
                    <a:pt x="409623" y="849249"/>
                    <a:pt x="405622" y="857250"/>
                  </a:cubicBezTo>
                  <a:cubicBezTo>
                    <a:pt x="405622" y="857822"/>
                    <a:pt x="406194" y="858964"/>
                    <a:pt x="406194" y="859536"/>
                  </a:cubicBezTo>
                  <a:cubicBezTo>
                    <a:pt x="407908" y="865823"/>
                    <a:pt x="412480" y="869823"/>
                    <a:pt x="415338" y="875538"/>
                  </a:cubicBezTo>
                  <a:cubicBezTo>
                    <a:pt x="417052" y="878967"/>
                    <a:pt x="418767" y="882396"/>
                    <a:pt x="419909" y="886397"/>
                  </a:cubicBezTo>
                  <a:cubicBezTo>
                    <a:pt x="420481" y="888111"/>
                    <a:pt x="419338" y="890968"/>
                    <a:pt x="418195" y="892683"/>
                  </a:cubicBezTo>
                  <a:cubicBezTo>
                    <a:pt x="416481" y="895540"/>
                    <a:pt x="414194" y="897255"/>
                    <a:pt x="412480" y="899541"/>
                  </a:cubicBezTo>
                  <a:cubicBezTo>
                    <a:pt x="411337" y="901255"/>
                    <a:pt x="412480" y="905256"/>
                    <a:pt x="414194" y="905828"/>
                  </a:cubicBezTo>
                  <a:cubicBezTo>
                    <a:pt x="416481" y="906970"/>
                    <a:pt x="418767" y="907542"/>
                    <a:pt x="420481" y="908685"/>
                  </a:cubicBezTo>
                  <a:cubicBezTo>
                    <a:pt x="423339" y="909828"/>
                    <a:pt x="423910" y="912114"/>
                    <a:pt x="422767" y="913828"/>
                  </a:cubicBezTo>
                  <a:cubicBezTo>
                    <a:pt x="421053" y="916114"/>
                    <a:pt x="418767" y="918400"/>
                    <a:pt x="417052" y="921258"/>
                  </a:cubicBezTo>
                  <a:cubicBezTo>
                    <a:pt x="415338" y="923544"/>
                    <a:pt x="416481" y="928687"/>
                    <a:pt x="418195" y="929830"/>
                  </a:cubicBezTo>
                  <a:cubicBezTo>
                    <a:pt x="426196" y="937260"/>
                    <a:pt x="435340" y="943547"/>
                    <a:pt x="446199" y="946975"/>
                  </a:cubicBezTo>
                  <a:cubicBezTo>
                    <a:pt x="447913" y="947547"/>
                    <a:pt x="449628" y="948118"/>
                    <a:pt x="450771" y="947547"/>
                  </a:cubicBezTo>
                  <a:cubicBezTo>
                    <a:pt x="460486" y="944118"/>
                    <a:pt x="470773" y="942975"/>
                    <a:pt x="477059" y="933260"/>
                  </a:cubicBezTo>
                  <a:cubicBezTo>
                    <a:pt x="479346" y="929259"/>
                    <a:pt x="482203" y="925258"/>
                    <a:pt x="486204" y="922401"/>
                  </a:cubicBezTo>
                  <a:cubicBezTo>
                    <a:pt x="492490" y="917829"/>
                    <a:pt x="501063" y="916686"/>
                    <a:pt x="504492" y="908113"/>
                  </a:cubicBezTo>
                  <a:cubicBezTo>
                    <a:pt x="504492" y="908113"/>
                    <a:pt x="506206" y="907542"/>
                    <a:pt x="506206" y="908113"/>
                  </a:cubicBezTo>
                  <a:cubicBezTo>
                    <a:pt x="508492" y="910399"/>
                    <a:pt x="511921" y="912114"/>
                    <a:pt x="512493" y="914400"/>
                  </a:cubicBezTo>
                  <a:cubicBezTo>
                    <a:pt x="514207" y="918972"/>
                    <a:pt x="513636" y="923544"/>
                    <a:pt x="514779" y="928116"/>
                  </a:cubicBezTo>
                  <a:cubicBezTo>
                    <a:pt x="515922" y="933260"/>
                    <a:pt x="519351" y="938403"/>
                    <a:pt x="519922" y="943547"/>
                  </a:cubicBezTo>
                  <a:cubicBezTo>
                    <a:pt x="520494" y="952690"/>
                    <a:pt x="525066" y="959548"/>
                    <a:pt x="529066" y="966978"/>
                  </a:cubicBezTo>
                  <a:cubicBezTo>
                    <a:pt x="533067" y="973836"/>
                    <a:pt x="536496" y="980694"/>
                    <a:pt x="541639" y="986980"/>
                  </a:cubicBezTo>
                  <a:cubicBezTo>
                    <a:pt x="543354" y="989267"/>
                    <a:pt x="542211" y="991552"/>
                    <a:pt x="541639" y="993267"/>
                  </a:cubicBezTo>
                  <a:cubicBezTo>
                    <a:pt x="541068" y="995553"/>
                    <a:pt x="540496" y="997267"/>
                    <a:pt x="539924" y="999553"/>
                  </a:cubicBezTo>
                  <a:cubicBezTo>
                    <a:pt x="539924" y="999553"/>
                    <a:pt x="540496" y="999553"/>
                    <a:pt x="540496" y="999553"/>
                  </a:cubicBezTo>
                  <a:cubicBezTo>
                    <a:pt x="540496" y="1000125"/>
                    <a:pt x="540496" y="1000697"/>
                    <a:pt x="540496" y="1001268"/>
                  </a:cubicBezTo>
                  <a:cubicBezTo>
                    <a:pt x="541639" y="1002982"/>
                    <a:pt x="543354" y="1004125"/>
                    <a:pt x="543925" y="1005840"/>
                  </a:cubicBezTo>
                  <a:cubicBezTo>
                    <a:pt x="549640" y="1021842"/>
                    <a:pt x="552498" y="1017270"/>
                    <a:pt x="565642" y="1015555"/>
                  </a:cubicBezTo>
                  <a:cubicBezTo>
                    <a:pt x="569071" y="1014984"/>
                    <a:pt x="570786" y="1012698"/>
                    <a:pt x="571357" y="1009269"/>
                  </a:cubicBezTo>
                  <a:cubicBezTo>
                    <a:pt x="572500" y="1004125"/>
                    <a:pt x="575929" y="1001268"/>
                    <a:pt x="581073" y="1000697"/>
                  </a:cubicBezTo>
                  <a:cubicBezTo>
                    <a:pt x="583359" y="1000125"/>
                    <a:pt x="585644" y="999553"/>
                    <a:pt x="587931" y="1000125"/>
                  </a:cubicBezTo>
                  <a:cubicBezTo>
                    <a:pt x="594789" y="1000125"/>
                    <a:pt x="600504" y="998982"/>
                    <a:pt x="603361" y="992124"/>
                  </a:cubicBezTo>
                  <a:cubicBezTo>
                    <a:pt x="614219" y="993838"/>
                    <a:pt x="613648" y="985266"/>
                    <a:pt x="615363" y="978980"/>
                  </a:cubicBezTo>
                  <a:cubicBezTo>
                    <a:pt x="615934" y="977265"/>
                    <a:pt x="615934" y="975550"/>
                    <a:pt x="615363" y="974407"/>
                  </a:cubicBezTo>
                  <a:cubicBezTo>
                    <a:pt x="614791" y="971550"/>
                    <a:pt x="613648" y="970407"/>
                    <a:pt x="610791" y="970978"/>
                  </a:cubicBezTo>
                  <a:cubicBezTo>
                    <a:pt x="610219" y="970978"/>
                    <a:pt x="609076" y="970978"/>
                    <a:pt x="608504" y="970978"/>
                  </a:cubicBezTo>
                  <a:cubicBezTo>
                    <a:pt x="607933" y="970407"/>
                    <a:pt x="607362" y="969835"/>
                    <a:pt x="607362" y="969264"/>
                  </a:cubicBezTo>
                  <a:cubicBezTo>
                    <a:pt x="607362" y="961263"/>
                    <a:pt x="606790" y="953833"/>
                    <a:pt x="609076" y="945832"/>
                  </a:cubicBezTo>
                  <a:cubicBezTo>
                    <a:pt x="610219" y="942403"/>
                    <a:pt x="610791" y="938403"/>
                    <a:pt x="610791" y="934402"/>
                  </a:cubicBezTo>
                  <a:cubicBezTo>
                    <a:pt x="610791" y="926973"/>
                    <a:pt x="614791" y="922973"/>
                    <a:pt x="619934" y="918972"/>
                  </a:cubicBezTo>
                  <a:cubicBezTo>
                    <a:pt x="623935" y="916114"/>
                    <a:pt x="627936" y="914400"/>
                    <a:pt x="631364" y="910971"/>
                  </a:cubicBezTo>
                  <a:cubicBezTo>
                    <a:pt x="635365" y="907542"/>
                    <a:pt x="638794" y="902970"/>
                    <a:pt x="637651" y="896683"/>
                  </a:cubicBezTo>
                  <a:cubicBezTo>
                    <a:pt x="637079" y="893826"/>
                    <a:pt x="638794" y="890397"/>
                    <a:pt x="638223" y="887539"/>
                  </a:cubicBezTo>
                  <a:cubicBezTo>
                    <a:pt x="638223" y="885253"/>
                    <a:pt x="637651" y="882968"/>
                    <a:pt x="636508" y="880682"/>
                  </a:cubicBezTo>
                  <a:cubicBezTo>
                    <a:pt x="631364" y="873252"/>
                    <a:pt x="625649" y="865251"/>
                    <a:pt x="616506" y="861250"/>
                  </a:cubicBezTo>
                  <a:cubicBezTo>
                    <a:pt x="611934" y="859536"/>
                    <a:pt x="609648" y="854964"/>
                    <a:pt x="609648" y="849820"/>
                  </a:cubicBezTo>
                  <a:cubicBezTo>
                    <a:pt x="609648" y="837248"/>
                    <a:pt x="610219" y="824674"/>
                    <a:pt x="610791" y="812102"/>
                  </a:cubicBezTo>
                  <a:cubicBezTo>
                    <a:pt x="610791" y="809815"/>
                    <a:pt x="611934" y="807529"/>
                    <a:pt x="613077" y="805815"/>
                  </a:cubicBezTo>
                  <a:cubicBezTo>
                    <a:pt x="619363" y="794957"/>
                    <a:pt x="626793" y="785241"/>
                    <a:pt x="637651" y="777812"/>
                  </a:cubicBezTo>
                  <a:cubicBezTo>
                    <a:pt x="642794" y="774383"/>
                    <a:pt x="647367" y="769810"/>
                    <a:pt x="651939" y="765810"/>
                  </a:cubicBezTo>
                  <a:cubicBezTo>
                    <a:pt x="660511" y="757238"/>
                    <a:pt x="660511" y="757238"/>
                    <a:pt x="665654" y="744664"/>
                  </a:cubicBezTo>
                  <a:cubicBezTo>
                    <a:pt x="667369" y="740664"/>
                    <a:pt x="667369" y="737235"/>
                    <a:pt x="666798" y="733234"/>
                  </a:cubicBezTo>
                  <a:cubicBezTo>
                    <a:pt x="665083" y="724090"/>
                    <a:pt x="666798" y="713232"/>
                    <a:pt x="670798" y="706374"/>
                  </a:cubicBezTo>
                  <a:cubicBezTo>
                    <a:pt x="674799" y="698944"/>
                    <a:pt x="679371" y="693229"/>
                    <a:pt x="689086" y="695515"/>
                  </a:cubicBezTo>
                  <a:cubicBezTo>
                    <a:pt x="700516" y="693801"/>
                    <a:pt x="710803" y="695515"/>
                    <a:pt x="721090" y="700659"/>
                  </a:cubicBezTo>
                  <a:cubicBezTo>
                    <a:pt x="723948" y="702373"/>
                    <a:pt x="725662" y="709232"/>
                    <a:pt x="722804" y="710946"/>
                  </a:cubicBezTo>
                  <a:cubicBezTo>
                    <a:pt x="719376" y="713232"/>
                    <a:pt x="716518" y="714947"/>
                    <a:pt x="716518" y="719518"/>
                  </a:cubicBezTo>
                  <a:cubicBezTo>
                    <a:pt x="716518" y="722376"/>
                    <a:pt x="714804" y="725805"/>
                    <a:pt x="713089" y="728091"/>
                  </a:cubicBezTo>
                  <a:cubicBezTo>
                    <a:pt x="705659" y="738949"/>
                    <a:pt x="699373" y="750951"/>
                    <a:pt x="690229" y="760667"/>
                  </a:cubicBezTo>
                  <a:cubicBezTo>
                    <a:pt x="687372" y="763524"/>
                    <a:pt x="685086" y="766382"/>
                    <a:pt x="683943" y="770382"/>
                  </a:cubicBezTo>
                  <a:cubicBezTo>
                    <a:pt x="682228" y="775525"/>
                    <a:pt x="678228" y="777240"/>
                    <a:pt x="673084" y="776668"/>
                  </a:cubicBezTo>
                  <a:cubicBezTo>
                    <a:pt x="670227" y="776668"/>
                    <a:pt x="668512" y="777812"/>
                    <a:pt x="669084" y="780669"/>
                  </a:cubicBezTo>
                  <a:cubicBezTo>
                    <a:pt x="669655" y="784669"/>
                    <a:pt x="669084" y="788098"/>
                    <a:pt x="667941" y="792099"/>
                  </a:cubicBezTo>
                  <a:cubicBezTo>
                    <a:pt x="667369" y="794957"/>
                    <a:pt x="667369" y="798385"/>
                    <a:pt x="667941" y="801243"/>
                  </a:cubicBezTo>
                  <a:cubicBezTo>
                    <a:pt x="668512" y="804100"/>
                    <a:pt x="670227" y="806958"/>
                    <a:pt x="670798" y="810387"/>
                  </a:cubicBezTo>
                  <a:cubicBezTo>
                    <a:pt x="673656" y="822388"/>
                    <a:pt x="677656" y="834390"/>
                    <a:pt x="675370" y="847534"/>
                  </a:cubicBezTo>
                  <a:cubicBezTo>
                    <a:pt x="674799" y="849820"/>
                    <a:pt x="675370" y="852107"/>
                    <a:pt x="675942" y="854393"/>
                  </a:cubicBezTo>
                  <a:cubicBezTo>
                    <a:pt x="676513" y="858393"/>
                    <a:pt x="678228" y="861250"/>
                    <a:pt x="682799" y="863537"/>
                  </a:cubicBezTo>
                  <a:cubicBezTo>
                    <a:pt x="685657" y="864679"/>
                    <a:pt x="687943" y="866394"/>
                    <a:pt x="690801" y="868108"/>
                  </a:cubicBezTo>
                  <a:lnTo>
                    <a:pt x="690801" y="868108"/>
                  </a:lnTo>
                  <a:cubicBezTo>
                    <a:pt x="690801" y="868108"/>
                    <a:pt x="690229" y="868108"/>
                    <a:pt x="690229" y="867537"/>
                  </a:cubicBezTo>
                  <a:lnTo>
                    <a:pt x="691944" y="866965"/>
                  </a:lnTo>
                  <a:lnTo>
                    <a:pt x="690801" y="868108"/>
                  </a:lnTo>
                  <a:cubicBezTo>
                    <a:pt x="692515" y="869252"/>
                    <a:pt x="694801" y="870966"/>
                    <a:pt x="695944" y="870966"/>
                  </a:cubicBezTo>
                  <a:cubicBezTo>
                    <a:pt x="701659" y="870394"/>
                    <a:pt x="704517" y="872680"/>
                    <a:pt x="707374" y="876681"/>
                  </a:cubicBezTo>
                  <a:cubicBezTo>
                    <a:pt x="710232" y="881824"/>
                    <a:pt x="714804" y="881824"/>
                    <a:pt x="719947" y="880682"/>
                  </a:cubicBezTo>
                  <a:cubicBezTo>
                    <a:pt x="724519" y="879538"/>
                    <a:pt x="728519" y="877253"/>
                    <a:pt x="733092" y="875538"/>
                  </a:cubicBezTo>
                  <a:cubicBezTo>
                    <a:pt x="747379" y="868680"/>
                    <a:pt x="762238" y="864108"/>
                    <a:pt x="778240" y="864108"/>
                  </a:cubicBezTo>
                  <a:cubicBezTo>
                    <a:pt x="783955" y="864108"/>
                    <a:pt x="789099" y="862965"/>
                    <a:pt x="794814" y="862393"/>
                  </a:cubicBezTo>
                  <a:cubicBezTo>
                    <a:pt x="795957" y="862393"/>
                    <a:pt x="798814" y="862965"/>
                    <a:pt x="798814" y="863537"/>
                  </a:cubicBezTo>
                  <a:cubicBezTo>
                    <a:pt x="801672" y="870966"/>
                    <a:pt x="809673" y="869252"/>
                    <a:pt x="814244" y="872680"/>
                  </a:cubicBezTo>
                  <a:cubicBezTo>
                    <a:pt x="814816" y="873252"/>
                    <a:pt x="815959" y="873252"/>
                    <a:pt x="816531" y="873823"/>
                  </a:cubicBezTo>
                  <a:cubicBezTo>
                    <a:pt x="817102" y="874395"/>
                    <a:pt x="817102" y="875538"/>
                    <a:pt x="817102" y="875538"/>
                  </a:cubicBezTo>
                  <a:cubicBezTo>
                    <a:pt x="814244" y="877253"/>
                    <a:pt x="811959" y="878967"/>
                    <a:pt x="809101" y="880682"/>
                  </a:cubicBezTo>
                  <a:cubicBezTo>
                    <a:pt x="805101" y="882396"/>
                    <a:pt x="799957" y="884110"/>
                    <a:pt x="797671" y="888111"/>
                  </a:cubicBezTo>
                  <a:cubicBezTo>
                    <a:pt x="792528" y="896683"/>
                    <a:pt x="785669" y="896683"/>
                    <a:pt x="777669" y="893254"/>
                  </a:cubicBezTo>
                  <a:cubicBezTo>
                    <a:pt x="772525" y="891540"/>
                    <a:pt x="766810" y="890397"/>
                    <a:pt x="761667" y="889825"/>
                  </a:cubicBezTo>
                  <a:cubicBezTo>
                    <a:pt x="759381" y="889254"/>
                    <a:pt x="757094" y="889254"/>
                    <a:pt x="754809" y="889825"/>
                  </a:cubicBezTo>
                  <a:cubicBezTo>
                    <a:pt x="747379" y="892112"/>
                    <a:pt x="739949" y="894398"/>
                    <a:pt x="732520" y="897255"/>
                  </a:cubicBezTo>
                  <a:cubicBezTo>
                    <a:pt x="724519" y="900113"/>
                    <a:pt x="719376" y="905256"/>
                    <a:pt x="718804" y="914400"/>
                  </a:cubicBezTo>
                  <a:cubicBezTo>
                    <a:pt x="718804" y="918972"/>
                    <a:pt x="715375" y="921258"/>
                    <a:pt x="711374" y="922401"/>
                  </a:cubicBezTo>
                  <a:cubicBezTo>
                    <a:pt x="708517" y="923544"/>
                    <a:pt x="705088" y="923544"/>
                    <a:pt x="702231" y="924687"/>
                  </a:cubicBezTo>
                  <a:cubicBezTo>
                    <a:pt x="696516" y="926402"/>
                    <a:pt x="695373" y="930973"/>
                    <a:pt x="699373" y="937260"/>
                  </a:cubicBezTo>
                  <a:cubicBezTo>
                    <a:pt x="699944" y="937832"/>
                    <a:pt x="699944" y="938403"/>
                    <a:pt x="700516" y="938403"/>
                  </a:cubicBezTo>
                  <a:cubicBezTo>
                    <a:pt x="707374" y="938403"/>
                    <a:pt x="711946" y="933260"/>
                    <a:pt x="716518" y="929830"/>
                  </a:cubicBezTo>
                  <a:cubicBezTo>
                    <a:pt x="719947" y="926973"/>
                    <a:pt x="721090" y="927544"/>
                    <a:pt x="725091" y="929830"/>
                  </a:cubicBezTo>
                  <a:cubicBezTo>
                    <a:pt x="727377" y="931545"/>
                    <a:pt x="729663" y="933831"/>
                    <a:pt x="732520" y="935545"/>
                  </a:cubicBezTo>
                  <a:cubicBezTo>
                    <a:pt x="734806" y="936688"/>
                    <a:pt x="736521" y="938403"/>
                    <a:pt x="736521" y="940689"/>
                  </a:cubicBezTo>
                  <a:cubicBezTo>
                    <a:pt x="737092" y="946975"/>
                    <a:pt x="737092" y="953262"/>
                    <a:pt x="736521" y="959548"/>
                  </a:cubicBezTo>
                  <a:cubicBezTo>
                    <a:pt x="736521" y="962977"/>
                    <a:pt x="733663" y="965263"/>
                    <a:pt x="730806" y="966407"/>
                  </a:cubicBezTo>
                  <a:cubicBezTo>
                    <a:pt x="729091" y="966978"/>
                    <a:pt x="725662" y="965835"/>
                    <a:pt x="724519" y="964692"/>
                  </a:cubicBezTo>
                  <a:cubicBezTo>
                    <a:pt x="721090" y="961263"/>
                    <a:pt x="718233" y="957834"/>
                    <a:pt x="715375" y="953833"/>
                  </a:cubicBezTo>
                  <a:cubicBezTo>
                    <a:pt x="711946" y="949833"/>
                    <a:pt x="709660" y="949262"/>
                    <a:pt x="705088" y="950976"/>
                  </a:cubicBezTo>
                  <a:cubicBezTo>
                    <a:pt x="698802" y="952690"/>
                    <a:pt x="693658" y="956120"/>
                    <a:pt x="691372" y="962977"/>
                  </a:cubicBezTo>
                  <a:cubicBezTo>
                    <a:pt x="689658" y="967550"/>
                    <a:pt x="687943" y="971550"/>
                    <a:pt x="686229" y="976122"/>
                  </a:cubicBezTo>
                  <a:cubicBezTo>
                    <a:pt x="684514" y="982408"/>
                    <a:pt x="683371" y="988123"/>
                    <a:pt x="685086" y="994982"/>
                  </a:cubicBezTo>
                  <a:cubicBezTo>
                    <a:pt x="686800" y="1002411"/>
                    <a:pt x="687943" y="1010412"/>
                    <a:pt x="689086" y="1018413"/>
                  </a:cubicBezTo>
                  <a:cubicBezTo>
                    <a:pt x="689086" y="1019556"/>
                    <a:pt x="687943" y="1021842"/>
                    <a:pt x="686800" y="1022413"/>
                  </a:cubicBezTo>
                  <a:cubicBezTo>
                    <a:pt x="683371" y="1024128"/>
                    <a:pt x="679371" y="1025271"/>
                    <a:pt x="675942" y="1026985"/>
                  </a:cubicBezTo>
                  <a:cubicBezTo>
                    <a:pt x="671941" y="1028700"/>
                    <a:pt x="669655" y="1030986"/>
                    <a:pt x="669084" y="1035558"/>
                  </a:cubicBezTo>
                  <a:cubicBezTo>
                    <a:pt x="667941" y="1042987"/>
                    <a:pt x="653653" y="1044702"/>
                    <a:pt x="649653" y="1038415"/>
                  </a:cubicBezTo>
                  <a:cubicBezTo>
                    <a:pt x="649081" y="1037272"/>
                    <a:pt x="647938" y="1035558"/>
                    <a:pt x="647367" y="1034415"/>
                  </a:cubicBezTo>
                  <a:cubicBezTo>
                    <a:pt x="645081" y="1030415"/>
                    <a:pt x="641652" y="1029272"/>
                    <a:pt x="637651" y="1029272"/>
                  </a:cubicBezTo>
                  <a:cubicBezTo>
                    <a:pt x="629650" y="1029843"/>
                    <a:pt x="622221" y="1032129"/>
                    <a:pt x="615363" y="1036130"/>
                  </a:cubicBezTo>
                  <a:cubicBezTo>
                    <a:pt x="606219" y="1041845"/>
                    <a:pt x="596503" y="1047560"/>
                    <a:pt x="586788" y="1052132"/>
                  </a:cubicBezTo>
                  <a:cubicBezTo>
                    <a:pt x="583359" y="1053846"/>
                    <a:pt x="581073" y="1057847"/>
                    <a:pt x="578215" y="1060132"/>
                  </a:cubicBezTo>
                  <a:cubicBezTo>
                    <a:pt x="576501" y="1061275"/>
                    <a:pt x="573072" y="1061847"/>
                    <a:pt x="571929" y="1060704"/>
                  </a:cubicBezTo>
                  <a:cubicBezTo>
                    <a:pt x="567928" y="1057275"/>
                    <a:pt x="563928" y="1053275"/>
                    <a:pt x="561070" y="1048702"/>
                  </a:cubicBezTo>
                  <a:cubicBezTo>
                    <a:pt x="559927" y="1046988"/>
                    <a:pt x="561070" y="1044130"/>
                    <a:pt x="560499" y="1041845"/>
                  </a:cubicBezTo>
                  <a:cubicBezTo>
                    <a:pt x="560499" y="1039558"/>
                    <a:pt x="556498" y="1038415"/>
                    <a:pt x="554784" y="1039558"/>
                  </a:cubicBezTo>
                  <a:cubicBezTo>
                    <a:pt x="551354" y="1042416"/>
                    <a:pt x="547926" y="1045273"/>
                    <a:pt x="542782" y="1045845"/>
                  </a:cubicBezTo>
                  <a:cubicBezTo>
                    <a:pt x="535353" y="1046417"/>
                    <a:pt x="529638" y="1050989"/>
                    <a:pt x="523923" y="1054989"/>
                  </a:cubicBezTo>
                  <a:cubicBezTo>
                    <a:pt x="522779" y="1055560"/>
                    <a:pt x="520494" y="1054989"/>
                    <a:pt x="519922" y="1054417"/>
                  </a:cubicBezTo>
                  <a:cubicBezTo>
                    <a:pt x="517064" y="1051560"/>
                    <a:pt x="515350" y="1048131"/>
                    <a:pt x="510778" y="1047560"/>
                  </a:cubicBezTo>
                  <a:cubicBezTo>
                    <a:pt x="507349" y="1046988"/>
                    <a:pt x="502777" y="1046417"/>
                    <a:pt x="499919" y="1044130"/>
                  </a:cubicBezTo>
                  <a:cubicBezTo>
                    <a:pt x="497062" y="1041845"/>
                    <a:pt x="496491" y="1037272"/>
                    <a:pt x="494776" y="1033843"/>
                  </a:cubicBezTo>
                  <a:cubicBezTo>
                    <a:pt x="494204" y="1032700"/>
                    <a:pt x="495348" y="1030986"/>
                    <a:pt x="495348" y="1029843"/>
                  </a:cubicBezTo>
                  <a:cubicBezTo>
                    <a:pt x="495348" y="1029272"/>
                    <a:pt x="497062" y="1029272"/>
                    <a:pt x="497062" y="1029272"/>
                  </a:cubicBezTo>
                  <a:cubicBezTo>
                    <a:pt x="503349" y="1032129"/>
                    <a:pt x="510207" y="1032700"/>
                    <a:pt x="516493" y="1037844"/>
                  </a:cubicBezTo>
                  <a:cubicBezTo>
                    <a:pt x="522779" y="1043559"/>
                    <a:pt x="529638" y="1040702"/>
                    <a:pt x="533638" y="1033272"/>
                  </a:cubicBezTo>
                  <a:cubicBezTo>
                    <a:pt x="538782" y="1023557"/>
                    <a:pt x="541068" y="1013841"/>
                    <a:pt x="539924" y="1002982"/>
                  </a:cubicBezTo>
                  <a:cubicBezTo>
                    <a:pt x="539924" y="1002982"/>
                    <a:pt x="539353" y="1002411"/>
                    <a:pt x="539353" y="1002411"/>
                  </a:cubicBezTo>
                  <a:cubicBezTo>
                    <a:pt x="539353" y="1002411"/>
                    <a:pt x="539353" y="1001840"/>
                    <a:pt x="539353" y="1001840"/>
                  </a:cubicBezTo>
                  <a:cubicBezTo>
                    <a:pt x="530781" y="1001268"/>
                    <a:pt x="524494" y="1005268"/>
                    <a:pt x="518779" y="1010983"/>
                  </a:cubicBezTo>
                  <a:cubicBezTo>
                    <a:pt x="516493" y="1012698"/>
                    <a:pt x="515922" y="1016698"/>
                    <a:pt x="517636" y="1019556"/>
                  </a:cubicBezTo>
                  <a:cubicBezTo>
                    <a:pt x="519351" y="1022413"/>
                    <a:pt x="521065" y="1024700"/>
                    <a:pt x="522779" y="1027557"/>
                  </a:cubicBezTo>
                  <a:cubicBezTo>
                    <a:pt x="523351" y="1028700"/>
                    <a:pt x="522779" y="1030986"/>
                    <a:pt x="522208" y="1031557"/>
                  </a:cubicBezTo>
                  <a:cubicBezTo>
                    <a:pt x="521065" y="1032129"/>
                    <a:pt x="519351" y="1031557"/>
                    <a:pt x="518208" y="1030986"/>
                  </a:cubicBezTo>
                  <a:cubicBezTo>
                    <a:pt x="517636" y="1030986"/>
                    <a:pt x="517064" y="1030415"/>
                    <a:pt x="515922" y="1029843"/>
                  </a:cubicBezTo>
                  <a:cubicBezTo>
                    <a:pt x="510207" y="1025271"/>
                    <a:pt x="509064" y="1017270"/>
                    <a:pt x="501634" y="1014412"/>
                  </a:cubicBezTo>
                  <a:cubicBezTo>
                    <a:pt x="501063" y="1014412"/>
                    <a:pt x="501063" y="1011555"/>
                    <a:pt x="501063" y="1010412"/>
                  </a:cubicBezTo>
                  <a:cubicBezTo>
                    <a:pt x="501634" y="1004697"/>
                    <a:pt x="505063" y="1000697"/>
                    <a:pt x="510207" y="997839"/>
                  </a:cubicBezTo>
                  <a:cubicBezTo>
                    <a:pt x="511921" y="997267"/>
                    <a:pt x="511921" y="994982"/>
                    <a:pt x="510778" y="993838"/>
                  </a:cubicBezTo>
                  <a:cubicBezTo>
                    <a:pt x="510207" y="993267"/>
                    <a:pt x="509635" y="992695"/>
                    <a:pt x="509064" y="992124"/>
                  </a:cubicBezTo>
                  <a:cubicBezTo>
                    <a:pt x="501063" y="988123"/>
                    <a:pt x="499919" y="982408"/>
                    <a:pt x="502777" y="974407"/>
                  </a:cubicBezTo>
                  <a:cubicBezTo>
                    <a:pt x="504492" y="970978"/>
                    <a:pt x="505063" y="966978"/>
                    <a:pt x="504492" y="962977"/>
                  </a:cubicBezTo>
                  <a:cubicBezTo>
                    <a:pt x="504492" y="960692"/>
                    <a:pt x="501634" y="958405"/>
                    <a:pt x="499919" y="958977"/>
                  </a:cubicBezTo>
                  <a:cubicBezTo>
                    <a:pt x="498205" y="959548"/>
                    <a:pt x="496491" y="959548"/>
                    <a:pt x="495348" y="960120"/>
                  </a:cubicBezTo>
                  <a:cubicBezTo>
                    <a:pt x="486775" y="965263"/>
                    <a:pt x="480489" y="973836"/>
                    <a:pt x="470202" y="977265"/>
                  </a:cubicBezTo>
                  <a:cubicBezTo>
                    <a:pt x="469059" y="977837"/>
                    <a:pt x="467916" y="979551"/>
                    <a:pt x="467916" y="981265"/>
                  </a:cubicBezTo>
                  <a:cubicBezTo>
                    <a:pt x="467916" y="990410"/>
                    <a:pt x="461058" y="998982"/>
                    <a:pt x="465058" y="1008126"/>
                  </a:cubicBezTo>
                  <a:cubicBezTo>
                    <a:pt x="465629" y="1009269"/>
                    <a:pt x="464487" y="1010983"/>
                    <a:pt x="463915" y="1012698"/>
                  </a:cubicBezTo>
                  <a:cubicBezTo>
                    <a:pt x="462772" y="1016127"/>
                    <a:pt x="463344" y="1018985"/>
                    <a:pt x="465629" y="1021270"/>
                  </a:cubicBezTo>
                  <a:cubicBezTo>
                    <a:pt x="467344" y="1022985"/>
                    <a:pt x="469059" y="1024700"/>
                    <a:pt x="469630" y="1026985"/>
                  </a:cubicBezTo>
                  <a:cubicBezTo>
                    <a:pt x="471916" y="1036701"/>
                    <a:pt x="475345" y="1046417"/>
                    <a:pt x="475917" y="1056704"/>
                  </a:cubicBezTo>
                  <a:cubicBezTo>
                    <a:pt x="475917" y="1061847"/>
                    <a:pt x="469059" y="1069848"/>
                    <a:pt x="463915" y="1068705"/>
                  </a:cubicBezTo>
                  <a:cubicBezTo>
                    <a:pt x="457629" y="1066990"/>
                    <a:pt x="451914" y="1067562"/>
                    <a:pt x="445627" y="1070420"/>
                  </a:cubicBezTo>
                  <a:cubicBezTo>
                    <a:pt x="441055" y="1073277"/>
                    <a:pt x="435340" y="1074992"/>
                    <a:pt x="430197" y="1076135"/>
                  </a:cubicBezTo>
                  <a:cubicBezTo>
                    <a:pt x="422767" y="1077277"/>
                    <a:pt x="417052" y="1081278"/>
                    <a:pt x="410766" y="1084707"/>
                  </a:cubicBezTo>
                  <a:cubicBezTo>
                    <a:pt x="405051" y="1087565"/>
                    <a:pt x="401050" y="1092137"/>
                    <a:pt x="399336" y="1098423"/>
                  </a:cubicBezTo>
                  <a:cubicBezTo>
                    <a:pt x="393049" y="1119569"/>
                    <a:pt x="392478" y="1119569"/>
                    <a:pt x="376476" y="1132713"/>
                  </a:cubicBezTo>
                  <a:cubicBezTo>
                    <a:pt x="373047" y="1135570"/>
                    <a:pt x="368474" y="1137285"/>
                    <a:pt x="364474" y="1139571"/>
                  </a:cubicBezTo>
                  <a:cubicBezTo>
                    <a:pt x="362759" y="1140714"/>
                    <a:pt x="361045" y="1143000"/>
                    <a:pt x="359902" y="1144715"/>
                  </a:cubicBezTo>
                  <a:cubicBezTo>
                    <a:pt x="358759" y="1147572"/>
                    <a:pt x="358188" y="1151001"/>
                    <a:pt x="357616" y="1153859"/>
                  </a:cubicBezTo>
                  <a:cubicBezTo>
                    <a:pt x="355902" y="1159002"/>
                    <a:pt x="353044" y="1161860"/>
                    <a:pt x="347901" y="1163574"/>
                  </a:cubicBezTo>
                  <a:cubicBezTo>
                    <a:pt x="345614" y="1164145"/>
                    <a:pt x="343329" y="1164717"/>
                    <a:pt x="341043" y="1165289"/>
                  </a:cubicBezTo>
                  <a:cubicBezTo>
                    <a:pt x="337042" y="1166432"/>
                    <a:pt x="334184" y="1168717"/>
                    <a:pt x="332470" y="1172718"/>
                  </a:cubicBezTo>
                  <a:cubicBezTo>
                    <a:pt x="330184" y="1177862"/>
                    <a:pt x="325041" y="1177862"/>
                    <a:pt x="320469" y="1177290"/>
                  </a:cubicBezTo>
                  <a:cubicBezTo>
                    <a:pt x="316468" y="1176719"/>
                    <a:pt x="313039" y="1175004"/>
                    <a:pt x="310182" y="1172718"/>
                  </a:cubicBezTo>
                  <a:cubicBezTo>
                    <a:pt x="308467" y="1171575"/>
                    <a:pt x="305609" y="1171575"/>
                    <a:pt x="303895" y="1171004"/>
                  </a:cubicBezTo>
                  <a:cubicBezTo>
                    <a:pt x="301609" y="1171004"/>
                    <a:pt x="298752" y="1173861"/>
                    <a:pt x="299323" y="1175575"/>
                  </a:cubicBezTo>
                  <a:cubicBezTo>
                    <a:pt x="300466" y="1180147"/>
                    <a:pt x="301609" y="1184720"/>
                    <a:pt x="302752" y="1189292"/>
                  </a:cubicBezTo>
                  <a:cubicBezTo>
                    <a:pt x="303324" y="1192720"/>
                    <a:pt x="301038" y="1195007"/>
                    <a:pt x="297609" y="1195578"/>
                  </a:cubicBezTo>
                  <a:cubicBezTo>
                    <a:pt x="291894" y="1196150"/>
                    <a:pt x="286750" y="1195578"/>
                    <a:pt x="281607" y="1193292"/>
                  </a:cubicBezTo>
                  <a:cubicBezTo>
                    <a:pt x="278749" y="1192149"/>
                    <a:pt x="275320" y="1191577"/>
                    <a:pt x="272463" y="1192149"/>
                  </a:cubicBezTo>
                  <a:cubicBezTo>
                    <a:pt x="266176" y="1193292"/>
                    <a:pt x="260461" y="1195578"/>
                    <a:pt x="254174" y="1197292"/>
                  </a:cubicBezTo>
                  <a:cubicBezTo>
                    <a:pt x="252460" y="1197864"/>
                    <a:pt x="250174" y="1200722"/>
                    <a:pt x="250746" y="1203007"/>
                  </a:cubicBezTo>
                  <a:cubicBezTo>
                    <a:pt x="251889" y="1211009"/>
                    <a:pt x="252460" y="1218438"/>
                    <a:pt x="263890" y="1219010"/>
                  </a:cubicBezTo>
                  <a:cubicBezTo>
                    <a:pt x="268462" y="1219010"/>
                    <a:pt x="272463" y="1223010"/>
                    <a:pt x="277034" y="1224153"/>
                  </a:cubicBezTo>
                  <a:cubicBezTo>
                    <a:pt x="284464" y="1225867"/>
                    <a:pt x="289608" y="1230440"/>
                    <a:pt x="291894" y="1237869"/>
                  </a:cubicBezTo>
                  <a:cubicBezTo>
                    <a:pt x="294179" y="1245299"/>
                    <a:pt x="298180" y="1250442"/>
                    <a:pt x="304467" y="1253871"/>
                  </a:cubicBezTo>
                  <a:cubicBezTo>
                    <a:pt x="309039" y="1256729"/>
                    <a:pt x="310753" y="1260729"/>
                    <a:pt x="310182" y="1265872"/>
                  </a:cubicBezTo>
                  <a:cubicBezTo>
                    <a:pt x="309610" y="1278445"/>
                    <a:pt x="309039" y="1291019"/>
                    <a:pt x="307896" y="1303020"/>
                  </a:cubicBezTo>
                  <a:cubicBezTo>
                    <a:pt x="307324" y="1307592"/>
                    <a:pt x="305609" y="1312164"/>
                    <a:pt x="304467" y="1316736"/>
                  </a:cubicBezTo>
                  <a:cubicBezTo>
                    <a:pt x="303324" y="1320737"/>
                    <a:pt x="297037" y="1324737"/>
                    <a:pt x="293037" y="1323022"/>
                  </a:cubicBezTo>
                  <a:cubicBezTo>
                    <a:pt x="285036" y="1319594"/>
                    <a:pt x="275892" y="1324165"/>
                    <a:pt x="267891" y="1320165"/>
                  </a:cubicBezTo>
                  <a:cubicBezTo>
                    <a:pt x="266176" y="1319022"/>
                    <a:pt x="262747" y="1319022"/>
                    <a:pt x="261033" y="1319594"/>
                  </a:cubicBezTo>
                  <a:cubicBezTo>
                    <a:pt x="253032" y="1322451"/>
                    <a:pt x="245602" y="1321308"/>
                    <a:pt x="238173" y="1319022"/>
                  </a:cubicBezTo>
                  <a:cubicBezTo>
                    <a:pt x="229600" y="1316736"/>
                    <a:pt x="221599" y="1315022"/>
                    <a:pt x="213027" y="1316736"/>
                  </a:cubicBezTo>
                  <a:cubicBezTo>
                    <a:pt x="210741" y="1317307"/>
                    <a:pt x="207883" y="1317307"/>
                    <a:pt x="206169" y="1316736"/>
                  </a:cubicBezTo>
                  <a:cubicBezTo>
                    <a:pt x="196453" y="1313307"/>
                    <a:pt x="187881" y="1313307"/>
                    <a:pt x="180451" y="1322451"/>
                  </a:cubicBezTo>
                  <a:cubicBezTo>
                    <a:pt x="179308" y="1324165"/>
                    <a:pt x="175879" y="1324165"/>
                    <a:pt x="174164" y="1324737"/>
                  </a:cubicBezTo>
                  <a:cubicBezTo>
                    <a:pt x="172450" y="1325309"/>
                    <a:pt x="171307" y="1325880"/>
                    <a:pt x="170164" y="1326452"/>
                  </a:cubicBezTo>
                  <a:cubicBezTo>
                    <a:pt x="167307" y="1327595"/>
                    <a:pt x="165592" y="1332167"/>
                    <a:pt x="166735" y="1334452"/>
                  </a:cubicBezTo>
                  <a:cubicBezTo>
                    <a:pt x="170736" y="1341882"/>
                    <a:pt x="173593" y="1349883"/>
                    <a:pt x="171879" y="1359027"/>
                  </a:cubicBezTo>
                  <a:cubicBezTo>
                    <a:pt x="171879" y="1359599"/>
                    <a:pt x="172450" y="1360742"/>
                    <a:pt x="172450" y="1361313"/>
                  </a:cubicBezTo>
                  <a:cubicBezTo>
                    <a:pt x="175879" y="1379030"/>
                    <a:pt x="173022" y="1395603"/>
                    <a:pt x="165021" y="1411605"/>
                  </a:cubicBezTo>
                  <a:cubicBezTo>
                    <a:pt x="162734" y="1415605"/>
                    <a:pt x="161592" y="1420177"/>
                    <a:pt x="159877" y="1424750"/>
                  </a:cubicBezTo>
                  <a:cubicBezTo>
                    <a:pt x="158734" y="1427607"/>
                    <a:pt x="158734" y="1431036"/>
                    <a:pt x="161020" y="1433894"/>
                  </a:cubicBezTo>
                  <a:cubicBezTo>
                    <a:pt x="167878" y="1441895"/>
                    <a:pt x="171307" y="1451039"/>
                    <a:pt x="170164" y="1461897"/>
                  </a:cubicBezTo>
                  <a:cubicBezTo>
                    <a:pt x="170164" y="1463612"/>
                    <a:pt x="170164" y="1465326"/>
                    <a:pt x="170736" y="1466469"/>
                  </a:cubicBezTo>
                  <a:cubicBezTo>
                    <a:pt x="171307" y="1467612"/>
                    <a:pt x="172450" y="1469898"/>
                    <a:pt x="173593" y="1469898"/>
                  </a:cubicBezTo>
                  <a:cubicBezTo>
                    <a:pt x="179308" y="1471612"/>
                    <a:pt x="185023" y="1475042"/>
                    <a:pt x="191881" y="1473327"/>
                  </a:cubicBezTo>
                  <a:cubicBezTo>
                    <a:pt x="194739" y="1472755"/>
                    <a:pt x="198168" y="1472184"/>
                    <a:pt x="201025" y="1472184"/>
                  </a:cubicBezTo>
                  <a:cubicBezTo>
                    <a:pt x="205026" y="1472184"/>
                    <a:pt x="209026" y="1473899"/>
                    <a:pt x="211312" y="1477327"/>
                  </a:cubicBezTo>
                  <a:cubicBezTo>
                    <a:pt x="214741" y="1481900"/>
                    <a:pt x="217027" y="1486472"/>
                    <a:pt x="220456" y="1491044"/>
                  </a:cubicBezTo>
                  <a:cubicBezTo>
                    <a:pt x="223885" y="1495615"/>
                    <a:pt x="230743" y="1497330"/>
                    <a:pt x="235315" y="1494472"/>
                  </a:cubicBezTo>
                  <a:cubicBezTo>
                    <a:pt x="238744" y="1492758"/>
                    <a:pt x="242173" y="1490472"/>
                    <a:pt x="245602" y="1488186"/>
                  </a:cubicBezTo>
                  <a:cubicBezTo>
                    <a:pt x="253603" y="1482471"/>
                    <a:pt x="262176" y="1480185"/>
                    <a:pt x="272463" y="1480757"/>
                  </a:cubicBezTo>
                  <a:cubicBezTo>
                    <a:pt x="279321" y="1481328"/>
                    <a:pt x="286750" y="1480185"/>
                    <a:pt x="293608" y="1480185"/>
                  </a:cubicBezTo>
                  <a:cubicBezTo>
                    <a:pt x="297609" y="1480185"/>
                    <a:pt x="301038" y="1477899"/>
                    <a:pt x="303324" y="1474470"/>
                  </a:cubicBezTo>
                  <a:cubicBezTo>
                    <a:pt x="306181" y="1470470"/>
                    <a:pt x="309610" y="1467612"/>
                    <a:pt x="314182" y="1465897"/>
                  </a:cubicBezTo>
                  <a:cubicBezTo>
                    <a:pt x="318754" y="1464183"/>
                    <a:pt x="322183" y="1461325"/>
                    <a:pt x="323326" y="1456182"/>
                  </a:cubicBezTo>
                  <a:cubicBezTo>
                    <a:pt x="325612" y="1449324"/>
                    <a:pt x="329041" y="1443037"/>
                    <a:pt x="334184" y="1438465"/>
                  </a:cubicBezTo>
                  <a:cubicBezTo>
                    <a:pt x="336471" y="1436180"/>
                    <a:pt x="337614" y="1432750"/>
                    <a:pt x="335899" y="1429893"/>
                  </a:cubicBezTo>
                  <a:cubicBezTo>
                    <a:pt x="326755" y="1418463"/>
                    <a:pt x="331327" y="1409890"/>
                    <a:pt x="339899" y="1400747"/>
                  </a:cubicBezTo>
                  <a:cubicBezTo>
                    <a:pt x="342186" y="1398460"/>
                    <a:pt x="343900" y="1396175"/>
                    <a:pt x="346186" y="1393889"/>
                  </a:cubicBezTo>
                  <a:cubicBezTo>
                    <a:pt x="352473" y="1387030"/>
                    <a:pt x="357616" y="1379030"/>
                    <a:pt x="368474" y="1378458"/>
                  </a:cubicBezTo>
                  <a:cubicBezTo>
                    <a:pt x="378762" y="1373315"/>
                    <a:pt x="387334" y="1367028"/>
                    <a:pt x="387334" y="1353884"/>
                  </a:cubicBezTo>
                  <a:cubicBezTo>
                    <a:pt x="387334" y="1349312"/>
                    <a:pt x="387906" y="1344740"/>
                    <a:pt x="388477" y="1339596"/>
                  </a:cubicBezTo>
                  <a:cubicBezTo>
                    <a:pt x="389049" y="1337310"/>
                    <a:pt x="389049" y="1335024"/>
                    <a:pt x="390192" y="1332738"/>
                  </a:cubicBezTo>
                  <a:cubicBezTo>
                    <a:pt x="391906" y="1327023"/>
                    <a:pt x="399336" y="1321880"/>
                    <a:pt x="404479" y="1323022"/>
                  </a:cubicBezTo>
                  <a:cubicBezTo>
                    <a:pt x="415338" y="1325309"/>
                    <a:pt x="426196" y="1324737"/>
                    <a:pt x="435912" y="1331595"/>
                  </a:cubicBezTo>
                  <a:cubicBezTo>
                    <a:pt x="439912" y="1334452"/>
                    <a:pt x="445627" y="1333310"/>
                    <a:pt x="448484" y="1329309"/>
                  </a:cubicBezTo>
                  <a:cubicBezTo>
                    <a:pt x="454771" y="1321880"/>
                    <a:pt x="461629" y="1316165"/>
                    <a:pt x="471344" y="1313307"/>
                  </a:cubicBezTo>
                  <a:cubicBezTo>
                    <a:pt x="474202" y="1312164"/>
                    <a:pt x="476488" y="1309878"/>
                    <a:pt x="478774" y="1307592"/>
                  </a:cubicBezTo>
                  <a:cubicBezTo>
                    <a:pt x="484489" y="1301305"/>
                    <a:pt x="490776" y="1300734"/>
                    <a:pt x="497634" y="1303592"/>
                  </a:cubicBezTo>
                  <a:cubicBezTo>
                    <a:pt x="504492" y="1306449"/>
                    <a:pt x="510207" y="1309878"/>
                    <a:pt x="513064" y="1316736"/>
                  </a:cubicBezTo>
                  <a:cubicBezTo>
                    <a:pt x="515922" y="1322451"/>
                    <a:pt x="518779" y="1327595"/>
                    <a:pt x="521637" y="1333310"/>
                  </a:cubicBezTo>
                  <a:cubicBezTo>
                    <a:pt x="531352" y="1342454"/>
                    <a:pt x="541639" y="1350455"/>
                    <a:pt x="549640" y="1360742"/>
                  </a:cubicBezTo>
                  <a:cubicBezTo>
                    <a:pt x="555927" y="1368171"/>
                    <a:pt x="563928" y="1373886"/>
                    <a:pt x="573072" y="1375600"/>
                  </a:cubicBezTo>
                  <a:cubicBezTo>
                    <a:pt x="584502" y="1378458"/>
                    <a:pt x="591359" y="1387030"/>
                    <a:pt x="601075" y="1392174"/>
                  </a:cubicBezTo>
                  <a:cubicBezTo>
                    <a:pt x="603933" y="1397889"/>
                    <a:pt x="609076" y="1401318"/>
                    <a:pt x="614791" y="1404175"/>
                  </a:cubicBezTo>
                  <a:cubicBezTo>
                    <a:pt x="616506" y="1405319"/>
                    <a:pt x="618792" y="1407033"/>
                    <a:pt x="619363" y="1408747"/>
                  </a:cubicBezTo>
                  <a:cubicBezTo>
                    <a:pt x="621649" y="1414462"/>
                    <a:pt x="623935" y="1420749"/>
                    <a:pt x="625649" y="1426464"/>
                  </a:cubicBezTo>
                  <a:cubicBezTo>
                    <a:pt x="626221" y="1427607"/>
                    <a:pt x="626221" y="1429893"/>
                    <a:pt x="625649" y="1431036"/>
                  </a:cubicBezTo>
                  <a:cubicBezTo>
                    <a:pt x="623364" y="1437894"/>
                    <a:pt x="621649" y="1443609"/>
                    <a:pt x="612505" y="1445324"/>
                  </a:cubicBezTo>
                  <a:cubicBezTo>
                    <a:pt x="598789" y="1447610"/>
                    <a:pt x="585073" y="1450467"/>
                    <a:pt x="570786" y="1449324"/>
                  </a:cubicBezTo>
                  <a:cubicBezTo>
                    <a:pt x="568499" y="1449324"/>
                    <a:pt x="566214" y="1450467"/>
                    <a:pt x="563928" y="1451039"/>
                  </a:cubicBezTo>
                  <a:cubicBezTo>
                    <a:pt x="562784" y="1451610"/>
                    <a:pt x="561642" y="1453325"/>
                    <a:pt x="561642" y="1454467"/>
                  </a:cubicBezTo>
                  <a:cubicBezTo>
                    <a:pt x="561642" y="1455610"/>
                    <a:pt x="561642" y="1457897"/>
                    <a:pt x="562784" y="1459040"/>
                  </a:cubicBezTo>
                  <a:cubicBezTo>
                    <a:pt x="567357" y="1461897"/>
                    <a:pt x="571929" y="1464755"/>
                    <a:pt x="577072" y="1467040"/>
                  </a:cubicBezTo>
                  <a:cubicBezTo>
                    <a:pt x="586788" y="1472184"/>
                    <a:pt x="596503" y="1476756"/>
                    <a:pt x="606219" y="1481900"/>
                  </a:cubicBezTo>
                  <a:cubicBezTo>
                    <a:pt x="607933" y="1482471"/>
                    <a:pt x="611362" y="1481328"/>
                    <a:pt x="611934" y="1479042"/>
                  </a:cubicBezTo>
                  <a:cubicBezTo>
                    <a:pt x="612505" y="1476756"/>
                    <a:pt x="613648" y="1474470"/>
                    <a:pt x="613648" y="1472184"/>
                  </a:cubicBezTo>
                  <a:cubicBezTo>
                    <a:pt x="613648" y="1469327"/>
                    <a:pt x="612505" y="1465897"/>
                    <a:pt x="612505" y="1463040"/>
                  </a:cubicBezTo>
                  <a:cubicBezTo>
                    <a:pt x="612505" y="1458468"/>
                    <a:pt x="616506" y="1454467"/>
                    <a:pt x="621649" y="1454467"/>
                  </a:cubicBezTo>
                  <a:cubicBezTo>
                    <a:pt x="626793" y="1455039"/>
                    <a:pt x="630793" y="1453325"/>
                    <a:pt x="633651" y="1448752"/>
                  </a:cubicBezTo>
                  <a:cubicBezTo>
                    <a:pt x="637651" y="1441895"/>
                    <a:pt x="641080" y="1435037"/>
                    <a:pt x="645081" y="1428179"/>
                  </a:cubicBezTo>
                  <a:cubicBezTo>
                    <a:pt x="647367" y="1423607"/>
                    <a:pt x="646795" y="1419035"/>
                    <a:pt x="644509" y="1415034"/>
                  </a:cubicBezTo>
                  <a:cubicBezTo>
                    <a:pt x="643366" y="1413320"/>
                    <a:pt x="641080" y="1411034"/>
                    <a:pt x="641080" y="1409319"/>
                  </a:cubicBezTo>
                  <a:cubicBezTo>
                    <a:pt x="640509" y="1406462"/>
                    <a:pt x="641080" y="1403032"/>
                    <a:pt x="641652" y="1400175"/>
                  </a:cubicBezTo>
                  <a:cubicBezTo>
                    <a:pt x="642794" y="1395603"/>
                    <a:pt x="649081" y="1393317"/>
                    <a:pt x="653082" y="1396175"/>
                  </a:cubicBezTo>
                  <a:cubicBezTo>
                    <a:pt x="657082" y="1398460"/>
                    <a:pt x="659939" y="1402461"/>
                    <a:pt x="663940" y="1404747"/>
                  </a:cubicBezTo>
                  <a:cubicBezTo>
                    <a:pt x="664512" y="1405319"/>
                    <a:pt x="667369" y="1404747"/>
                    <a:pt x="667941" y="1403604"/>
                  </a:cubicBezTo>
                  <a:cubicBezTo>
                    <a:pt x="671369" y="1399604"/>
                    <a:pt x="670798" y="1392745"/>
                    <a:pt x="667369" y="1391031"/>
                  </a:cubicBezTo>
                  <a:cubicBezTo>
                    <a:pt x="655368" y="1384173"/>
                    <a:pt x="645081" y="1373315"/>
                    <a:pt x="630793" y="1369885"/>
                  </a:cubicBezTo>
                  <a:cubicBezTo>
                    <a:pt x="626221" y="1368742"/>
                    <a:pt x="625078" y="1365314"/>
                    <a:pt x="624507" y="1361313"/>
                  </a:cubicBezTo>
                  <a:cubicBezTo>
                    <a:pt x="624507" y="1360170"/>
                    <a:pt x="623364" y="1358455"/>
                    <a:pt x="622221" y="1357884"/>
                  </a:cubicBezTo>
                  <a:cubicBezTo>
                    <a:pt x="619363" y="1356741"/>
                    <a:pt x="615934" y="1356170"/>
                    <a:pt x="613077" y="1356170"/>
                  </a:cubicBezTo>
                  <a:cubicBezTo>
                    <a:pt x="605647" y="1356170"/>
                    <a:pt x="599361" y="1352169"/>
                    <a:pt x="594789" y="1346454"/>
                  </a:cubicBezTo>
                  <a:cubicBezTo>
                    <a:pt x="591359" y="1342454"/>
                    <a:pt x="587359" y="1337882"/>
                    <a:pt x="585073" y="1333310"/>
                  </a:cubicBezTo>
                  <a:cubicBezTo>
                    <a:pt x="581073" y="1324165"/>
                    <a:pt x="574214" y="1317879"/>
                    <a:pt x="567357" y="1311592"/>
                  </a:cubicBezTo>
                  <a:cubicBezTo>
                    <a:pt x="564499" y="1308735"/>
                    <a:pt x="561070" y="1307020"/>
                    <a:pt x="557641" y="1304735"/>
                  </a:cubicBezTo>
                  <a:cubicBezTo>
                    <a:pt x="553641" y="1301305"/>
                    <a:pt x="551926" y="1297305"/>
                    <a:pt x="551926" y="1292162"/>
                  </a:cubicBezTo>
                  <a:cubicBezTo>
                    <a:pt x="551926" y="1288161"/>
                    <a:pt x="552498" y="1284160"/>
                    <a:pt x="552498" y="1280732"/>
                  </a:cubicBezTo>
                  <a:cubicBezTo>
                    <a:pt x="552498" y="1277874"/>
                    <a:pt x="554212" y="1276160"/>
                    <a:pt x="556498" y="1275017"/>
                  </a:cubicBezTo>
                  <a:cubicBezTo>
                    <a:pt x="559927" y="1273302"/>
                    <a:pt x="563356" y="1271587"/>
                    <a:pt x="567357" y="1270445"/>
                  </a:cubicBezTo>
                  <a:cubicBezTo>
                    <a:pt x="568499" y="1269873"/>
                    <a:pt x="570786" y="1271587"/>
                    <a:pt x="570786" y="1272159"/>
                  </a:cubicBezTo>
                  <a:cubicBezTo>
                    <a:pt x="571929" y="1275588"/>
                    <a:pt x="572500" y="1279589"/>
                    <a:pt x="573643" y="1283589"/>
                  </a:cubicBezTo>
                  <a:cubicBezTo>
                    <a:pt x="574786" y="1286447"/>
                    <a:pt x="577072" y="1289875"/>
                    <a:pt x="580501" y="1288732"/>
                  </a:cubicBezTo>
                  <a:cubicBezTo>
                    <a:pt x="585644" y="1287018"/>
                    <a:pt x="589074" y="1292733"/>
                    <a:pt x="593646" y="1291590"/>
                  </a:cubicBezTo>
                  <a:cubicBezTo>
                    <a:pt x="597074" y="1291019"/>
                    <a:pt x="599932" y="1293305"/>
                    <a:pt x="601075" y="1296734"/>
                  </a:cubicBezTo>
                  <a:cubicBezTo>
                    <a:pt x="603933" y="1307592"/>
                    <a:pt x="611934" y="1313879"/>
                    <a:pt x="620506" y="1319594"/>
                  </a:cubicBezTo>
                  <a:cubicBezTo>
                    <a:pt x="627364" y="1324165"/>
                    <a:pt x="634222" y="1330452"/>
                    <a:pt x="643366" y="1330452"/>
                  </a:cubicBezTo>
                  <a:cubicBezTo>
                    <a:pt x="647367" y="1333310"/>
                    <a:pt x="650224" y="1336739"/>
                    <a:pt x="655368" y="1337882"/>
                  </a:cubicBezTo>
                  <a:cubicBezTo>
                    <a:pt x="661083" y="1339025"/>
                    <a:pt x="665083" y="1342454"/>
                    <a:pt x="669084" y="1346454"/>
                  </a:cubicBezTo>
                  <a:cubicBezTo>
                    <a:pt x="673656" y="1351026"/>
                    <a:pt x="677656" y="1355598"/>
                    <a:pt x="681657" y="1360170"/>
                  </a:cubicBezTo>
                  <a:cubicBezTo>
                    <a:pt x="683943" y="1362456"/>
                    <a:pt x="685086" y="1365314"/>
                    <a:pt x="684514" y="1368742"/>
                  </a:cubicBezTo>
                  <a:cubicBezTo>
                    <a:pt x="683943" y="1373315"/>
                    <a:pt x="684514" y="1377887"/>
                    <a:pt x="684514" y="1383030"/>
                  </a:cubicBezTo>
                  <a:cubicBezTo>
                    <a:pt x="683943" y="1391031"/>
                    <a:pt x="685086" y="1398460"/>
                    <a:pt x="692515" y="1403604"/>
                  </a:cubicBezTo>
                  <a:cubicBezTo>
                    <a:pt x="693087" y="1404175"/>
                    <a:pt x="693658" y="1405319"/>
                    <a:pt x="693658" y="1405319"/>
                  </a:cubicBezTo>
                  <a:cubicBezTo>
                    <a:pt x="691372" y="1412177"/>
                    <a:pt x="696516" y="1415034"/>
                    <a:pt x="701088" y="1418463"/>
                  </a:cubicBezTo>
                  <a:cubicBezTo>
                    <a:pt x="705088" y="1421320"/>
                    <a:pt x="707946" y="1424750"/>
                    <a:pt x="711374" y="1428179"/>
                  </a:cubicBezTo>
                  <a:cubicBezTo>
                    <a:pt x="712518" y="1435037"/>
                    <a:pt x="719947" y="1439037"/>
                    <a:pt x="720519" y="1446467"/>
                  </a:cubicBezTo>
                  <a:cubicBezTo>
                    <a:pt x="722804" y="1448181"/>
                    <a:pt x="722804" y="1448752"/>
                    <a:pt x="720519" y="1451039"/>
                  </a:cubicBezTo>
                  <a:cubicBezTo>
                    <a:pt x="720519" y="1452753"/>
                    <a:pt x="720519" y="1454467"/>
                    <a:pt x="720519" y="1456182"/>
                  </a:cubicBezTo>
                  <a:cubicBezTo>
                    <a:pt x="726805" y="1460754"/>
                    <a:pt x="732520" y="1465326"/>
                    <a:pt x="734234" y="1473899"/>
                  </a:cubicBezTo>
                  <a:cubicBezTo>
                    <a:pt x="734806" y="1475613"/>
                    <a:pt x="737092" y="1477899"/>
                    <a:pt x="738807" y="1478470"/>
                  </a:cubicBezTo>
                  <a:cubicBezTo>
                    <a:pt x="744522" y="1481328"/>
                    <a:pt x="750808" y="1482471"/>
                    <a:pt x="757094" y="1481900"/>
                  </a:cubicBezTo>
                  <a:cubicBezTo>
                    <a:pt x="759952" y="1481900"/>
                    <a:pt x="762238" y="1480185"/>
                    <a:pt x="761095" y="1477327"/>
                  </a:cubicBezTo>
                  <a:cubicBezTo>
                    <a:pt x="757666" y="1469327"/>
                    <a:pt x="765667" y="1464755"/>
                    <a:pt x="765096" y="1457897"/>
                  </a:cubicBezTo>
                  <a:cubicBezTo>
                    <a:pt x="765096" y="1457897"/>
                    <a:pt x="766810" y="1456754"/>
                    <a:pt x="766810" y="1457325"/>
                  </a:cubicBezTo>
                  <a:cubicBezTo>
                    <a:pt x="773097" y="1459040"/>
                    <a:pt x="777097" y="1454467"/>
                    <a:pt x="781669" y="1453325"/>
                  </a:cubicBezTo>
                  <a:cubicBezTo>
                    <a:pt x="783384" y="1452753"/>
                    <a:pt x="783955" y="1451610"/>
                    <a:pt x="783384" y="1449895"/>
                  </a:cubicBezTo>
                  <a:cubicBezTo>
                    <a:pt x="781669" y="1443609"/>
                    <a:pt x="779383" y="1437894"/>
                    <a:pt x="773668" y="1434465"/>
                  </a:cubicBezTo>
                  <a:cubicBezTo>
                    <a:pt x="770811" y="1432750"/>
                    <a:pt x="767953" y="1431607"/>
                    <a:pt x="766239" y="1429322"/>
                  </a:cubicBezTo>
                  <a:cubicBezTo>
                    <a:pt x="760524" y="1421320"/>
                    <a:pt x="754809" y="1412748"/>
                    <a:pt x="749094" y="1404175"/>
                  </a:cubicBezTo>
                  <a:cubicBezTo>
                    <a:pt x="748522" y="1403032"/>
                    <a:pt x="748522" y="1401318"/>
                    <a:pt x="748522" y="1399604"/>
                  </a:cubicBezTo>
                  <a:cubicBezTo>
                    <a:pt x="748522" y="1399032"/>
                    <a:pt x="748522" y="1397889"/>
                    <a:pt x="749094" y="1397317"/>
                  </a:cubicBezTo>
                  <a:cubicBezTo>
                    <a:pt x="750237" y="1395603"/>
                    <a:pt x="751379" y="1395603"/>
                    <a:pt x="753094" y="1396746"/>
                  </a:cubicBezTo>
                  <a:cubicBezTo>
                    <a:pt x="754237" y="1397889"/>
                    <a:pt x="755380" y="1399032"/>
                    <a:pt x="756523" y="1400175"/>
                  </a:cubicBezTo>
                  <a:cubicBezTo>
                    <a:pt x="763381" y="1405890"/>
                    <a:pt x="769668" y="1404175"/>
                    <a:pt x="772525" y="1396175"/>
                  </a:cubicBezTo>
                  <a:cubicBezTo>
                    <a:pt x="773668" y="1393317"/>
                    <a:pt x="774239" y="1390460"/>
                    <a:pt x="775954" y="1387602"/>
                  </a:cubicBezTo>
                  <a:cubicBezTo>
                    <a:pt x="776526" y="1386459"/>
                    <a:pt x="778812" y="1385887"/>
                    <a:pt x="779954" y="1385887"/>
                  </a:cubicBezTo>
                  <a:cubicBezTo>
                    <a:pt x="782812" y="1387030"/>
                    <a:pt x="785669" y="1388174"/>
                    <a:pt x="788527" y="1385316"/>
                  </a:cubicBezTo>
                  <a:cubicBezTo>
                    <a:pt x="792528" y="1381887"/>
                    <a:pt x="797099" y="1381887"/>
                    <a:pt x="801672" y="1382459"/>
                  </a:cubicBezTo>
                  <a:cubicBezTo>
                    <a:pt x="808529" y="1383602"/>
                    <a:pt x="813102" y="1388745"/>
                    <a:pt x="813102" y="1395032"/>
                  </a:cubicBezTo>
                  <a:cubicBezTo>
                    <a:pt x="813102" y="1404175"/>
                    <a:pt x="813673" y="1413891"/>
                    <a:pt x="810816" y="1423035"/>
                  </a:cubicBezTo>
                  <a:cubicBezTo>
                    <a:pt x="810244" y="1424750"/>
                    <a:pt x="813102" y="1427607"/>
                    <a:pt x="814816" y="1427607"/>
                  </a:cubicBezTo>
                  <a:cubicBezTo>
                    <a:pt x="817102" y="1427607"/>
                    <a:pt x="819388" y="1427607"/>
                    <a:pt x="821674" y="1427607"/>
                  </a:cubicBezTo>
                  <a:cubicBezTo>
                    <a:pt x="822246" y="1427607"/>
                    <a:pt x="823389" y="1427607"/>
                    <a:pt x="823960" y="1427607"/>
                  </a:cubicBezTo>
                  <a:cubicBezTo>
                    <a:pt x="824532" y="1427607"/>
                    <a:pt x="825674" y="1428750"/>
                    <a:pt x="825674" y="1429322"/>
                  </a:cubicBezTo>
                  <a:cubicBezTo>
                    <a:pt x="825674" y="1431036"/>
                    <a:pt x="826246" y="1432750"/>
                    <a:pt x="825103" y="1433894"/>
                  </a:cubicBezTo>
                  <a:cubicBezTo>
                    <a:pt x="822246" y="1438465"/>
                    <a:pt x="817102" y="1437894"/>
                    <a:pt x="813102" y="1440180"/>
                  </a:cubicBezTo>
                  <a:cubicBezTo>
                    <a:pt x="812530" y="1440752"/>
                    <a:pt x="811959" y="1441323"/>
                    <a:pt x="811387" y="1441895"/>
                  </a:cubicBezTo>
                  <a:cubicBezTo>
                    <a:pt x="810816" y="1443609"/>
                    <a:pt x="811387" y="1445324"/>
                    <a:pt x="813102" y="1445895"/>
                  </a:cubicBezTo>
                  <a:cubicBezTo>
                    <a:pt x="815959" y="1447610"/>
                    <a:pt x="818817" y="1448752"/>
                    <a:pt x="821674" y="1450467"/>
                  </a:cubicBezTo>
                  <a:cubicBezTo>
                    <a:pt x="823960" y="1451610"/>
                    <a:pt x="826246" y="1452182"/>
                    <a:pt x="827961" y="1453896"/>
                  </a:cubicBezTo>
                  <a:cubicBezTo>
                    <a:pt x="830818" y="1456182"/>
                    <a:pt x="824532" y="1459040"/>
                    <a:pt x="827389" y="1461325"/>
                  </a:cubicBezTo>
                  <a:cubicBezTo>
                    <a:pt x="831389" y="1464183"/>
                    <a:pt x="835390" y="1466469"/>
                    <a:pt x="837676" y="1471041"/>
                  </a:cubicBezTo>
                  <a:cubicBezTo>
                    <a:pt x="839962" y="1475613"/>
                    <a:pt x="843963" y="1477899"/>
                    <a:pt x="847392" y="1481328"/>
                  </a:cubicBezTo>
                  <a:cubicBezTo>
                    <a:pt x="849678" y="1483614"/>
                    <a:pt x="852535" y="1484185"/>
                    <a:pt x="855964" y="1483614"/>
                  </a:cubicBezTo>
                  <a:cubicBezTo>
                    <a:pt x="862822" y="1481900"/>
                    <a:pt x="867966" y="1483614"/>
                    <a:pt x="872538" y="1489329"/>
                  </a:cubicBezTo>
                  <a:cubicBezTo>
                    <a:pt x="873681" y="1491044"/>
                    <a:pt x="875967" y="1492187"/>
                    <a:pt x="878253" y="1493330"/>
                  </a:cubicBezTo>
                  <a:cubicBezTo>
                    <a:pt x="879396" y="1493901"/>
                    <a:pt x="881110" y="1495044"/>
                    <a:pt x="882824" y="1494472"/>
                  </a:cubicBezTo>
                  <a:cubicBezTo>
                    <a:pt x="890254" y="1493330"/>
                    <a:pt x="898827" y="1493330"/>
                    <a:pt x="903970" y="1485900"/>
                  </a:cubicBezTo>
                  <a:cubicBezTo>
                    <a:pt x="907971" y="1480185"/>
                    <a:pt x="913114" y="1480757"/>
                    <a:pt x="918829" y="1481900"/>
                  </a:cubicBezTo>
                  <a:cubicBezTo>
                    <a:pt x="924544" y="1483042"/>
                    <a:pt x="929116" y="1485900"/>
                    <a:pt x="933117" y="1489900"/>
                  </a:cubicBezTo>
                  <a:cubicBezTo>
                    <a:pt x="939403" y="1496187"/>
                    <a:pt x="946833" y="1496759"/>
                    <a:pt x="954834" y="1495044"/>
                  </a:cubicBezTo>
                  <a:cubicBezTo>
                    <a:pt x="963406" y="1493330"/>
                    <a:pt x="970836" y="1489329"/>
                    <a:pt x="976551" y="1482471"/>
                  </a:cubicBezTo>
                  <a:cubicBezTo>
                    <a:pt x="978265" y="1480185"/>
                    <a:pt x="981694" y="1479042"/>
                    <a:pt x="985123" y="1480185"/>
                  </a:cubicBezTo>
                  <a:cubicBezTo>
                    <a:pt x="990838" y="1482471"/>
                    <a:pt x="997124" y="1481900"/>
                    <a:pt x="1003411" y="1482471"/>
                  </a:cubicBezTo>
                  <a:cubicBezTo>
                    <a:pt x="1003411" y="1482471"/>
                    <a:pt x="1003411" y="1481900"/>
                    <a:pt x="1003411" y="1481900"/>
                  </a:cubicBezTo>
                  <a:lnTo>
                    <a:pt x="1003983" y="1481328"/>
                  </a:lnTo>
                  <a:lnTo>
                    <a:pt x="1003983" y="1482471"/>
                  </a:lnTo>
                  <a:cubicBezTo>
                    <a:pt x="1003983" y="1482471"/>
                    <a:pt x="1003411" y="1482471"/>
                    <a:pt x="1003411" y="1482471"/>
                  </a:cubicBezTo>
                  <a:cubicBezTo>
                    <a:pt x="1000554" y="1490472"/>
                    <a:pt x="1001125" y="1499045"/>
                    <a:pt x="1002839" y="1507617"/>
                  </a:cubicBezTo>
                  <a:cubicBezTo>
                    <a:pt x="1004554" y="1515618"/>
                    <a:pt x="1003983" y="1523047"/>
                    <a:pt x="1001697" y="1531049"/>
                  </a:cubicBezTo>
                  <a:cubicBezTo>
                    <a:pt x="999982" y="1537335"/>
                    <a:pt x="998268" y="1543050"/>
                    <a:pt x="995982" y="1548765"/>
                  </a:cubicBezTo>
                  <a:cubicBezTo>
                    <a:pt x="993124" y="1556766"/>
                    <a:pt x="989124" y="1564195"/>
                    <a:pt x="987409" y="1573340"/>
                  </a:cubicBezTo>
                  <a:cubicBezTo>
                    <a:pt x="986266" y="1581340"/>
                    <a:pt x="981694" y="1588199"/>
                    <a:pt x="976551" y="1593914"/>
                  </a:cubicBezTo>
                  <a:cubicBezTo>
                    <a:pt x="974264" y="1596200"/>
                    <a:pt x="971979" y="1598485"/>
                    <a:pt x="968549" y="1598485"/>
                  </a:cubicBezTo>
                  <a:cubicBezTo>
                    <a:pt x="957119" y="1598485"/>
                    <a:pt x="945118" y="1600772"/>
                    <a:pt x="933688" y="1595628"/>
                  </a:cubicBezTo>
                  <a:cubicBezTo>
                    <a:pt x="929688" y="1593914"/>
                    <a:pt x="924544" y="1593914"/>
                    <a:pt x="919972" y="1593342"/>
                  </a:cubicBezTo>
                  <a:cubicBezTo>
                    <a:pt x="909685" y="1592770"/>
                    <a:pt x="899969" y="1595628"/>
                    <a:pt x="890826" y="1600772"/>
                  </a:cubicBezTo>
                  <a:cubicBezTo>
                    <a:pt x="886254" y="1603629"/>
                    <a:pt x="882253" y="1603629"/>
                    <a:pt x="877109" y="1602486"/>
                  </a:cubicBezTo>
                  <a:cubicBezTo>
                    <a:pt x="859964" y="1599057"/>
                    <a:pt x="843391" y="1593914"/>
                    <a:pt x="826246" y="1592199"/>
                  </a:cubicBezTo>
                  <a:cubicBezTo>
                    <a:pt x="819959" y="1591627"/>
                    <a:pt x="813102" y="1590485"/>
                    <a:pt x="807958" y="1587627"/>
                  </a:cubicBezTo>
                  <a:cubicBezTo>
                    <a:pt x="799957" y="1582484"/>
                    <a:pt x="791956" y="1581340"/>
                    <a:pt x="783384" y="1580197"/>
                  </a:cubicBezTo>
                  <a:cubicBezTo>
                    <a:pt x="775954" y="1579055"/>
                    <a:pt x="769668" y="1576769"/>
                    <a:pt x="764524" y="1571054"/>
                  </a:cubicBezTo>
                  <a:cubicBezTo>
                    <a:pt x="762238" y="1568767"/>
                    <a:pt x="759381" y="1567053"/>
                    <a:pt x="756523" y="1566482"/>
                  </a:cubicBezTo>
                  <a:cubicBezTo>
                    <a:pt x="743379" y="1563624"/>
                    <a:pt x="730234" y="1563624"/>
                    <a:pt x="717089" y="1569910"/>
                  </a:cubicBezTo>
                  <a:cubicBezTo>
                    <a:pt x="709089" y="1573911"/>
                    <a:pt x="701659" y="1585912"/>
                    <a:pt x="705088" y="1595628"/>
                  </a:cubicBezTo>
                  <a:cubicBezTo>
                    <a:pt x="706231" y="1598485"/>
                    <a:pt x="707374" y="1601343"/>
                    <a:pt x="707946" y="1604772"/>
                  </a:cubicBezTo>
                  <a:cubicBezTo>
                    <a:pt x="708517" y="1608201"/>
                    <a:pt x="707374" y="1611059"/>
                    <a:pt x="705659" y="1613345"/>
                  </a:cubicBezTo>
                  <a:cubicBezTo>
                    <a:pt x="703945" y="1615059"/>
                    <a:pt x="702802" y="1616774"/>
                    <a:pt x="701088" y="1618488"/>
                  </a:cubicBezTo>
                  <a:cubicBezTo>
                    <a:pt x="697087" y="1622489"/>
                    <a:pt x="690229" y="1623632"/>
                    <a:pt x="685657" y="1620774"/>
                  </a:cubicBezTo>
                  <a:cubicBezTo>
                    <a:pt x="682799" y="1619060"/>
                    <a:pt x="680514" y="1617345"/>
                    <a:pt x="677656" y="1615630"/>
                  </a:cubicBezTo>
                  <a:cubicBezTo>
                    <a:pt x="673656" y="1612773"/>
                    <a:pt x="670227" y="1609915"/>
                    <a:pt x="665654" y="1607630"/>
                  </a:cubicBezTo>
                  <a:cubicBezTo>
                    <a:pt x="655939" y="1602486"/>
                    <a:pt x="645652" y="1598485"/>
                    <a:pt x="634222" y="1598485"/>
                  </a:cubicBezTo>
                  <a:cubicBezTo>
                    <a:pt x="629079" y="1598485"/>
                    <a:pt x="625078" y="1595628"/>
                    <a:pt x="623364" y="1591056"/>
                  </a:cubicBezTo>
                  <a:cubicBezTo>
                    <a:pt x="622221" y="1588199"/>
                    <a:pt x="621078" y="1585341"/>
                    <a:pt x="619934" y="1582484"/>
                  </a:cubicBezTo>
                  <a:cubicBezTo>
                    <a:pt x="618220" y="1577912"/>
                    <a:pt x="614791" y="1574482"/>
                    <a:pt x="610219" y="1572768"/>
                  </a:cubicBezTo>
                  <a:cubicBezTo>
                    <a:pt x="597074" y="1567625"/>
                    <a:pt x="583359" y="1563624"/>
                    <a:pt x="569071" y="1565339"/>
                  </a:cubicBezTo>
                  <a:cubicBezTo>
                    <a:pt x="560499" y="1566482"/>
                    <a:pt x="553641" y="1562481"/>
                    <a:pt x="546783" y="1559624"/>
                  </a:cubicBezTo>
                  <a:cubicBezTo>
                    <a:pt x="546211" y="1559052"/>
                    <a:pt x="545068" y="1559052"/>
                    <a:pt x="544497" y="1558480"/>
                  </a:cubicBezTo>
                  <a:cubicBezTo>
                    <a:pt x="539353" y="1552194"/>
                    <a:pt x="531924" y="1549337"/>
                    <a:pt x="524494" y="1547050"/>
                  </a:cubicBezTo>
                  <a:cubicBezTo>
                    <a:pt x="521065" y="1545907"/>
                    <a:pt x="519922" y="1539050"/>
                    <a:pt x="522208" y="1536764"/>
                  </a:cubicBezTo>
                  <a:cubicBezTo>
                    <a:pt x="525637" y="1533335"/>
                    <a:pt x="529066" y="1530477"/>
                    <a:pt x="531924" y="1526477"/>
                  </a:cubicBezTo>
                  <a:cubicBezTo>
                    <a:pt x="536496" y="1521333"/>
                    <a:pt x="537067" y="1515047"/>
                    <a:pt x="534209" y="1508760"/>
                  </a:cubicBezTo>
                  <a:cubicBezTo>
                    <a:pt x="532495" y="1505331"/>
                    <a:pt x="529638" y="1502474"/>
                    <a:pt x="527923" y="1499045"/>
                  </a:cubicBezTo>
                  <a:cubicBezTo>
                    <a:pt x="527352" y="1497902"/>
                    <a:pt x="526780" y="1495615"/>
                    <a:pt x="527352" y="1494472"/>
                  </a:cubicBezTo>
                  <a:cubicBezTo>
                    <a:pt x="529066" y="1489900"/>
                    <a:pt x="530781" y="1485900"/>
                    <a:pt x="533067" y="1481328"/>
                  </a:cubicBezTo>
                  <a:cubicBezTo>
                    <a:pt x="534209" y="1479042"/>
                    <a:pt x="531924" y="1476185"/>
                    <a:pt x="529066" y="1477327"/>
                  </a:cubicBezTo>
                  <a:cubicBezTo>
                    <a:pt x="525066" y="1478470"/>
                    <a:pt x="521637" y="1478470"/>
                    <a:pt x="518779" y="1475042"/>
                  </a:cubicBezTo>
                  <a:cubicBezTo>
                    <a:pt x="514207" y="1469327"/>
                    <a:pt x="507921" y="1469327"/>
                    <a:pt x="501634" y="1471041"/>
                  </a:cubicBezTo>
                  <a:cubicBezTo>
                    <a:pt x="495348" y="1472755"/>
                    <a:pt x="489633" y="1475042"/>
                    <a:pt x="483918" y="1476756"/>
                  </a:cubicBezTo>
                  <a:cubicBezTo>
                    <a:pt x="480489" y="1477899"/>
                    <a:pt x="475917" y="1477327"/>
                    <a:pt x="472488" y="1477899"/>
                  </a:cubicBezTo>
                  <a:cubicBezTo>
                    <a:pt x="466773" y="1473327"/>
                    <a:pt x="459914" y="1479614"/>
                    <a:pt x="454199" y="1476756"/>
                  </a:cubicBezTo>
                  <a:cubicBezTo>
                    <a:pt x="447342" y="1473327"/>
                    <a:pt x="442198" y="1478470"/>
                    <a:pt x="435912" y="1479614"/>
                  </a:cubicBezTo>
                  <a:cubicBezTo>
                    <a:pt x="431339" y="1480185"/>
                    <a:pt x="426768" y="1480757"/>
                    <a:pt x="421624" y="1479614"/>
                  </a:cubicBezTo>
                  <a:cubicBezTo>
                    <a:pt x="409623" y="1477899"/>
                    <a:pt x="398193" y="1478470"/>
                    <a:pt x="386763" y="1481900"/>
                  </a:cubicBezTo>
                  <a:cubicBezTo>
                    <a:pt x="380476" y="1484185"/>
                    <a:pt x="374189" y="1483614"/>
                    <a:pt x="367903" y="1484185"/>
                  </a:cubicBezTo>
                  <a:cubicBezTo>
                    <a:pt x="362188" y="1484757"/>
                    <a:pt x="357044" y="1485900"/>
                    <a:pt x="351901" y="1488186"/>
                  </a:cubicBezTo>
                  <a:cubicBezTo>
                    <a:pt x="343900" y="1492758"/>
                    <a:pt x="335328" y="1496759"/>
                    <a:pt x="326755" y="1500759"/>
                  </a:cubicBezTo>
                  <a:cubicBezTo>
                    <a:pt x="320469" y="1503617"/>
                    <a:pt x="314182" y="1505902"/>
                    <a:pt x="308467" y="1511046"/>
                  </a:cubicBezTo>
                  <a:cubicBezTo>
                    <a:pt x="302181" y="1516761"/>
                    <a:pt x="294179" y="1517904"/>
                    <a:pt x="286179" y="1514475"/>
                  </a:cubicBezTo>
                  <a:cubicBezTo>
                    <a:pt x="279892" y="1512189"/>
                    <a:pt x="274177" y="1511046"/>
                    <a:pt x="267891" y="1512189"/>
                  </a:cubicBezTo>
                  <a:cubicBezTo>
                    <a:pt x="261604" y="1513332"/>
                    <a:pt x="255318" y="1512760"/>
                    <a:pt x="249031" y="1512760"/>
                  </a:cubicBezTo>
                  <a:cubicBezTo>
                    <a:pt x="246174" y="1512760"/>
                    <a:pt x="243316" y="1510475"/>
                    <a:pt x="241030" y="1508760"/>
                  </a:cubicBezTo>
                  <a:cubicBezTo>
                    <a:pt x="239887" y="1508189"/>
                    <a:pt x="238744" y="1506474"/>
                    <a:pt x="237601" y="1505331"/>
                  </a:cubicBezTo>
                  <a:cubicBezTo>
                    <a:pt x="231314" y="1499045"/>
                    <a:pt x="225028" y="1500759"/>
                    <a:pt x="222171" y="1509332"/>
                  </a:cubicBezTo>
                  <a:cubicBezTo>
                    <a:pt x="220456" y="1513904"/>
                    <a:pt x="218742" y="1517904"/>
                    <a:pt x="217599" y="1522476"/>
                  </a:cubicBezTo>
                  <a:cubicBezTo>
                    <a:pt x="215313" y="1533335"/>
                    <a:pt x="208454" y="1540192"/>
                    <a:pt x="198739" y="1545336"/>
                  </a:cubicBezTo>
                  <a:cubicBezTo>
                    <a:pt x="190738" y="1549908"/>
                    <a:pt x="182166" y="1555052"/>
                    <a:pt x="174736" y="1560195"/>
                  </a:cubicBezTo>
                  <a:cubicBezTo>
                    <a:pt x="167307" y="1564767"/>
                    <a:pt x="160449" y="1569910"/>
                    <a:pt x="160449" y="1580197"/>
                  </a:cubicBezTo>
                  <a:cubicBezTo>
                    <a:pt x="160449" y="1584198"/>
                    <a:pt x="157591" y="1587055"/>
                    <a:pt x="155305" y="1590485"/>
                  </a:cubicBezTo>
                  <a:cubicBezTo>
                    <a:pt x="151304" y="1595628"/>
                    <a:pt x="149590" y="1601343"/>
                    <a:pt x="150162" y="1608201"/>
                  </a:cubicBezTo>
                  <a:cubicBezTo>
                    <a:pt x="150733" y="1612773"/>
                    <a:pt x="150733" y="1617345"/>
                    <a:pt x="150733" y="1622489"/>
                  </a:cubicBezTo>
                  <a:cubicBezTo>
                    <a:pt x="150733" y="1626489"/>
                    <a:pt x="149590" y="1630490"/>
                    <a:pt x="147304" y="1633347"/>
                  </a:cubicBezTo>
                  <a:cubicBezTo>
                    <a:pt x="143875" y="1637919"/>
                    <a:pt x="141018" y="1642491"/>
                    <a:pt x="137589" y="1647063"/>
                  </a:cubicBezTo>
                  <a:cubicBezTo>
                    <a:pt x="135874" y="1649349"/>
                    <a:pt x="133588" y="1651635"/>
                    <a:pt x="130731" y="1653350"/>
                  </a:cubicBezTo>
                  <a:cubicBezTo>
                    <a:pt x="126730" y="1656207"/>
                    <a:pt x="122729" y="1657922"/>
                    <a:pt x="118729" y="1660779"/>
                  </a:cubicBezTo>
                  <a:cubicBezTo>
                    <a:pt x="113586" y="1664780"/>
                    <a:pt x="107871" y="1667637"/>
                    <a:pt x="101584" y="1668209"/>
                  </a:cubicBezTo>
                  <a:cubicBezTo>
                    <a:pt x="95869" y="1668780"/>
                    <a:pt x="91869" y="1672780"/>
                    <a:pt x="88439" y="1677352"/>
                  </a:cubicBezTo>
                  <a:cubicBezTo>
                    <a:pt x="86725" y="1680210"/>
                    <a:pt x="84439" y="1682496"/>
                    <a:pt x="83296" y="1685354"/>
                  </a:cubicBezTo>
                  <a:cubicBezTo>
                    <a:pt x="80439" y="1691640"/>
                    <a:pt x="76438" y="1695640"/>
                    <a:pt x="70723" y="1699070"/>
                  </a:cubicBezTo>
                  <a:cubicBezTo>
                    <a:pt x="64437" y="1702499"/>
                    <a:pt x="61008" y="1708785"/>
                    <a:pt x="57579" y="1715072"/>
                  </a:cubicBezTo>
                  <a:cubicBezTo>
                    <a:pt x="51864" y="1725930"/>
                    <a:pt x="46720" y="1737932"/>
                    <a:pt x="37004" y="1746504"/>
                  </a:cubicBezTo>
                  <a:cubicBezTo>
                    <a:pt x="34719" y="1748790"/>
                    <a:pt x="33004" y="1751647"/>
                    <a:pt x="31861" y="1754505"/>
                  </a:cubicBezTo>
                  <a:cubicBezTo>
                    <a:pt x="26146" y="1766507"/>
                    <a:pt x="20431" y="1778508"/>
                    <a:pt x="12430" y="1789367"/>
                  </a:cubicBezTo>
                  <a:cubicBezTo>
                    <a:pt x="9001" y="1793939"/>
                    <a:pt x="8430" y="1799654"/>
                    <a:pt x="7858" y="1804797"/>
                  </a:cubicBezTo>
                  <a:cubicBezTo>
                    <a:pt x="7287" y="1811655"/>
                    <a:pt x="8430" y="1817370"/>
                    <a:pt x="14716" y="1820799"/>
                  </a:cubicBezTo>
                  <a:cubicBezTo>
                    <a:pt x="19859" y="1824228"/>
                    <a:pt x="21574" y="1829372"/>
                    <a:pt x="19859" y="1835087"/>
                  </a:cubicBezTo>
                  <a:cubicBezTo>
                    <a:pt x="18145" y="1840802"/>
                    <a:pt x="18145" y="1845374"/>
                    <a:pt x="19859" y="1851089"/>
                  </a:cubicBezTo>
                  <a:cubicBezTo>
                    <a:pt x="23860" y="1864805"/>
                    <a:pt x="25003" y="1879092"/>
                    <a:pt x="18145" y="1892237"/>
                  </a:cubicBezTo>
                  <a:cubicBezTo>
                    <a:pt x="17574" y="1893380"/>
                    <a:pt x="17002" y="1895094"/>
                    <a:pt x="17002" y="1896809"/>
                  </a:cubicBezTo>
                  <a:cubicBezTo>
                    <a:pt x="14716" y="1911096"/>
                    <a:pt x="10716" y="1924240"/>
                    <a:pt x="429" y="1935099"/>
                  </a:cubicBezTo>
                  <a:cubicBezTo>
                    <a:pt x="-143" y="1935670"/>
                    <a:pt x="-143" y="1938528"/>
                    <a:pt x="429" y="1939671"/>
                  </a:cubicBezTo>
                  <a:cubicBezTo>
                    <a:pt x="2715" y="1943672"/>
                    <a:pt x="5572" y="1947672"/>
                    <a:pt x="8430" y="1951672"/>
                  </a:cubicBezTo>
                  <a:cubicBezTo>
                    <a:pt x="11287" y="1955673"/>
                    <a:pt x="13002" y="1960245"/>
                    <a:pt x="10716" y="1964817"/>
                  </a:cubicBezTo>
                  <a:cubicBezTo>
                    <a:pt x="7287" y="1972247"/>
                    <a:pt x="10144" y="1978533"/>
                    <a:pt x="13002" y="1985391"/>
                  </a:cubicBezTo>
                  <a:cubicBezTo>
                    <a:pt x="15288" y="1990535"/>
                    <a:pt x="19859" y="1993964"/>
                    <a:pt x="24432" y="1996821"/>
                  </a:cubicBezTo>
                  <a:cubicBezTo>
                    <a:pt x="28432" y="1999107"/>
                    <a:pt x="33004" y="2000250"/>
                    <a:pt x="37576" y="2001393"/>
                  </a:cubicBezTo>
                  <a:cubicBezTo>
                    <a:pt x="37576" y="2001393"/>
                    <a:pt x="37576" y="2000822"/>
                    <a:pt x="37576" y="2000822"/>
                  </a:cubicBezTo>
                  <a:lnTo>
                    <a:pt x="38148" y="1999679"/>
                  </a:lnTo>
                  <a:lnTo>
                    <a:pt x="37576" y="2001393"/>
                  </a:lnTo>
                  <a:cubicBezTo>
                    <a:pt x="37576" y="2001393"/>
                    <a:pt x="37576" y="2001393"/>
                    <a:pt x="37576" y="2001393"/>
                  </a:cubicBezTo>
                  <a:cubicBezTo>
                    <a:pt x="37576" y="2006537"/>
                    <a:pt x="39291" y="2010537"/>
                    <a:pt x="43863" y="2012823"/>
                  </a:cubicBezTo>
                  <a:cubicBezTo>
                    <a:pt x="47863" y="2015109"/>
                    <a:pt x="51292" y="2018538"/>
                    <a:pt x="52435" y="2023682"/>
                  </a:cubicBezTo>
                  <a:cubicBezTo>
                    <a:pt x="53007" y="2027110"/>
                    <a:pt x="55864" y="2029397"/>
                    <a:pt x="58722" y="2030540"/>
                  </a:cubicBezTo>
                  <a:cubicBezTo>
                    <a:pt x="65579" y="2033397"/>
                    <a:pt x="70723" y="2038540"/>
                    <a:pt x="75295" y="2043684"/>
                  </a:cubicBezTo>
                  <a:cubicBezTo>
                    <a:pt x="77581" y="2045970"/>
                    <a:pt x="79867" y="2048827"/>
                    <a:pt x="79867" y="2051685"/>
                  </a:cubicBezTo>
                  <a:cubicBezTo>
                    <a:pt x="80439" y="2061400"/>
                    <a:pt x="85011" y="2069973"/>
                    <a:pt x="89583" y="2077974"/>
                  </a:cubicBezTo>
                  <a:cubicBezTo>
                    <a:pt x="94154" y="2086547"/>
                    <a:pt x="101013" y="2092833"/>
                    <a:pt x="110157" y="2096834"/>
                  </a:cubicBezTo>
                  <a:cubicBezTo>
                    <a:pt x="117014" y="2099120"/>
                    <a:pt x="122158" y="2103120"/>
                    <a:pt x="127873" y="2107692"/>
                  </a:cubicBezTo>
                  <a:cubicBezTo>
                    <a:pt x="141018" y="2117979"/>
                    <a:pt x="153019" y="2128837"/>
                    <a:pt x="167307" y="2137410"/>
                  </a:cubicBezTo>
                  <a:cubicBezTo>
                    <a:pt x="174164" y="2141411"/>
                    <a:pt x="181594" y="2144268"/>
                    <a:pt x="189024" y="2146554"/>
                  </a:cubicBezTo>
                  <a:cubicBezTo>
                    <a:pt x="191309" y="2147126"/>
                    <a:pt x="193596" y="2147126"/>
                    <a:pt x="195882" y="2145982"/>
                  </a:cubicBezTo>
                  <a:cubicBezTo>
                    <a:pt x="201025" y="2144268"/>
                    <a:pt x="206169" y="2141411"/>
                    <a:pt x="210741" y="2139125"/>
                  </a:cubicBezTo>
                  <a:cubicBezTo>
                    <a:pt x="219313" y="2135124"/>
                    <a:pt x="228457" y="2132838"/>
                    <a:pt x="238173" y="2132838"/>
                  </a:cubicBezTo>
                  <a:cubicBezTo>
                    <a:pt x="244459" y="2132838"/>
                    <a:pt x="250746" y="2132267"/>
                    <a:pt x="257032" y="2131124"/>
                  </a:cubicBezTo>
                  <a:cubicBezTo>
                    <a:pt x="266748" y="2129409"/>
                    <a:pt x="275320" y="2130552"/>
                    <a:pt x="284464" y="2134552"/>
                  </a:cubicBezTo>
                  <a:cubicBezTo>
                    <a:pt x="286750" y="2135696"/>
                    <a:pt x="289036" y="2136267"/>
                    <a:pt x="291322" y="2136839"/>
                  </a:cubicBezTo>
                  <a:cubicBezTo>
                    <a:pt x="295894" y="2137982"/>
                    <a:pt x="300466" y="2137982"/>
                    <a:pt x="305038" y="2136267"/>
                  </a:cubicBezTo>
                  <a:cubicBezTo>
                    <a:pt x="310182" y="2134552"/>
                    <a:pt x="315325" y="2132838"/>
                    <a:pt x="320469" y="2131124"/>
                  </a:cubicBezTo>
                  <a:cubicBezTo>
                    <a:pt x="325041" y="2129409"/>
                    <a:pt x="329613" y="2127695"/>
                    <a:pt x="333042" y="2125409"/>
                  </a:cubicBezTo>
                  <a:cubicBezTo>
                    <a:pt x="338757" y="2121408"/>
                    <a:pt x="345614" y="2118551"/>
                    <a:pt x="352473" y="2116836"/>
                  </a:cubicBezTo>
                  <a:cubicBezTo>
                    <a:pt x="359331" y="2114550"/>
                    <a:pt x="365617" y="2111121"/>
                    <a:pt x="372475" y="2110550"/>
                  </a:cubicBezTo>
                  <a:cubicBezTo>
                    <a:pt x="382762" y="2109407"/>
                    <a:pt x="391906" y="2104835"/>
                    <a:pt x="402764" y="2106549"/>
                  </a:cubicBezTo>
                  <a:cubicBezTo>
                    <a:pt x="405051" y="2107121"/>
                    <a:pt x="407337" y="2107121"/>
                    <a:pt x="409623" y="2107692"/>
                  </a:cubicBezTo>
                  <a:cubicBezTo>
                    <a:pt x="418767" y="2111121"/>
                    <a:pt x="426196" y="2116836"/>
                    <a:pt x="429625" y="2126552"/>
                  </a:cubicBezTo>
                  <a:cubicBezTo>
                    <a:pt x="431339" y="2131124"/>
                    <a:pt x="433054" y="2135696"/>
                    <a:pt x="434769" y="2139696"/>
                  </a:cubicBezTo>
                  <a:cubicBezTo>
                    <a:pt x="438769" y="2147697"/>
                    <a:pt x="445627" y="2151126"/>
                    <a:pt x="454199" y="2151126"/>
                  </a:cubicBezTo>
                  <a:cubicBezTo>
                    <a:pt x="456486" y="2151126"/>
                    <a:pt x="458772" y="2151126"/>
                    <a:pt x="461058" y="2150555"/>
                  </a:cubicBezTo>
                  <a:cubicBezTo>
                    <a:pt x="471344" y="2148840"/>
                    <a:pt x="481060" y="2147126"/>
                    <a:pt x="491347" y="2144840"/>
                  </a:cubicBezTo>
                  <a:cubicBezTo>
                    <a:pt x="497062" y="2143697"/>
                    <a:pt x="502206" y="2143125"/>
                    <a:pt x="505634" y="2149412"/>
                  </a:cubicBezTo>
                  <a:cubicBezTo>
                    <a:pt x="507349" y="2152269"/>
                    <a:pt x="509635" y="2153984"/>
                    <a:pt x="512493" y="2155698"/>
                  </a:cubicBezTo>
                  <a:cubicBezTo>
                    <a:pt x="521065" y="2160842"/>
                    <a:pt x="521637" y="2169986"/>
                    <a:pt x="522208" y="2177987"/>
                  </a:cubicBezTo>
                  <a:cubicBezTo>
                    <a:pt x="522208" y="2183130"/>
                    <a:pt x="520494" y="2188845"/>
                    <a:pt x="518779" y="2193989"/>
                  </a:cubicBezTo>
                  <a:cubicBezTo>
                    <a:pt x="517636" y="2198561"/>
                    <a:pt x="513636" y="2202561"/>
                    <a:pt x="513064" y="2206562"/>
                  </a:cubicBezTo>
                  <a:cubicBezTo>
                    <a:pt x="511921" y="2211705"/>
                    <a:pt x="513636" y="2217420"/>
                    <a:pt x="512493" y="2222564"/>
                  </a:cubicBezTo>
                  <a:cubicBezTo>
                    <a:pt x="510207" y="2230565"/>
                    <a:pt x="509635" y="2239709"/>
                    <a:pt x="502777" y="2246567"/>
                  </a:cubicBezTo>
                  <a:cubicBezTo>
                    <a:pt x="501634" y="2247710"/>
                    <a:pt x="501634" y="2249424"/>
                    <a:pt x="501634" y="2251139"/>
                  </a:cubicBezTo>
                  <a:cubicBezTo>
                    <a:pt x="501634" y="2251710"/>
                    <a:pt x="501634" y="2252853"/>
                    <a:pt x="502206" y="2253425"/>
                  </a:cubicBezTo>
                  <a:cubicBezTo>
                    <a:pt x="512493" y="2279142"/>
                    <a:pt x="515922" y="2284286"/>
                    <a:pt x="536496" y="2303145"/>
                  </a:cubicBezTo>
                  <a:cubicBezTo>
                    <a:pt x="539924" y="2306574"/>
                    <a:pt x="543354" y="2309432"/>
                    <a:pt x="546783" y="2312861"/>
                  </a:cubicBezTo>
                  <a:cubicBezTo>
                    <a:pt x="553069" y="2318004"/>
                    <a:pt x="557069" y="2324862"/>
                    <a:pt x="560499" y="2331720"/>
                  </a:cubicBezTo>
                  <a:cubicBezTo>
                    <a:pt x="562213" y="2335149"/>
                    <a:pt x="563356" y="2339150"/>
                    <a:pt x="564499" y="2342579"/>
                  </a:cubicBezTo>
                  <a:cubicBezTo>
                    <a:pt x="566785" y="2351722"/>
                    <a:pt x="570786" y="2360295"/>
                    <a:pt x="575929" y="2368296"/>
                  </a:cubicBezTo>
                  <a:cubicBezTo>
                    <a:pt x="581644" y="2377440"/>
                    <a:pt x="582216" y="2388870"/>
                    <a:pt x="584502" y="2399729"/>
                  </a:cubicBezTo>
                  <a:cubicBezTo>
                    <a:pt x="585073" y="2401443"/>
                    <a:pt x="583359" y="2404301"/>
                    <a:pt x="582787" y="2406587"/>
                  </a:cubicBezTo>
                  <a:cubicBezTo>
                    <a:pt x="582216" y="2409444"/>
                    <a:pt x="581644" y="2412873"/>
                    <a:pt x="582216" y="2415731"/>
                  </a:cubicBezTo>
                  <a:cubicBezTo>
                    <a:pt x="583359" y="2422589"/>
                    <a:pt x="585073" y="2429447"/>
                    <a:pt x="589074" y="2435733"/>
                  </a:cubicBezTo>
                  <a:cubicBezTo>
                    <a:pt x="590788" y="2438591"/>
                    <a:pt x="592503" y="2441448"/>
                    <a:pt x="593074" y="2444306"/>
                  </a:cubicBezTo>
                  <a:cubicBezTo>
                    <a:pt x="595932" y="2456879"/>
                    <a:pt x="595932" y="2469452"/>
                    <a:pt x="585073" y="2479167"/>
                  </a:cubicBezTo>
                  <a:cubicBezTo>
                    <a:pt x="579929" y="2483167"/>
                    <a:pt x="577072" y="2488882"/>
                    <a:pt x="572500" y="2493455"/>
                  </a:cubicBezTo>
                  <a:cubicBezTo>
                    <a:pt x="567928" y="2498027"/>
                    <a:pt x="565071" y="2503742"/>
                    <a:pt x="564499" y="2510028"/>
                  </a:cubicBezTo>
                  <a:cubicBezTo>
                    <a:pt x="563356" y="2520315"/>
                    <a:pt x="560499" y="2530031"/>
                    <a:pt x="555927" y="2539175"/>
                  </a:cubicBezTo>
                  <a:cubicBezTo>
                    <a:pt x="553069" y="2544318"/>
                    <a:pt x="552498" y="2549462"/>
                    <a:pt x="552498" y="2555177"/>
                  </a:cubicBezTo>
                  <a:cubicBezTo>
                    <a:pt x="552498" y="2564892"/>
                    <a:pt x="552498" y="2574036"/>
                    <a:pt x="552498" y="2583752"/>
                  </a:cubicBezTo>
                  <a:cubicBezTo>
                    <a:pt x="552498" y="2588895"/>
                    <a:pt x="553641" y="2593467"/>
                    <a:pt x="557069" y="2596896"/>
                  </a:cubicBezTo>
                  <a:cubicBezTo>
                    <a:pt x="566214" y="2606040"/>
                    <a:pt x="572500" y="2616899"/>
                    <a:pt x="576501" y="2628900"/>
                  </a:cubicBezTo>
                  <a:cubicBezTo>
                    <a:pt x="581073" y="2641473"/>
                    <a:pt x="586788" y="2653475"/>
                    <a:pt x="593074" y="2665476"/>
                  </a:cubicBezTo>
                  <a:cubicBezTo>
                    <a:pt x="597646" y="2674049"/>
                    <a:pt x="601075" y="2682050"/>
                    <a:pt x="600504" y="2692337"/>
                  </a:cubicBezTo>
                  <a:cubicBezTo>
                    <a:pt x="600504" y="2702624"/>
                    <a:pt x="602218" y="2712911"/>
                    <a:pt x="605647" y="2722626"/>
                  </a:cubicBezTo>
                  <a:cubicBezTo>
                    <a:pt x="606790" y="2726627"/>
                    <a:pt x="607933" y="2730056"/>
                    <a:pt x="607933" y="2734056"/>
                  </a:cubicBezTo>
                  <a:cubicBezTo>
                    <a:pt x="607933" y="2745486"/>
                    <a:pt x="611362" y="2755773"/>
                    <a:pt x="613077" y="2766632"/>
                  </a:cubicBezTo>
                  <a:cubicBezTo>
                    <a:pt x="615363" y="2778633"/>
                    <a:pt x="621078" y="2788920"/>
                    <a:pt x="628507" y="2798064"/>
                  </a:cubicBezTo>
                  <a:cubicBezTo>
                    <a:pt x="632508" y="2803207"/>
                    <a:pt x="635937" y="2808351"/>
                    <a:pt x="639937" y="2812923"/>
                  </a:cubicBezTo>
                  <a:cubicBezTo>
                    <a:pt x="643938" y="2818067"/>
                    <a:pt x="646224" y="2823782"/>
                    <a:pt x="647938" y="2830068"/>
                  </a:cubicBezTo>
                  <a:cubicBezTo>
                    <a:pt x="650796" y="2842070"/>
                    <a:pt x="654224" y="2854642"/>
                    <a:pt x="660511" y="2865501"/>
                  </a:cubicBezTo>
                  <a:cubicBezTo>
                    <a:pt x="662226" y="2868359"/>
                    <a:pt x="663369" y="2871216"/>
                    <a:pt x="664512" y="2874074"/>
                  </a:cubicBezTo>
                  <a:cubicBezTo>
                    <a:pt x="666798" y="2880932"/>
                    <a:pt x="667941" y="2887790"/>
                    <a:pt x="662226" y="2894076"/>
                  </a:cubicBezTo>
                  <a:cubicBezTo>
                    <a:pt x="659939" y="2896362"/>
                    <a:pt x="659939" y="2900362"/>
                    <a:pt x="661654" y="2902649"/>
                  </a:cubicBezTo>
                  <a:cubicBezTo>
                    <a:pt x="666226" y="2908935"/>
                    <a:pt x="666226" y="2915793"/>
                    <a:pt x="667369" y="2922651"/>
                  </a:cubicBezTo>
                  <a:cubicBezTo>
                    <a:pt x="667369" y="2924366"/>
                    <a:pt x="668512" y="2926080"/>
                    <a:pt x="669655" y="2926652"/>
                  </a:cubicBezTo>
                  <a:cubicBezTo>
                    <a:pt x="677656" y="2931224"/>
                    <a:pt x="686229" y="2935796"/>
                    <a:pt x="694229" y="2939796"/>
                  </a:cubicBezTo>
                  <a:cubicBezTo>
                    <a:pt x="695944" y="2940939"/>
                    <a:pt x="699373" y="2940367"/>
                    <a:pt x="701088" y="2939796"/>
                  </a:cubicBezTo>
                  <a:cubicBezTo>
                    <a:pt x="709089" y="2935796"/>
                    <a:pt x="716518" y="2932367"/>
                    <a:pt x="725662" y="2932938"/>
                  </a:cubicBezTo>
                  <a:cubicBezTo>
                    <a:pt x="729091" y="2933510"/>
                    <a:pt x="733663" y="2931795"/>
                    <a:pt x="737092" y="2930081"/>
                  </a:cubicBezTo>
                  <a:cubicBezTo>
                    <a:pt x="743950" y="2927223"/>
                    <a:pt x="750237" y="2926080"/>
                    <a:pt x="757666" y="2926080"/>
                  </a:cubicBezTo>
                  <a:cubicBezTo>
                    <a:pt x="765667" y="2926080"/>
                    <a:pt x="773097" y="2923794"/>
                    <a:pt x="780526" y="2927223"/>
                  </a:cubicBezTo>
                  <a:cubicBezTo>
                    <a:pt x="782812" y="2928366"/>
                    <a:pt x="785669" y="2928937"/>
                    <a:pt x="787384" y="2927795"/>
                  </a:cubicBezTo>
                  <a:cubicBezTo>
                    <a:pt x="794242" y="2923794"/>
                    <a:pt x="803386" y="2928366"/>
                    <a:pt x="809101" y="2920937"/>
                  </a:cubicBezTo>
                  <a:cubicBezTo>
                    <a:pt x="810244" y="2919222"/>
                    <a:pt x="813102" y="2918651"/>
                    <a:pt x="815388" y="2918651"/>
                  </a:cubicBezTo>
                  <a:cubicBezTo>
                    <a:pt x="826818" y="2918651"/>
                    <a:pt x="836533" y="2913507"/>
                    <a:pt x="845677" y="2907221"/>
                  </a:cubicBezTo>
                  <a:cubicBezTo>
                    <a:pt x="858822" y="2898648"/>
                    <a:pt x="869680" y="2887218"/>
                    <a:pt x="881110" y="2876360"/>
                  </a:cubicBezTo>
                  <a:cubicBezTo>
                    <a:pt x="888539" y="2869502"/>
                    <a:pt x="895969" y="2862072"/>
                    <a:pt x="901113" y="2853500"/>
                  </a:cubicBezTo>
                  <a:cubicBezTo>
                    <a:pt x="906828" y="2844927"/>
                    <a:pt x="913114" y="2836926"/>
                    <a:pt x="918829" y="2828354"/>
                  </a:cubicBezTo>
                  <a:cubicBezTo>
                    <a:pt x="921687" y="2823782"/>
                    <a:pt x="925116" y="2819210"/>
                    <a:pt x="929688" y="2816352"/>
                  </a:cubicBezTo>
                  <a:cubicBezTo>
                    <a:pt x="939974" y="2810066"/>
                    <a:pt x="945118" y="2800350"/>
                    <a:pt x="947976" y="2790063"/>
                  </a:cubicBezTo>
                  <a:cubicBezTo>
                    <a:pt x="950262" y="2782634"/>
                    <a:pt x="951976" y="2775204"/>
                    <a:pt x="954262" y="2767203"/>
                  </a:cubicBezTo>
                  <a:cubicBezTo>
                    <a:pt x="955405" y="2763202"/>
                    <a:pt x="955405" y="2759774"/>
                    <a:pt x="953119" y="2755773"/>
                  </a:cubicBezTo>
                  <a:cubicBezTo>
                    <a:pt x="950262" y="2750630"/>
                    <a:pt x="953119" y="2746629"/>
                    <a:pt x="956548" y="2743200"/>
                  </a:cubicBezTo>
                  <a:cubicBezTo>
                    <a:pt x="961692" y="2738628"/>
                    <a:pt x="967407" y="2734627"/>
                    <a:pt x="974836" y="2732913"/>
                  </a:cubicBezTo>
                  <a:cubicBezTo>
                    <a:pt x="982266" y="2731199"/>
                    <a:pt x="990267" y="2728912"/>
                    <a:pt x="996553" y="2724341"/>
                  </a:cubicBezTo>
                  <a:cubicBezTo>
                    <a:pt x="1001697" y="2720912"/>
                    <a:pt x="1006269" y="2715768"/>
                    <a:pt x="1006269" y="2709482"/>
                  </a:cubicBezTo>
                  <a:cubicBezTo>
                    <a:pt x="1006269" y="2701481"/>
                    <a:pt x="1007983" y="2694051"/>
                    <a:pt x="1009698" y="2686050"/>
                  </a:cubicBezTo>
                  <a:cubicBezTo>
                    <a:pt x="1010269" y="2682050"/>
                    <a:pt x="1010269" y="2678621"/>
                    <a:pt x="1009126" y="2674620"/>
                  </a:cubicBezTo>
                  <a:cubicBezTo>
                    <a:pt x="1005697" y="2662619"/>
                    <a:pt x="1002268" y="2650617"/>
                    <a:pt x="998839" y="2638044"/>
                  </a:cubicBezTo>
                  <a:cubicBezTo>
                    <a:pt x="997696" y="2634044"/>
                    <a:pt x="998268" y="2629472"/>
                    <a:pt x="1001125" y="2627186"/>
                  </a:cubicBezTo>
                  <a:cubicBezTo>
                    <a:pt x="1018270" y="2613470"/>
                    <a:pt x="1034844" y="2599182"/>
                    <a:pt x="1051989" y="2584895"/>
                  </a:cubicBezTo>
                  <a:cubicBezTo>
                    <a:pt x="1056561" y="2580894"/>
                    <a:pt x="1062847" y="2578037"/>
                    <a:pt x="1068562" y="2575751"/>
                  </a:cubicBezTo>
                  <a:cubicBezTo>
                    <a:pt x="1075420" y="2572893"/>
                    <a:pt x="1081135" y="2569464"/>
                    <a:pt x="1087422" y="2566035"/>
                  </a:cubicBezTo>
                  <a:cubicBezTo>
                    <a:pt x="1101138" y="2558606"/>
                    <a:pt x="1109710" y="2547176"/>
                    <a:pt x="1115997" y="2532888"/>
                  </a:cubicBezTo>
                  <a:cubicBezTo>
                    <a:pt x="1118854" y="2526030"/>
                    <a:pt x="1120569" y="2519744"/>
                    <a:pt x="1118854" y="2512314"/>
                  </a:cubicBezTo>
                  <a:cubicBezTo>
                    <a:pt x="1117711" y="2505456"/>
                    <a:pt x="1118854" y="2498027"/>
                    <a:pt x="1118854" y="2491169"/>
                  </a:cubicBezTo>
                  <a:cubicBezTo>
                    <a:pt x="1118854" y="2485454"/>
                    <a:pt x="1119997" y="2479739"/>
                    <a:pt x="1118854" y="2474595"/>
                  </a:cubicBezTo>
                  <a:cubicBezTo>
                    <a:pt x="1117140" y="2464880"/>
                    <a:pt x="1118283" y="2455736"/>
                    <a:pt x="1119997" y="2446592"/>
                  </a:cubicBezTo>
                  <a:cubicBezTo>
                    <a:pt x="1121140" y="2442020"/>
                    <a:pt x="1119426" y="2436876"/>
                    <a:pt x="1114854" y="2434590"/>
                  </a:cubicBezTo>
                  <a:cubicBezTo>
                    <a:pt x="1106853" y="2430018"/>
                    <a:pt x="1103995" y="2422017"/>
                    <a:pt x="1101138" y="2413445"/>
                  </a:cubicBezTo>
                  <a:cubicBezTo>
                    <a:pt x="1097709" y="2402586"/>
                    <a:pt x="1099423" y="2391727"/>
                    <a:pt x="1097137" y="2380869"/>
                  </a:cubicBezTo>
                  <a:cubicBezTo>
                    <a:pt x="1096566" y="2378583"/>
                    <a:pt x="1097709" y="2376297"/>
                    <a:pt x="1098852" y="2374011"/>
                  </a:cubicBezTo>
                  <a:cubicBezTo>
                    <a:pt x="1101138" y="2369439"/>
                    <a:pt x="1101138" y="2364296"/>
                    <a:pt x="1097137" y="2361438"/>
                  </a:cubicBezTo>
                  <a:cubicBezTo>
                    <a:pt x="1088565" y="2355152"/>
                    <a:pt x="1087422" y="2347722"/>
                    <a:pt x="1091994" y="2338578"/>
                  </a:cubicBezTo>
                  <a:cubicBezTo>
                    <a:pt x="1095423" y="2331720"/>
                    <a:pt x="1097137" y="2323719"/>
                    <a:pt x="1103424" y="2318004"/>
                  </a:cubicBezTo>
                  <a:cubicBezTo>
                    <a:pt x="1110282" y="2311146"/>
                    <a:pt x="1111996" y="2301431"/>
                    <a:pt x="1116568" y="2292858"/>
                  </a:cubicBezTo>
                  <a:cubicBezTo>
                    <a:pt x="1118854" y="2288857"/>
                    <a:pt x="1121140" y="2284857"/>
                    <a:pt x="1125712" y="2282571"/>
                  </a:cubicBezTo>
                  <a:cubicBezTo>
                    <a:pt x="1133142" y="2278571"/>
                    <a:pt x="1140000" y="2272284"/>
                    <a:pt x="1145143" y="2265426"/>
                  </a:cubicBezTo>
                  <a:cubicBezTo>
                    <a:pt x="1158288" y="2246567"/>
                    <a:pt x="1174861" y="2231136"/>
                    <a:pt x="1192006" y="2215706"/>
                  </a:cubicBezTo>
                  <a:cubicBezTo>
                    <a:pt x="1201722" y="2206562"/>
                    <a:pt x="1210866" y="2196846"/>
                    <a:pt x="1224010" y="2191702"/>
                  </a:cubicBezTo>
                  <a:cubicBezTo>
                    <a:pt x="1225725" y="2191131"/>
                    <a:pt x="1226868" y="2189988"/>
                    <a:pt x="1228011" y="2188845"/>
                  </a:cubicBezTo>
                  <a:cubicBezTo>
                    <a:pt x="1257729" y="2165414"/>
                    <a:pt x="1281160" y="2137410"/>
                    <a:pt x="1296019" y="2102549"/>
                  </a:cubicBezTo>
                  <a:cubicBezTo>
                    <a:pt x="1301734" y="2089404"/>
                    <a:pt x="1306878" y="2076260"/>
                    <a:pt x="1316022" y="2065401"/>
                  </a:cubicBezTo>
                  <a:cubicBezTo>
                    <a:pt x="1321737" y="2057972"/>
                    <a:pt x="1324594" y="2048827"/>
                    <a:pt x="1327452" y="2039684"/>
                  </a:cubicBezTo>
                  <a:cubicBezTo>
                    <a:pt x="1331452" y="2027110"/>
                    <a:pt x="1329738" y="2015109"/>
                    <a:pt x="1330881" y="2002536"/>
                  </a:cubicBezTo>
                  <a:cubicBezTo>
                    <a:pt x="1330881" y="1999679"/>
                    <a:pt x="1324594" y="1995678"/>
                    <a:pt x="1321737" y="1996821"/>
                  </a:cubicBezTo>
                  <a:cubicBezTo>
                    <a:pt x="1321165" y="1997392"/>
                    <a:pt x="1320022" y="1997392"/>
                    <a:pt x="1319451" y="1997964"/>
                  </a:cubicBezTo>
                  <a:cubicBezTo>
                    <a:pt x="1310307" y="2005394"/>
                    <a:pt x="1299448" y="2007108"/>
                    <a:pt x="1288590" y="2008822"/>
                  </a:cubicBezTo>
                  <a:cubicBezTo>
                    <a:pt x="1273159" y="2011109"/>
                    <a:pt x="1257729" y="2012252"/>
                    <a:pt x="1242870" y="2017967"/>
                  </a:cubicBezTo>
                  <a:cubicBezTo>
                    <a:pt x="1240584" y="2018538"/>
                    <a:pt x="1238298" y="2019110"/>
                    <a:pt x="1236012" y="2018538"/>
                  </a:cubicBezTo>
                  <a:cubicBezTo>
                    <a:pt x="1226868" y="2017395"/>
                    <a:pt x="1218867" y="2020824"/>
                    <a:pt x="1211437" y="2024825"/>
                  </a:cubicBezTo>
                  <a:cubicBezTo>
                    <a:pt x="1209151" y="2025967"/>
                    <a:pt x="1206865" y="2026539"/>
                    <a:pt x="1205151" y="2027682"/>
                  </a:cubicBezTo>
                  <a:cubicBezTo>
                    <a:pt x="1201722" y="2028825"/>
                    <a:pt x="1198864" y="2028254"/>
                    <a:pt x="1196007" y="2026539"/>
                  </a:cubicBezTo>
                  <a:cubicBezTo>
                    <a:pt x="1194292" y="2025396"/>
                    <a:pt x="1192006" y="2023682"/>
                    <a:pt x="1190292" y="2021967"/>
                  </a:cubicBezTo>
                  <a:cubicBezTo>
                    <a:pt x="1184577" y="2016252"/>
                    <a:pt x="1179433" y="2010537"/>
                    <a:pt x="1173718" y="2005394"/>
                  </a:cubicBezTo>
                  <a:cubicBezTo>
                    <a:pt x="1172004" y="2003679"/>
                    <a:pt x="1172004" y="2001393"/>
                    <a:pt x="1173147" y="1999107"/>
                  </a:cubicBezTo>
                  <a:cubicBezTo>
                    <a:pt x="1177719" y="1990535"/>
                    <a:pt x="1177719" y="1988249"/>
                    <a:pt x="1170861" y="1983105"/>
                  </a:cubicBezTo>
                  <a:cubicBezTo>
                    <a:pt x="1166289" y="1979676"/>
                    <a:pt x="1162288" y="1976247"/>
                    <a:pt x="1159431" y="1971675"/>
                  </a:cubicBezTo>
                  <a:cubicBezTo>
                    <a:pt x="1152573" y="1961960"/>
                    <a:pt x="1143429" y="1954530"/>
                    <a:pt x="1135428" y="1945957"/>
                  </a:cubicBezTo>
                  <a:cubicBezTo>
                    <a:pt x="1130856" y="1940814"/>
                    <a:pt x="1124569" y="1937385"/>
                    <a:pt x="1117711" y="1934527"/>
                  </a:cubicBezTo>
                  <a:cubicBezTo>
                    <a:pt x="1106281" y="1928812"/>
                    <a:pt x="1096566" y="1921383"/>
                    <a:pt x="1093708" y="1907667"/>
                  </a:cubicBezTo>
                  <a:cubicBezTo>
                    <a:pt x="1091994" y="1900809"/>
                    <a:pt x="1089708" y="1893951"/>
                    <a:pt x="1087422" y="1887093"/>
                  </a:cubicBezTo>
                  <a:cubicBezTo>
                    <a:pt x="1085136" y="1880235"/>
                    <a:pt x="1081135" y="1874520"/>
                    <a:pt x="1075420" y="1869948"/>
                  </a:cubicBezTo>
                  <a:cubicBezTo>
                    <a:pt x="1070277" y="1865947"/>
                    <a:pt x="1065705" y="1861947"/>
                    <a:pt x="1060561" y="1858518"/>
                  </a:cubicBezTo>
                  <a:cubicBezTo>
                    <a:pt x="1056561" y="1855660"/>
                    <a:pt x="1054275" y="1851089"/>
                    <a:pt x="1054275" y="1846517"/>
                  </a:cubicBezTo>
                  <a:cubicBezTo>
                    <a:pt x="1053703" y="1832800"/>
                    <a:pt x="1049703" y="1820227"/>
                    <a:pt x="1047417" y="1807083"/>
                  </a:cubicBezTo>
                  <a:cubicBezTo>
                    <a:pt x="1045131" y="1794510"/>
                    <a:pt x="1037701" y="1785937"/>
                    <a:pt x="1026843" y="1779651"/>
                  </a:cubicBezTo>
                  <a:cubicBezTo>
                    <a:pt x="1024557" y="1778508"/>
                    <a:pt x="1022271" y="1777937"/>
                    <a:pt x="1020556" y="1776794"/>
                  </a:cubicBezTo>
                  <a:cubicBezTo>
                    <a:pt x="1018842" y="1775079"/>
                    <a:pt x="1017699" y="1773365"/>
                    <a:pt x="1016556" y="1771079"/>
                  </a:cubicBezTo>
                  <a:cubicBezTo>
                    <a:pt x="1015984" y="1768792"/>
                    <a:pt x="1014841" y="1766507"/>
                    <a:pt x="1015413" y="1764220"/>
                  </a:cubicBezTo>
                  <a:cubicBezTo>
                    <a:pt x="1015984" y="1756220"/>
                    <a:pt x="1013698" y="1748790"/>
                    <a:pt x="1008554" y="1742504"/>
                  </a:cubicBezTo>
                  <a:cubicBezTo>
                    <a:pt x="1006269" y="1739646"/>
                    <a:pt x="1004554" y="1735645"/>
                    <a:pt x="1002268" y="1732217"/>
                  </a:cubicBezTo>
                  <a:cubicBezTo>
                    <a:pt x="993124" y="1717357"/>
                    <a:pt x="983409" y="1703642"/>
                    <a:pt x="978837" y="1685925"/>
                  </a:cubicBezTo>
                  <a:cubicBezTo>
                    <a:pt x="978265" y="1683067"/>
                    <a:pt x="975979" y="1680210"/>
                    <a:pt x="974836" y="1677352"/>
                  </a:cubicBezTo>
                  <a:cubicBezTo>
                    <a:pt x="973693" y="1675067"/>
                    <a:pt x="975408" y="1672780"/>
                    <a:pt x="978265" y="1672780"/>
                  </a:cubicBezTo>
                  <a:cubicBezTo>
                    <a:pt x="981123" y="1672780"/>
                    <a:pt x="984552" y="1673924"/>
                    <a:pt x="987409" y="1671066"/>
                  </a:cubicBezTo>
                  <a:cubicBezTo>
                    <a:pt x="989695" y="1668780"/>
                    <a:pt x="991981" y="1666494"/>
                    <a:pt x="995410" y="1667065"/>
                  </a:cubicBezTo>
                  <a:cubicBezTo>
                    <a:pt x="999982" y="1667065"/>
                    <a:pt x="1002839" y="1669923"/>
                    <a:pt x="1005126" y="1673352"/>
                  </a:cubicBezTo>
                  <a:cubicBezTo>
                    <a:pt x="1006840" y="1675638"/>
                    <a:pt x="1008554" y="1678495"/>
                    <a:pt x="1010841" y="1680782"/>
                  </a:cubicBezTo>
                  <a:cubicBezTo>
                    <a:pt x="1019984" y="1691640"/>
                    <a:pt x="1025699" y="1704785"/>
                    <a:pt x="1034272" y="1715643"/>
                  </a:cubicBezTo>
                  <a:cubicBezTo>
                    <a:pt x="1039416" y="1721930"/>
                    <a:pt x="1042844" y="1728787"/>
                    <a:pt x="1044559" y="1736789"/>
                  </a:cubicBezTo>
                  <a:cubicBezTo>
                    <a:pt x="1045702" y="1741360"/>
                    <a:pt x="1048559" y="1745361"/>
                    <a:pt x="1053703" y="1746504"/>
                  </a:cubicBezTo>
                  <a:cubicBezTo>
                    <a:pt x="1063419" y="1749362"/>
                    <a:pt x="1069705" y="1756220"/>
                    <a:pt x="1073134" y="1765364"/>
                  </a:cubicBezTo>
                  <a:cubicBezTo>
                    <a:pt x="1074277" y="1768221"/>
                    <a:pt x="1075420" y="1771079"/>
                    <a:pt x="1077135" y="1773936"/>
                  </a:cubicBezTo>
                  <a:cubicBezTo>
                    <a:pt x="1079992" y="1779080"/>
                    <a:pt x="1081135" y="1784223"/>
                    <a:pt x="1080564" y="1789938"/>
                  </a:cubicBezTo>
                  <a:cubicBezTo>
                    <a:pt x="1080564" y="1792224"/>
                    <a:pt x="1080564" y="1794510"/>
                    <a:pt x="1080564" y="1796796"/>
                  </a:cubicBezTo>
                  <a:cubicBezTo>
                    <a:pt x="1081135" y="1809369"/>
                    <a:pt x="1087993" y="1819085"/>
                    <a:pt x="1097709" y="1826514"/>
                  </a:cubicBezTo>
                  <a:cubicBezTo>
                    <a:pt x="1101709" y="1829372"/>
                    <a:pt x="1105710" y="1831086"/>
                    <a:pt x="1109710" y="1833944"/>
                  </a:cubicBezTo>
                  <a:cubicBezTo>
                    <a:pt x="1115997" y="1839087"/>
                    <a:pt x="1121140" y="1844802"/>
                    <a:pt x="1123426" y="1852803"/>
                  </a:cubicBezTo>
                  <a:cubicBezTo>
                    <a:pt x="1126284" y="1861947"/>
                    <a:pt x="1131427" y="1869948"/>
                    <a:pt x="1137714" y="1876806"/>
                  </a:cubicBezTo>
                  <a:cubicBezTo>
                    <a:pt x="1142857" y="1882521"/>
                    <a:pt x="1148572" y="1888236"/>
                    <a:pt x="1152573" y="1895094"/>
                  </a:cubicBezTo>
                  <a:cubicBezTo>
                    <a:pt x="1157716" y="1903095"/>
                    <a:pt x="1161717" y="1911667"/>
                    <a:pt x="1159431" y="1921383"/>
                  </a:cubicBezTo>
                  <a:cubicBezTo>
                    <a:pt x="1158859" y="1924240"/>
                    <a:pt x="1158288" y="1927670"/>
                    <a:pt x="1160002" y="1930527"/>
                  </a:cubicBezTo>
                  <a:cubicBezTo>
                    <a:pt x="1165146" y="1941385"/>
                    <a:pt x="1166860" y="1952815"/>
                    <a:pt x="1170289" y="1964245"/>
                  </a:cubicBezTo>
                  <a:cubicBezTo>
                    <a:pt x="1172004" y="1968817"/>
                    <a:pt x="1173718" y="1972818"/>
                    <a:pt x="1176004" y="1977390"/>
                  </a:cubicBezTo>
                  <a:cubicBezTo>
                    <a:pt x="1178290" y="1981390"/>
                    <a:pt x="1181719" y="1983105"/>
                    <a:pt x="1185720" y="1983105"/>
                  </a:cubicBezTo>
                  <a:cubicBezTo>
                    <a:pt x="1189720" y="1983105"/>
                    <a:pt x="1193721" y="1982534"/>
                    <a:pt x="1197150" y="1981962"/>
                  </a:cubicBezTo>
                  <a:cubicBezTo>
                    <a:pt x="1202865" y="1981390"/>
                    <a:pt x="1208008" y="1979676"/>
                    <a:pt x="1212009" y="1975104"/>
                  </a:cubicBezTo>
                  <a:cubicBezTo>
                    <a:pt x="1217152" y="1968817"/>
                    <a:pt x="1223439" y="1967103"/>
                    <a:pt x="1230868" y="1968246"/>
                  </a:cubicBezTo>
                  <a:cubicBezTo>
                    <a:pt x="1240012" y="1969389"/>
                    <a:pt x="1248013" y="1967675"/>
                    <a:pt x="1255443" y="1962531"/>
                  </a:cubicBezTo>
                  <a:cubicBezTo>
                    <a:pt x="1260015" y="1959102"/>
                    <a:pt x="1265158" y="1957959"/>
                    <a:pt x="1270873" y="1956816"/>
                  </a:cubicBezTo>
                  <a:cubicBezTo>
                    <a:pt x="1275445" y="1956245"/>
                    <a:pt x="1280017" y="1954530"/>
                    <a:pt x="1283446" y="1950530"/>
                  </a:cubicBezTo>
                  <a:cubicBezTo>
                    <a:pt x="1287447" y="1945957"/>
                    <a:pt x="1292019" y="1944243"/>
                    <a:pt x="1297734" y="1942529"/>
                  </a:cubicBezTo>
                  <a:cubicBezTo>
                    <a:pt x="1305735" y="1939671"/>
                    <a:pt x="1314307" y="1937385"/>
                    <a:pt x="1322308" y="1934527"/>
                  </a:cubicBezTo>
                  <a:cubicBezTo>
                    <a:pt x="1328595" y="1932242"/>
                    <a:pt x="1334881" y="1928812"/>
                    <a:pt x="1341739" y="1925955"/>
                  </a:cubicBezTo>
                  <a:cubicBezTo>
                    <a:pt x="1344597" y="1924812"/>
                    <a:pt x="1346883" y="1922526"/>
                    <a:pt x="1347454" y="1919097"/>
                  </a:cubicBezTo>
                  <a:cubicBezTo>
                    <a:pt x="1349169" y="1911096"/>
                    <a:pt x="1354312" y="1907095"/>
                    <a:pt x="1361742" y="1904810"/>
                  </a:cubicBezTo>
                  <a:cubicBezTo>
                    <a:pt x="1371457" y="1901952"/>
                    <a:pt x="1381173" y="1899095"/>
                    <a:pt x="1391460" y="1897380"/>
                  </a:cubicBezTo>
                  <a:cubicBezTo>
                    <a:pt x="1398318" y="1896237"/>
                    <a:pt x="1403461" y="1893380"/>
                    <a:pt x="1405176" y="1886522"/>
                  </a:cubicBezTo>
                  <a:cubicBezTo>
                    <a:pt x="1406319" y="1882521"/>
                    <a:pt x="1408605" y="1879092"/>
                    <a:pt x="1412605" y="1878520"/>
                  </a:cubicBezTo>
                  <a:cubicBezTo>
                    <a:pt x="1421178" y="1877377"/>
                    <a:pt x="1426893" y="1873377"/>
                    <a:pt x="1429750" y="1864805"/>
                  </a:cubicBezTo>
                  <a:cubicBezTo>
                    <a:pt x="1430893" y="1861375"/>
                    <a:pt x="1434894" y="1858518"/>
                    <a:pt x="1438323" y="1857375"/>
                  </a:cubicBezTo>
                  <a:cubicBezTo>
                    <a:pt x="1441180" y="1856232"/>
                    <a:pt x="1444609" y="1856232"/>
                    <a:pt x="1447467" y="1854517"/>
                  </a:cubicBezTo>
                  <a:cubicBezTo>
                    <a:pt x="1449181" y="1853375"/>
                    <a:pt x="1450896" y="1851089"/>
                    <a:pt x="1450896" y="1849374"/>
                  </a:cubicBezTo>
                  <a:cubicBezTo>
                    <a:pt x="1451467" y="1844802"/>
                    <a:pt x="1450896" y="1839659"/>
                    <a:pt x="1451467" y="1835087"/>
                  </a:cubicBezTo>
                  <a:cubicBezTo>
                    <a:pt x="1452039" y="1831086"/>
                    <a:pt x="1453753" y="1827657"/>
                    <a:pt x="1457182" y="1825371"/>
                  </a:cubicBezTo>
                  <a:cubicBezTo>
                    <a:pt x="1469184" y="1817942"/>
                    <a:pt x="1476042" y="1806512"/>
                    <a:pt x="1481757" y="1794510"/>
                  </a:cubicBezTo>
                  <a:cubicBezTo>
                    <a:pt x="1485757" y="1786509"/>
                    <a:pt x="1484614" y="1782509"/>
                    <a:pt x="1477756" y="1775650"/>
                  </a:cubicBezTo>
                  <a:cubicBezTo>
                    <a:pt x="1473184" y="1771079"/>
                    <a:pt x="1469184" y="1766507"/>
                    <a:pt x="1465755" y="1760792"/>
                  </a:cubicBezTo>
                  <a:cubicBezTo>
                    <a:pt x="1462897" y="1756791"/>
                    <a:pt x="1459468" y="1753934"/>
                    <a:pt x="1454325" y="1753362"/>
                  </a:cubicBezTo>
                  <a:cubicBezTo>
                    <a:pt x="1448038" y="1752790"/>
                    <a:pt x="1441752" y="1752219"/>
                    <a:pt x="1435465" y="1750505"/>
                  </a:cubicBezTo>
                  <a:cubicBezTo>
                    <a:pt x="1432036" y="1749362"/>
                    <a:pt x="1428036" y="1747075"/>
                    <a:pt x="1425178" y="1744790"/>
                  </a:cubicBezTo>
                  <a:cubicBezTo>
                    <a:pt x="1419463" y="1739075"/>
                    <a:pt x="1415463" y="1732788"/>
                    <a:pt x="1414320" y="1724215"/>
                  </a:cubicBezTo>
                  <a:cubicBezTo>
                    <a:pt x="1413748" y="1717357"/>
                    <a:pt x="1412605" y="1710500"/>
                    <a:pt x="1411462" y="1703070"/>
                  </a:cubicBezTo>
                  <a:cubicBezTo>
                    <a:pt x="1411462" y="1702499"/>
                    <a:pt x="1410891" y="1701355"/>
                    <a:pt x="1410319" y="1701355"/>
                  </a:cubicBezTo>
                  <a:cubicBezTo>
                    <a:pt x="1408605" y="1701355"/>
                    <a:pt x="1406890" y="1701355"/>
                    <a:pt x="1405747" y="1702499"/>
                  </a:cubicBezTo>
                  <a:cubicBezTo>
                    <a:pt x="1396603" y="1712214"/>
                    <a:pt x="1386888" y="1721358"/>
                    <a:pt x="1379458" y="1732788"/>
                  </a:cubicBezTo>
                  <a:cubicBezTo>
                    <a:pt x="1373743" y="1741932"/>
                    <a:pt x="1366314" y="1745932"/>
                    <a:pt x="1356027" y="1745361"/>
                  </a:cubicBezTo>
                  <a:cubicBezTo>
                    <a:pt x="1348026" y="1744790"/>
                    <a:pt x="1340596" y="1744790"/>
                    <a:pt x="1333167" y="1748219"/>
                  </a:cubicBezTo>
                  <a:cubicBezTo>
                    <a:pt x="1330309" y="1749362"/>
                    <a:pt x="1326880" y="1747647"/>
                    <a:pt x="1324594" y="1745361"/>
                  </a:cubicBezTo>
                  <a:cubicBezTo>
                    <a:pt x="1321737" y="1742504"/>
                    <a:pt x="1319451" y="1739646"/>
                    <a:pt x="1319451" y="1735074"/>
                  </a:cubicBezTo>
                  <a:cubicBezTo>
                    <a:pt x="1318879" y="1727073"/>
                    <a:pt x="1318308" y="1719644"/>
                    <a:pt x="1317165" y="1711642"/>
                  </a:cubicBezTo>
                  <a:cubicBezTo>
                    <a:pt x="1317165" y="1709928"/>
                    <a:pt x="1316022" y="1708785"/>
                    <a:pt x="1315450" y="1707642"/>
                  </a:cubicBezTo>
                  <a:cubicBezTo>
                    <a:pt x="1314307" y="1706499"/>
                    <a:pt x="1313164" y="1705356"/>
                    <a:pt x="1312021" y="1704785"/>
                  </a:cubicBezTo>
                  <a:cubicBezTo>
                    <a:pt x="1310878" y="1704785"/>
                    <a:pt x="1308592" y="1705356"/>
                    <a:pt x="1308021" y="1706499"/>
                  </a:cubicBezTo>
                  <a:cubicBezTo>
                    <a:pt x="1306306" y="1709357"/>
                    <a:pt x="1305163" y="1712214"/>
                    <a:pt x="1304020" y="1715072"/>
                  </a:cubicBezTo>
                  <a:cubicBezTo>
                    <a:pt x="1302306" y="1718500"/>
                    <a:pt x="1299448" y="1718500"/>
                    <a:pt x="1296591" y="1715072"/>
                  </a:cubicBezTo>
                  <a:cubicBezTo>
                    <a:pt x="1293733" y="1711071"/>
                    <a:pt x="1291447" y="1707070"/>
                    <a:pt x="1290876" y="1702499"/>
                  </a:cubicBezTo>
                  <a:cubicBezTo>
                    <a:pt x="1289733" y="1694497"/>
                    <a:pt x="1285732" y="1687640"/>
                    <a:pt x="1280017" y="1681925"/>
                  </a:cubicBezTo>
                  <a:cubicBezTo>
                    <a:pt x="1276588" y="1677924"/>
                    <a:pt x="1272588" y="1673924"/>
                    <a:pt x="1268587" y="1670495"/>
                  </a:cubicBezTo>
                  <a:cubicBezTo>
                    <a:pt x="1266873" y="1668780"/>
                    <a:pt x="1264587" y="1667637"/>
                    <a:pt x="1263444" y="1665922"/>
                  </a:cubicBezTo>
                  <a:cubicBezTo>
                    <a:pt x="1258872" y="1657922"/>
                    <a:pt x="1254300" y="1649349"/>
                    <a:pt x="1249728" y="1641348"/>
                  </a:cubicBezTo>
                  <a:cubicBezTo>
                    <a:pt x="1248585" y="1639634"/>
                    <a:pt x="1249156" y="1636776"/>
                    <a:pt x="1249156" y="1634490"/>
                  </a:cubicBezTo>
                  <a:cubicBezTo>
                    <a:pt x="1249728" y="1631632"/>
                    <a:pt x="1250299" y="1628204"/>
                    <a:pt x="1251442" y="1625346"/>
                  </a:cubicBezTo>
                  <a:cubicBezTo>
                    <a:pt x="1252014" y="1624203"/>
                    <a:pt x="1253157" y="1622489"/>
                    <a:pt x="1254871" y="1622489"/>
                  </a:cubicBezTo>
                  <a:cubicBezTo>
                    <a:pt x="1259443" y="1621917"/>
                    <a:pt x="1264015" y="1620774"/>
                    <a:pt x="1268587" y="1621345"/>
                  </a:cubicBezTo>
                  <a:cubicBezTo>
                    <a:pt x="1273159" y="1621345"/>
                    <a:pt x="1278303" y="1621917"/>
                    <a:pt x="1282303" y="1623632"/>
                  </a:cubicBezTo>
                  <a:cubicBezTo>
                    <a:pt x="1285161" y="1625346"/>
                    <a:pt x="1286875" y="1629347"/>
                    <a:pt x="1289161" y="1632775"/>
                  </a:cubicBezTo>
                  <a:cubicBezTo>
                    <a:pt x="1294876" y="1641920"/>
                    <a:pt x="1301163" y="1651635"/>
                    <a:pt x="1306878" y="1660779"/>
                  </a:cubicBezTo>
                  <a:cubicBezTo>
                    <a:pt x="1309735" y="1665351"/>
                    <a:pt x="1313164" y="1667637"/>
                    <a:pt x="1317736" y="1668780"/>
                  </a:cubicBezTo>
                  <a:cubicBezTo>
                    <a:pt x="1320022" y="1669352"/>
                    <a:pt x="1322308" y="1669923"/>
                    <a:pt x="1324594" y="1670495"/>
                  </a:cubicBezTo>
                  <a:cubicBezTo>
                    <a:pt x="1330309" y="1671637"/>
                    <a:pt x="1334881" y="1673924"/>
                    <a:pt x="1338310" y="1678495"/>
                  </a:cubicBezTo>
                  <a:cubicBezTo>
                    <a:pt x="1340596" y="1681353"/>
                    <a:pt x="1344597" y="1683067"/>
                    <a:pt x="1347454" y="1685354"/>
                  </a:cubicBezTo>
                  <a:cubicBezTo>
                    <a:pt x="1356027" y="1691640"/>
                    <a:pt x="1366314" y="1692783"/>
                    <a:pt x="1376029" y="1695069"/>
                  </a:cubicBezTo>
                  <a:cubicBezTo>
                    <a:pt x="1380030" y="1696212"/>
                    <a:pt x="1383459" y="1695640"/>
                    <a:pt x="1387459" y="1693355"/>
                  </a:cubicBezTo>
                  <a:cubicBezTo>
                    <a:pt x="1393174" y="1690497"/>
                    <a:pt x="1398318" y="1687640"/>
                    <a:pt x="1404604" y="1684782"/>
                  </a:cubicBezTo>
                  <a:cubicBezTo>
                    <a:pt x="1411462" y="1681925"/>
                    <a:pt x="1417749" y="1684210"/>
                    <a:pt x="1420606" y="1690497"/>
                  </a:cubicBezTo>
                  <a:cubicBezTo>
                    <a:pt x="1422892" y="1695640"/>
                    <a:pt x="1425178" y="1700784"/>
                    <a:pt x="1427464" y="1705356"/>
                  </a:cubicBezTo>
                  <a:cubicBezTo>
                    <a:pt x="1429750" y="1710500"/>
                    <a:pt x="1433179" y="1712214"/>
                    <a:pt x="1438323" y="1712785"/>
                  </a:cubicBezTo>
                  <a:cubicBezTo>
                    <a:pt x="1460611" y="1714500"/>
                    <a:pt x="1481757" y="1719072"/>
                    <a:pt x="1503474" y="1722501"/>
                  </a:cubicBezTo>
                  <a:cubicBezTo>
                    <a:pt x="1511475" y="1723644"/>
                    <a:pt x="1518904" y="1724215"/>
                    <a:pt x="1526905" y="1723644"/>
                  </a:cubicBezTo>
                  <a:cubicBezTo>
                    <a:pt x="1540050" y="1721930"/>
                    <a:pt x="1553194" y="1717929"/>
                    <a:pt x="1566339" y="1721358"/>
                  </a:cubicBezTo>
                  <a:cubicBezTo>
                    <a:pt x="1569196" y="1721930"/>
                    <a:pt x="1572625" y="1720787"/>
                    <a:pt x="1575483" y="1719644"/>
                  </a:cubicBezTo>
                  <a:cubicBezTo>
                    <a:pt x="1584627" y="1716786"/>
                    <a:pt x="1594342" y="1716786"/>
                    <a:pt x="1603486" y="1717357"/>
                  </a:cubicBezTo>
                  <a:cubicBezTo>
                    <a:pt x="1606915" y="1717357"/>
                    <a:pt x="1609773" y="1719072"/>
                    <a:pt x="1610916" y="1721930"/>
                  </a:cubicBezTo>
                  <a:cubicBezTo>
                    <a:pt x="1612059" y="1724787"/>
                    <a:pt x="1614345" y="1727073"/>
                    <a:pt x="1617202" y="1728787"/>
                  </a:cubicBezTo>
                  <a:cubicBezTo>
                    <a:pt x="1620631" y="1731074"/>
                    <a:pt x="1623489" y="1733931"/>
                    <a:pt x="1624632" y="1737932"/>
                  </a:cubicBezTo>
                  <a:cubicBezTo>
                    <a:pt x="1626346" y="1745932"/>
                    <a:pt x="1630918" y="1749933"/>
                    <a:pt x="1638919" y="1751647"/>
                  </a:cubicBezTo>
                  <a:cubicBezTo>
                    <a:pt x="1644063" y="1752790"/>
                    <a:pt x="1648635" y="1756220"/>
                    <a:pt x="1652064" y="1760792"/>
                  </a:cubicBezTo>
                  <a:cubicBezTo>
                    <a:pt x="1657779" y="1768792"/>
                    <a:pt x="1666351" y="1772222"/>
                    <a:pt x="1676638" y="1772793"/>
                  </a:cubicBezTo>
                  <a:cubicBezTo>
                    <a:pt x="1678924" y="1772793"/>
                    <a:pt x="1680639" y="1772793"/>
                    <a:pt x="1682925" y="1772793"/>
                  </a:cubicBezTo>
                  <a:cubicBezTo>
                    <a:pt x="1682925" y="1772793"/>
                    <a:pt x="1682925" y="1772793"/>
                    <a:pt x="1683496" y="1772222"/>
                  </a:cubicBezTo>
                  <a:lnTo>
                    <a:pt x="1684639" y="1771650"/>
                  </a:lnTo>
                  <a:lnTo>
                    <a:pt x="1684068" y="1772793"/>
                  </a:lnTo>
                  <a:cubicBezTo>
                    <a:pt x="1684068" y="1772793"/>
                    <a:pt x="1683496" y="1772793"/>
                    <a:pt x="1683496" y="1772793"/>
                  </a:cubicBezTo>
                  <a:cubicBezTo>
                    <a:pt x="1680067" y="1777937"/>
                    <a:pt x="1675495" y="1781365"/>
                    <a:pt x="1668066" y="1778508"/>
                  </a:cubicBezTo>
                  <a:cubicBezTo>
                    <a:pt x="1666923" y="1777937"/>
                    <a:pt x="1664637" y="1779080"/>
                    <a:pt x="1664065" y="1780222"/>
                  </a:cubicBezTo>
                  <a:cubicBezTo>
                    <a:pt x="1663494" y="1781365"/>
                    <a:pt x="1663494" y="1783652"/>
                    <a:pt x="1664637" y="1784223"/>
                  </a:cubicBezTo>
                  <a:cubicBezTo>
                    <a:pt x="1671495" y="1791652"/>
                    <a:pt x="1678353" y="1799082"/>
                    <a:pt x="1685782" y="1805940"/>
                  </a:cubicBezTo>
                  <a:cubicBezTo>
                    <a:pt x="1698927" y="1818513"/>
                    <a:pt x="1705213" y="1818513"/>
                    <a:pt x="1720644" y="1808226"/>
                  </a:cubicBezTo>
                  <a:cubicBezTo>
                    <a:pt x="1726359" y="1804225"/>
                    <a:pt x="1730931" y="1799082"/>
                    <a:pt x="1731502" y="1792224"/>
                  </a:cubicBezTo>
                  <a:cubicBezTo>
                    <a:pt x="1731502" y="1792224"/>
                    <a:pt x="1731502" y="1792224"/>
                    <a:pt x="1730931" y="1792224"/>
                  </a:cubicBezTo>
                  <a:lnTo>
                    <a:pt x="1730931" y="1791081"/>
                  </a:lnTo>
                  <a:lnTo>
                    <a:pt x="1731502" y="1791652"/>
                  </a:lnTo>
                  <a:cubicBezTo>
                    <a:pt x="1731502" y="1791652"/>
                    <a:pt x="1731502" y="1792224"/>
                    <a:pt x="1731502" y="1792224"/>
                  </a:cubicBezTo>
                  <a:cubicBezTo>
                    <a:pt x="1732074" y="1792795"/>
                    <a:pt x="1733217" y="1792795"/>
                    <a:pt x="1733217" y="1793367"/>
                  </a:cubicBezTo>
                  <a:cubicBezTo>
                    <a:pt x="1736646" y="1803654"/>
                    <a:pt x="1740646" y="1813941"/>
                    <a:pt x="1740075" y="1824800"/>
                  </a:cubicBezTo>
                  <a:cubicBezTo>
                    <a:pt x="1739503" y="1829372"/>
                    <a:pt x="1739503" y="1834515"/>
                    <a:pt x="1741218" y="1838515"/>
                  </a:cubicBezTo>
                  <a:cubicBezTo>
                    <a:pt x="1745218" y="1849374"/>
                    <a:pt x="1746933" y="1861375"/>
                    <a:pt x="1749790" y="1872805"/>
                  </a:cubicBezTo>
                  <a:cubicBezTo>
                    <a:pt x="1752648" y="1884235"/>
                    <a:pt x="1759506" y="1894522"/>
                    <a:pt x="1760077" y="1906524"/>
                  </a:cubicBezTo>
                  <a:cubicBezTo>
                    <a:pt x="1760077" y="1908810"/>
                    <a:pt x="1761792" y="1911096"/>
                    <a:pt x="1762935" y="1912810"/>
                  </a:cubicBezTo>
                  <a:cubicBezTo>
                    <a:pt x="1766935" y="1919669"/>
                    <a:pt x="1769793" y="1927098"/>
                    <a:pt x="1774365" y="1933385"/>
                  </a:cubicBezTo>
                  <a:cubicBezTo>
                    <a:pt x="1780080" y="1941385"/>
                    <a:pt x="1782937" y="1949958"/>
                    <a:pt x="1786366" y="1959102"/>
                  </a:cubicBezTo>
                  <a:cubicBezTo>
                    <a:pt x="1788081" y="1963674"/>
                    <a:pt x="1789795" y="1967675"/>
                    <a:pt x="1790938" y="1972247"/>
                  </a:cubicBezTo>
                  <a:cubicBezTo>
                    <a:pt x="1793224" y="1981390"/>
                    <a:pt x="1797225" y="1989963"/>
                    <a:pt x="1804654" y="1996821"/>
                  </a:cubicBezTo>
                  <a:cubicBezTo>
                    <a:pt x="1808655" y="2000822"/>
                    <a:pt x="1812084" y="2005394"/>
                    <a:pt x="1813798" y="2010537"/>
                  </a:cubicBezTo>
                  <a:cubicBezTo>
                    <a:pt x="1817799" y="2021395"/>
                    <a:pt x="1824657" y="2031682"/>
                    <a:pt x="1825800" y="2043684"/>
                  </a:cubicBezTo>
                  <a:cubicBezTo>
                    <a:pt x="1826371" y="2051114"/>
                    <a:pt x="1830372" y="2056829"/>
                    <a:pt x="1834372" y="2062544"/>
                  </a:cubicBezTo>
                  <a:cubicBezTo>
                    <a:pt x="1836087" y="2064830"/>
                    <a:pt x="1838373" y="2067115"/>
                    <a:pt x="1841230" y="2069402"/>
                  </a:cubicBezTo>
                  <a:cubicBezTo>
                    <a:pt x="1846945" y="2073974"/>
                    <a:pt x="1855518" y="2072830"/>
                    <a:pt x="1860090" y="2067115"/>
                  </a:cubicBezTo>
                  <a:cubicBezTo>
                    <a:pt x="1861233" y="2065401"/>
                    <a:pt x="1862376" y="2063115"/>
                    <a:pt x="1863519" y="2060829"/>
                  </a:cubicBezTo>
                  <a:cubicBezTo>
                    <a:pt x="1865233" y="2057400"/>
                    <a:pt x="1868091" y="2053971"/>
                    <a:pt x="1872091" y="2052828"/>
                  </a:cubicBezTo>
                  <a:cubicBezTo>
                    <a:pt x="1877235" y="2051114"/>
                    <a:pt x="1878949" y="2047113"/>
                    <a:pt x="1880664" y="2042541"/>
                  </a:cubicBezTo>
                  <a:cubicBezTo>
                    <a:pt x="1882950" y="2036255"/>
                    <a:pt x="1886379" y="2031682"/>
                    <a:pt x="1892094" y="2028254"/>
                  </a:cubicBezTo>
                  <a:cubicBezTo>
                    <a:pt x="1896094" y="2026539"/>
                    <a:pt x="1897237" y="2022539"/>
                    <a:pt x="1896666" y="2017967"/>
                  </a:cubicBezTo>
                  <a:cubicBezTo>
                    <a:pt x="1896094" y="2013966"/>
                    <a:pt x="1895523" y="2009965"/>
                    <a:pt x="1894951" y="2006537"/>
                  </a:cubicBezTo>
                  <a:cubicBezTo>
                    <a:pt x="1893808" y="2001965"/>
                    <a:pt x="1894380" y="1997392"/>
                    <a:pt x="1896094" y="1992820"/>
                  </a:cubicBezTo>
                  <a:cubicBezTo>
                    <a:pt x="1897237" y="1989963"/>
                    <a:pt x="1898380" y="1987105"/>
                    <a:pt x="1899523" y="1984248"/>
                  </a:cubicBezTo>
                  <a:cubicBezTo>
                    <a:pt x="1902381" y="1977390"/>
                    <a:pt x="1902952" y="1970532"/>
                    <a:pt x="1900095" y="1963674"/>
                  </a:cubicBezTo>
                  <a:cubicBezTo>
                    <a:pt x="1898380" y="1960245"/>
                    <a:pt x="1898380" y="1956245"/>
                    <a:pt x="1897809" y="1952244"/>
                  </a:cubicBezTo>
                  <a:cubicBezTo>
                    <a:pt x="1897809" y="1943672"/>
                    <a:pt x="1897809" y="1935099"/>
                    <a:pt x="1897809" y="1926527"/>
                  </a:cubicBezTo>
                  <a:cubicBezTo>
                    <a:pt x="1897809" y="1921383"/>
                    <a:pt x="1900666" y="1917954"/>
                    <a:pt x="1906381" y="1916811"/>
                  </a:cubicBezTo>
                  <a:cubicBezTo>
                    <a:pt x="1908667" y="1916240"/>
                    <a:pt x="1911525" y="1915668"/>
                    <a:pt x="1912668" y="1914525"/>
                  </a:cubicBezTo>
                  <a:cubicBezTo>
                    <a:pt x="1916668" y="1908239"/>
                    <a:pt x="1922955" y="1905381"/>
                    <a:pt x="1929813" y="1903095"/>
                  </a:cubicBezTo>
                  <a:cubicBezTo>
                    <a:pt x="1932670" y="1901952"/>
                    <a:pt x="1934956" y="1899095"/>
                    <a:pt x="1935528" y="1896237"/>
                  </a:cubicBezTo>
                  <a:cubicBezTo>
                    <a:pt x="1936671" y="1892237"/>
                    <a:pt x="1937242" y="1888236"/>
                    <a:pt x="1941243" y="1885950"/>
                  </a:cubicBezTo>
                  <a:cubicBezTo>
                    <a:pt x="1950958" y="1880807"/>
                    <a:pt x="1957245" y="1871091"/>
                    <a:pt x="1965817" y="1864233"/>
                  </a:cubicBezTo>
                  <a:cubicBezTo>
                    <a:pt x="1969818" y="1861375"/>
                    <a:pt x="1972675" y="1857947"/>
                    <a:pt x="1974961" y="1853375"/>
                  </a:cubicBezTo>
                  <a:cubicBezTo>
                    <a:pt x="1977819" y="1848802"/>
                    <a:pt x="1981819" y="1844802"/>
                    <a:pt x="1985248" y="1840230"/>
                  </a:cubicBezTo>
                  <a:cubicBezTo>
                    <a:pt x="1987534" y="1836801"/>
                    <a:pt x="1990963" y="1835087"/>
                    <a:pt x="1994392" y="1833944"/>
                  </a:cubicBezTo>
                  <a:cubicBezTo>
                    <a:pt x="2007537" y="1828229"/>
                    <a:pt x="2016109" y="1819085"/>
                    <a:pt x="2016681" y="1803654"/>
                  </a:cubicBezTo>
                  <a:cubicBezTo>
                    <a:pt x="2016681" y="1799654"/>
                    <a:pt x="2020110" y="1796796"/>
                    <a:pt x="2023539" y="1794510"/>
                  </a:cubicBezTo>
                  <a:cubicBezTo>
                    <a:pt x="2029254" y="1791081"/>
                    <a:pt x="2035540" y="1790510"/>
                    <a:pt x="2041827" y="1791081"/>
                  </a:cubicBezTo>
                  <a:cubicBezTo>
                    <a:pt x="2056114" y="1791652"/>
                    <a:pt x="2069830" y="1788795"/>
                    <a:pt x="2081832" y="1780222"/>
                  </a:cubicBezTo>
                  <a:cubicBezTo>
                    <a:pt x="2086975" y="1776794"/>
                    <a:pt x="2093833" y="1777365"/>
                    <a:pt x="2098405" y="1772222"/>
                  </a:cubicBezTo>
                  <a:cubicBezTo>
                    <a:pt x="2098405" y="1772222"/>
                    <a:pt x="2101834" y="1773365"/>
                    <a:pt x="2101834" y="1774507"/>
                  </a:cubicBezTo>
                  <a:cubicBezTo>
                    <a:pt x="2103549" y="1779080"/>
                    <a:pt x="2104692" y="1783080"/>
                    <a:pt x="2106406" y="1787652"/>
                  </a:cubicBezTo>
                  <a:cubicBezTo>
                    <a:pt x="2110978" y="1803082"/>
                    <a:pt x="2119551" y="1816227"/>
                    <a:pt x="2134981" y="1823657"/>
                  </a:cubicBezTo>
                  <a:cubicBezTo>
                    <a:pt x="2137267" y="1824800"/>
                    <a:pt x="2138982" y="1825371"/>
                    <a:pt x="2141268" y="1826514"/>
                  </a:cubicBezTo>
                  <a:cubicBezTo>
                    <a:pt x="2144697" y="1828229"/>
                    <a:pt x="2145268" y="1831086"/>
                    <a:pt x="2144125" y="1836230"/>
                  </a:cubicBezTo>
                  <a:cubicBezTo>
                    <a:pt x="2142411" y="1843659"/>
                    <a:pt x="2143554" y="1845945"/>
                    <a:pt x="2150412" y="1848802"/>
                  </a:cubicBezTo>
                  <a:cubicBezTo>
                    <a:pt x="2154984" y="1850517"/>
                    <a:pt x="2158413" y="1853375"/>
                    <a:pt x="2160699" y="1857947"/>
                  </a:cubicBezTo>
                  <a:cubicBezTo>
                    <a:pt x="2161270" y="1858518"/>
                    <a:pt x="2161270" y="1859090"/>
                    <a:pt x="2161842" y="1860232"/>
                  </a:cubicBezTo>
                  <a:cubicBezTo>
                    <a:pt x="2166985" y="1870520"/>
                    <a:pt x="2169271" y="1880807"/>
                    <a:pt x="2165842" y="1891665"/>
                  </a:cubicBezTo>
                  <a:cubicBezTo>
                    <a:pt x="2164699" y="1895094"/>
                    <a:pt x="2165271" y="1899666"/>
                    <a:pt x="2165271" y="1903095"/>
                  </a:cubicBezTo>
                  <a:cubicBezTo>
                    <a:pt x="2165271" y="1906524"/>
                    <a:pt x="2170414" y="1911096"/>
                    <a:pt x="2173272" y="1911096"/>
                  </a:cubicBezTo>
                  <a:cubicBezTo>
                    <a:pt x="2181844" y="1910525"/>
                    <a:pt x="2190417" y="1910525"/>
                    <a:pt x="2197846" y="1904810"/>
                  </a:cubicBezTo>
                  <a:cubicBezTo>
                    <a:pt x="2201275" y="1903095"/>
                    <a:pt x="2206990" y="1899095"/>
                    <a:pt x="2213277" y="1895665"/>
                  </a:cubicBezTo>
                  <a:close/>
                  <a:moveTo>
                    <a:pt x="2620756" y="1556195"/>
                  </a:moveTo>
                  <a:cubicBezTo>
                    <a:pt x="2621328" y="1556195"/>
                    <a:pt x="2621899" y="1557337"/>
                    <a:pt x="2621899" y="1557909"/>
                  </a:cubicBezTo>
                  <a:cubicBezTo>
                    <a:pt x="2621899" y="1559052"/>
                    <a:pt x="2621899" y="1560195"/>
                    <a:pt x="2621899" y="1561338"/>
                  </a:cubicBezTo>
                  <a:cubicBezTo>
                    <a:pt x="2621899" y="1561338"/>
                    <a:pt x="2622471" y="1561338"/>
                    <a:pt x="2622471" y="1561338"/>
                  </a:cubicBezTo>
                  <a:lnTo>
                    <a:pt x="2623042" y="1562481"/>
                  </a:lnTo>
                  <a:lnTo>
                    <a:pt x="2621899" y="1561910"/>
                  </a:lnTo>
                  <a:cubicBezTo>
                    <a:pt x="2621899" y="1561910"/>
                    <a:pt x="2621899" y="1561338"/>
                    <a:pt x="2621899" y="1561338"/>
                  </a:cubicBezTo>
                  <a:cubicBezTo>
                    <a:pt x="2620756" y="1560767"/>
                    <a:pt x="2619613" y="1560195"/>
                    <a:pt x="2619042" y="1559624"/>
                  </a:cubicBezTo>
                  <a:cubicBezTo>
                    <a:pt x="2617899" y="1557337"/>
                    <a:pt x="2619042" y="1556195"/>
                    <a:pt x="2620756" y="1556195"/>
                  </a:cubicBezTo>
                  <a:close/>
                  <a:moveTo>
                    <a:pt x="2580180" y="1505902"/>
                  </a:moveTo>
                  <a:cubicBezTo>
                    <a:pt x="2580751" y="1505902"/>
                    <a:pt x="2581323" y="1506474"/>
                    <a:pt x="2581323" y="1507045"/>
                  </a:cubicBezTo>
                  <a:cubicBezTo>
                    <a:pt x="2580751" y="1507617"/>
                    <a:pt x="2580180" y="1507617"/>
                    <a:pt x="2579608" y="1508189"/>
                  </a:cubicBezTo>
                  <a:cubicBezTo>
                    <a:pt x="2579037" y="1508189"/>
                    <a:pt x="2577894" y="1508189"/>
                    <a:pt x="2577894" y="1507617"/>
                  </a:cubicBezTo>
                  <a:cubicBezTo>
                    <a:pt x="2577894" y="1506474"/>
                    <a:pt x="2578465" y="1505902"/>
                    <a:pt x="2580180" y="1505902"/>
                  </a:cubicBezTo>
                  <a:close/>
                  <a:moveTo>
                    <a:pt x="2557320" y="1611059"/>
                  </a:moveTo>
                  <a:cubicBezTo>
                    <a:pt x="2557891" y="1611630"/>
                    <a:pt x="2558463" y="1611630"/>
                    <a:pt x="2559034" y="1612202"/>
                  </a:cubicBezTo>
                  <a:cubicBezTo>
                    <a:pt x="2559606" y="1613345"/>
                    <a:pt x="2559606" y="1615059"/>
                    <a:pt x="2559606" y="1616202"/>
                  </a:cubicBezTo>
                  <a:cubicBezTo>
                    <a:pt x="2559606" y="1616774"/>
                    <a:pt x="2559034" y="1616774"/>
                    <a:pt x="2558463" y="1617345"/>
                  </a:cubicBezTo>
                  <a:cubicBezTo>
                    <a:pt x="2557891" y="1615630"/>
                    <a:pt x="2556748" y="1613345"/>
                    <a:pt x="2556177" y="1611630"/>
                  </a:cubicBezTo>
                  <a:cubicBezTo>
                    <a:pt x="2555605" y="1612202"/>
                    <a:pt x="2556748" y="1611630"/>
                    <a:pt x="2557320" y="1611059"/>
                  </a:cubicBezTo>
                  <a:close/>
                  <a:moveTo>
                    <a:pt x="2761917" y="1159002"/>
                  </a:moveTo>
                  <a:cubicBezTo>
                    <a:pt x="2763631" y="1159002"/>
                    <a:pt x="2766489" y="1160717"/>
                    <a:pt x="2767060" y="1162431"/>
                  </a:cubicBezTo>
                  <a:cubicBezTo>
                    <a:pt x="2767632" y="1164717"/>
                    <a:pt x="2767632" y="1167003"/>
                    <a:pt x="2768203" y="1169289"/>
                  </a:cubicBezTo>
                  <a:cubicBezTo>
                    <a:pt x="2767632" y="1171575"/>
                    <a:pt x="2767060" y="1173861"/>
                    <a:pt x="2765917" y="1175575"/>
                  </a:cubicBezTo>
                  <a:cubicBezTo>
                    <a:pt x="2765346" y="1176147"/>
                    <a:pt x="2762488" y="1176147"/>
                    <a:pt x="2762488" y="1175575"/>
                  </a:cubicBezTo>
                  <a:cubicBezTo>
                    <a:pt x="2760774" y="1172147"/>
                    <a:pt x="2759059" y="1168717"/>
                    <a:pt x="2757916" y="1165289"/>
                  </a:cubicBezTo>
                  <a:cubicBezTo>
                    <a:pt x="2756202" y="1163002"/>
                    <a:pt x="2759059" y="1159574"/>
                    <a:pt x="2761917" y="1159002"/>
                  </a:cubicBezTo>
                  <a:close/>
                  <a:moveTo>
                    <a:pt x="3180255" y="277178"/>
                  </a:moveTo>
                  <a:cubicBezTo>
                    <a:pt x="3183112" y="276606"/>
                    <a:pt x="3185970" y="275463"/>
                    <a:pt x="3188827" y="274892"/>
                  </a:cubicBezTo>
                  <a:cubicBezTo>
                    <a:pt x="3189398" y="274892"/>
                    <a:pt x="3190542" y="275463"/>
                    <a:pt x="3190542" y="276034"/>
                  </a:cubicBezTo>
                  <a:cubicBezTo>
                    <a:pt x="3191113" y="276606"/>
                    <a:pt x="3190542" y="277178"/>
                    <a:pt x="3190542" y="278892"/>
                  </a:cubicBezTo>
                  <a:cubicBezTo>
                    <a:pt x="3188256" y="280035"/>
                    <a:pt x="3185970" y="281749"/>
                    <a:pt x="3183683" y="283464"/>
                  </a:cubicBezTo>
                  <a:cubicBezTo>
                    <a:pt x="3181969" y="284607"/>
                    <a:pt x="3179683" y="282893"/>
                    <a:pt x="3178540" y="280607"/>
                  </a:cubicBezTo>
                  <a:cubicBezTo>
                    <a:pt x="3177968" y="278892"/>
                    <a:pt x="3178540" y="277749"/>
                    <a:pt x="3180255" y="277178"/>
                  </a:cubicBezTo>
                  <a:close/>
                  <a:moveTo>
                    <a:pt x="2783062" y="138874"/>
                  </a:moveTo>
                  <a:cubicBezTo>
                    <a:pt x="2783634" y="138874"/>
                    <a:pt x="2783634" y="139446"/>
                    <a:pt x="2783062" y="138874"/>
                  </a:cubicBezTo>
                  <a:cubicBezTo>
                    <a:pt x="2785348" y="139446"/>
                    <a:pt x="2787063" y="138874"/>
                    <a:pt x="2787634" y="141732"/>
                  </a:cubicBezTo>
                  <a:cubicBezTo>
                    <a:pt x="2787634" y="141732"/>
                    <a:pt x="2785920" y="142875"/>
                    <a:pt x="2785920" y="142303"/>
                  </a:cubicBezTo>
                  <a:cubicBezTo>
                    <a:pt x="2785348" y="141160"/>
                    <a:pt x="2784205" y="140589"/>
                    <a:pt x="2783062" y="138874"/>
                  </a:cubicBezTo>
                  <a:cubicBezTo>
                    <a:pt x="2783062" y="139446"/>
                    <a:pt x="2783062" y="139446"/>
                    <a:pt x="2782491" y="139446"/>
                  </a:cubicBezTo>
                  <a:cubicBezTo>
                    <a:pt x="2781919" y="138874"/>
                    <a:pt x="2781919" y="138874"/>
                    <a:pt x="2781348" y="138303"/>
                  </a:cubicBezTo>
                  <a:cubicBezTo>
                    <a:pt x="2781919" y="138303"/>
                    <a:pt x="2782491" y="138874"/>
                    <a:pt x="2783062" y="138874"/>
                  </a:cubicBezTo>
                  <a:close/>
                  <a:moveTo>
                    <a:pt x="2569893" y="880110"/>
                  </a:moveTo>
                  <a:cubicBezTo>
                    <a:pt x="2570464" y="880110"/>
                    <a:pt x="2571036" y="880110"/>
                    <a:pt x="2571607" y="880110"/>
                  </a:cubicBezTo>
                  <a:cubicBezTo>
                    <a:pt x="2572179" y="879538"/>
                    <a:pt x="2572750" y="878967"/>
                    <a:pt x="2573893" y="878395"/>
                  </a:cubicBezTo>
                  <a:cubicBezTo>
                    <a:pt x="2573893" y="878967"/>
                    <a:pt x="2573893" y="878967"/>
                    <a:pt x="2574465" y="879538"/>
                  </a:cubicBezTo>
                  <a:cubicBezTo>
                    <a:pt x="2573893" y="879538"/>
                    <a:pt x="2572750" y="879538"/>
                    <a:pt x="2572179" y="880110"/>
                  </a:cubicBezTo>
                  <a:cubicBezTo>
                    <a:pt x="2571036" y="880110"/>
                    <a:pt x="2571036" y="880682"/>
                    <a:pt x="2569893" y="880110"/>
                  </a:cubicBezTo>
                  <a:lnTo>
                    <a:pt x="2569321" y="881253"/>
                  </a:lnTo>
                  <a:lnTo>
                    <a:pt x="2569893" y="880110"/>
                  </a:lnTo>
                  <a:close/>
                  <a:moveTo>
                    <a:pt x="2475595" y="1618488"/>
                  </a:moveTo>
                  <a:cubicBezTo>
                    <a:pt x="2475595" y="1618488"/>
                    <a:pt x="2476167" y="1619060"/>
                    <a:pt x="2475595" y="1618488"/>
                  </a:cubicBezTo>
                  <a:cubicBezTo>
                    <a:pt x="2479024" y="1617917"/>
                    <a:pt x="2483025" y="1618488"/>
                    <a:pt x="2485311" y="1615630"/>
                  </a:cubicBezTo>
                  <a:cubicBezTo>
                    <a:pt x="2486454" y="1614487"/>
                    <a:pt x="2487597" y="1615059"/>
                    <a:pt x="2487597" y="1616774"/>
                  </a:cubicBezTo>
                  <a:cubicBezTo>
                    <a:pt x="2487597" y="1617917"/>
                    <a:pt x="2486454" y="1620202"/>
                    <a:pt x="2485882" y="1620202"/>
                  </a:cubicBezTo>
                  <a:cubicBezTo>
                    <a:pt x="2482453" y="1621917"/>
                    <a:pt x="2479024" y="1621917"/>
                    <a:pt x="2475595" y="1618488"/>
                  </a:cubicBezTo>
                  <a:cubicBezTo>
                    <a:pt x="2475595" y="1619060"/>
                    <a:pt x="2475024" y="1619060"/>
                    <a:pt x="2475024" y="1619060"/>
                  </a:cubicBezTo>
                  <a:cubicBezTo>
                    <a:pt x="2475024" y="1618488"/>
                    <a:pt x="2475024" y="1617917"/>
                    <a:pt x="2475024" y="1617345"/>
                  </a:cubicBezTo>
                  <a:cubicBezTo>
                    <a:pt x="2475024" y="1617917"/>
                    <a:pt x="2475595" y="1618488"/>
                    <a:pt x="2475595" y="1618488"/>
                  </a:cubicBezTo>
                  <a:close/>
                  <a:moveTo>
                    <a:pt x="2465880" y="97155"/>
                  </a:moveTo>
                  <a:lnTo>
                    <a:pt x="2465308" y="95440"/>
                  </a:lnTo>
                  <a:lnTo>
                    <a:pt x="2466451" y="96583"/>
                  </a:lnTo>
                  <a:cubicBezTo>
                    <a:pt x="2466451" y="97155"/>
                    <a:pt x="2466451" y="97155"/>
                    <a:pt x="2465880" y="97155"/>
                  </a:cubicBezTo>
                  <a:cubicBezTo>
                    <a:pt x="2470452" y="98298"/>
                    <a:pt x="2472166" y="101155"/>
                    <a:pt x="2471595" y="105156"/>
                  </a:cubicBezTo>
                  <a:cubicBezTo>
                    <a:pt x="2471023" y="108013"/>
                    <a:pt x="2469309" y="110299"/>
                    <a:pt x="2468166" y="113157"/>
                  </a:cubicBezTo>
                  <a:cubicBezTo>
                    <a:pt x="2468166" y="113728"/>
                    <a:pt x="2466451" y="113728"/>
                    <a:pt x="2465880" y="113157"/>
                  </a:cubicBezTo>
                  <a:cubicBezTo>
                    <a:pt x="2465308" y="113157"/>
                    <a:pt x="2464737" y="112014"/>
                    <a:pt x="2464737" y="111443"/>
                  </a:cubicBezTo>
                  <a:cubicBezTo>
                    <a:pt x="2465308" y="106870"/>
                    <a:pt x="2465880" y="102298"/>
                    <a:pt x="2465880" y="97155"/>
                  </a:cubicBezTo>
                  <a:cubicBezTo>
                    <a:pt x="2466451" y="97155"/>
                    <a:pt x="2465880" y="97155"/>
                    <a:pt x="2465880" y="97155"/>
                  </a:cubicBezTo>
                  <a:close/>
                  <a:moveTo>
                    <a:pt x="2445306" y="1078992"/>
                  </a:moveTo>
                  <a:cubicBezTo>
                    <a:pt x="2444734" y="1078992"/>
                    <a:pt x="2443591" y="1078420"/>
                    <a:pt x="2443591" y="1078420"/>
                  </a:cubicBezTo>
                  <a:cubicBezTo>
                    <a:pt x="2443591" y="1077277"/>
                    <a:pt x="2444163" y="1076135"/>
                    <a:pt x="2444734" y="1074420"/>
                  </a:cubicBezTo>
                  <a:cubicBezTo>
                    <a:pt x="2445306" y="1074420"/>
                    <a:pt x="2446449" y="1074992"/>
                    <a:pt x="2446449" y="1074992"/>
                  </a:cubicBezTo>
                  <a:cubicBezTo>
                    <a:pt x="2445877" y="1076135"/>
                    <a:pt x="2445306" y="1077277"/>
                    <a:pt x="2445306" y="1078992"/>
                  </a:cubicBezTo>
                  <a:close/>
                  <a:moveTo>
                    <a:pt x="2446449" y="84010"/>
                  </a:moveTo>
                  <a:cubicBezTo>
                    <a:pt x="2447592" y="84010"/>
                    <a:pt x="2449306" y="84582"/>
                    <a:pt x="2450449" y="85153"/>
                  </a:cubicBezTo>
                  <a:cubicBezTo>
                    <a:pt x="2449878" y="85725"/>
                    <a:pt x="2449878" y="86297"/>
                    <a:pt x="2449306" y="86868"/>
                  </a:cubicBezTo>
                  <a:cubicBezTo>
                    <a:pt x="2447592" y="88583"/>
                    <a:pt x="2446449" y="90297"/>
                    <a:pt x="2444734" y="91440"/>
                  </a:cubicBezTo>
                  <a:cubicBezTo>
                    <a:pt x="2444163" y="92012"/>
                    <a:pt x="2443591" y="92012"/>
                    <a:pt x="2442448" y="92012"/>
                  </a:cubicBezTo>
                  <a:cubicBezTo>
                    <a:pt x="2440734" y="92012"/>
                    <a:pt x="2439591" y="91440"/>
                    <a:pt x="2439591" y="89725"/>
                  </a:cubicBezTo>
                  <a:cubicBezTo>
                    <a:pt x="2438448" y="86297"/>
                    <a:pt x="2440734" y="84010"/>
                    <a:pt x="2446449" y="84010"/>
                  </a:cubicBezTo>
                  <a:close/>
                  <a:moveTo>
                    <a:pt x="2368153" y="168021"/>
                  </a:moveTo>
                  <a:cubicBezTo>
                    <a:pt x="2371011" y="168021"/>
                    <a:pt x="2373868" y="168593"/>
                    <a:pt x="2376726" y="169735"/>
                  </a:cubicBezTo>
                  <a:cubicBezTo>
                    <a:pt x="2377297" y="169735"/>
                    <a:pt x="2377297" y="170878"/>
                    <a:pt x="2377869" y="171450"/>
                  </a:cubicBezTo>
                  <a:cubicBezTo>
                    <a:pt x="2377297" y="172593"/>
                    <a:pt x="2376726" y="174308"/>
                    <a:pt x="2375583" y="174879"/>
                  </a:cubicBezTo>
                  <a:cubicBezTo>
                    <a:pt x="2372154" y="176593"/>
                    <a:pt x="2368153" y="174879"/>
                    <a:pt x="2366439" y="171450"/>
                  </a:cubicBezTo>
                  <a:cubicBezTo>
                    <a:pt x="2365296" y="169735"/>
                    <a:pt x="2366439" y="168021"/>
                    <a:pt x="2368153" y="168021"/>
                  </a:cubicBezTo>
                  <a:close/>
                  <a:moveTo>
                    <a:pt x="2361295" y="1972818"/>
                  </a:moveTo>
                  <a:cubicBezTo>
                    <a:pt x="2361867" y="1973390"/>
                    <a:pt x="2361867" y="1973961"/>
                    <a:pt x="2362438" y="1974532"/>
                  </a:cubicBezTo>
                  <a:cubicBezTo>
                    <a:pt x="2361295" y="1975675"/>
                    <a:pt x="2360152" y="1975104"/>
                    <a:pt x="2360152" y="1973390"/>
                  </a:cubicBezTo>
                  <a:cubicBezTo>
                    <a:pt x="2360152" y="1972818"/>
                    <a:pt x="2360724" y="1972818"/>
                    <a:pt x="2361295" y="1972818"/>
                  </a:cubicBezTo>
                  <a:close/>
                  <a:moveTo>
                    <a:pt x="1875520" y="68008"/>
                  </a:moveTo>
                  <a:cubicBezTo>
                    <a:pt x="1876092" y="68580"/>
                    <a:pt x="1876092" y="68580"/>
                    <a:pt x="1876663" y="69152"/>
                  </a:cubicBezTo>
                  <a:cubicBezTo>
                    <a:pt x="1876092" y="69152"/>
                    <a:pt x="1875520" y="68580"/>
                    <a:pt x="1874949" y="68580"/>
                  </a:cubicBezTo>
                  <a:lnTo>
                    <a:pt x="1873806" y="66865"/>
                  </a:lnTo>
                  <a:lnTo>
                    <a:pt x="1875520" y="68008"/>
                  </a:lnTo>
                  <a:close/>
                  <a:moveTo>
                    <a:pt x="494776" y="780098"/>
                  </a:moveTo>
                  <a:lnTo>
                    <a:pt x="494776" y="778954"/>
                  </a:lnTo>
                  <a:lnTo>
                    <a:pt x="495919" y="779526"/>
                  </a:lnTo>
                  <a:lnTo>
                    <a:pt x="494776" y="780098"/>
                  </a:lnTo>
                  <a:close/>
                  <a:moveTo>
                    <a:pt x="556498" y="924115"/>
                  </a:moveTo>
                  <a:cubicBezTo>
                    <a:pt x="555927" y="928116"/>
                    <a:pt x="553641" y="931545"/>
                    <a:pt x="549640" y="932117"/>
                  </a:cubicBezTo>
                  <a:cubicBezTo>
                    <a:pt x="546211" y="932688"/>
                    <a:pt x="542211" y="932688"/>
                    <a:pt x="538782" y="932688"/>
                  </a:cubicBezTo>
                  <a:cubicBezTo>
                    <a:pt x="538782" y="932688"/>
                    <a:pt x="538782" y="933260"/>
                    <a:pt x="538782" y="933260"/>
                  </a:cubicBezTo>
                  <a:cubicBezTo>
                    <a:pt x="538782" y="933831"/>
                    <a:pt x="538210" y="933831"/>
                    <a:pt x="538210" y="934402"/>
                  </a:cubicBezTo>
                  <a:cubicBezTo>
                    <a:pt x="538210" y="933831"/>
                    <a:pt x="538210" y="933260"/>
                    <a:pt x="538210" y="932688"/>
                  </a:cubicBezTo>
                  <a:cubicBezTo>
                    <a:pt x="538210" y="932688"/>
                    <a:pt x="538782" y="932688"/>
                    <a:pt x="538782" y="932688"/>
                  </a:cubicBezTo>
                  <a:cubicBezTo>
                    <a:pt x="538210" y="927544"/>
                    <a:pt x="538782" y="922401"/>
                    <a:pt x="545068" y="920115"/>
                  </a:cubicBezTo>
                  <a:cubicBezTo>
                    <a:pt x="546783" y="919543"/>
                    <a:pt x="547354" y="916114"/>
                    <a:pt x="548497" y="914400"/>
                  </a:cubicBezTo>
                  <a:cubicBezTo>
                    <a:pt x="550212" y="911543"/>
                    <a:pt x="552498" y="910399"/>
                    <a:pt x="553641" y="911543"/>
                  </a:cubicBezTo>
                  <a:cubicBezTo>
                    <a:pt x="554784" y="913257"/>
                    <a:pt x="555927" y="914972"/>
                    <a:pt x="556498" y="917258"/>
                  </a:cubicBezTo>
                  <a:cubicBezTo>
                    <a:pt x="557069" y="919543"/>
                    <a:pt x="556498" y="921829"/>
                    <a:pt x="556498" y="924115"/>
                  </a:cubicBezTo>
                  <a:close/>
                  <a:moveTo>
                    <a:pt x="571357" y="936117"/>
                  </a:moveTo>
                  <a:cubicBezTo>
                    <a:pt x="571357" y="936688"/>
                    <a:pt x="571357" y="936688"/>
                    <a:pt x="571357" y="937260"/>
                  </a:cubicBezTo>
                  <a:cubicBezTo>
                    <a:pt x="570786" y="937832"/>
                    <a:pt x="570786" y="938403"/>
                    <a:pt x="570214" y="938975"/>
                  </a:cubicBezTo>
                  <a:cubicBezTo>
                    <a:pt x="570214" y="939546"/>
                    <a:pt x="569643" y="940117"/>
                    <a:pt x="569643" y="940689"/>
                  </a:cubicBezTo>
                  <a:cubicBezTo>
                    <a:pt x="570214" y="939546"/>
                    <a:pt x="570214" y="938403"/>
                    <a:pt x="570786" y="936688"/>
                  </a:cubicBezTo>
                  <a:cubicBezTo>
                    <a:pt x="570786" y="936688"/>
                    <a:pt x="571357" y="936688"/>
                    <a:pt x="571357" y="936117"/>
                  </a:cubicBezTo>
                  <a:cubicBezTo>
                    <a:pt x="571357" y="934402"/>
                    <a:pt x="571357" y="933260"/>
                    <a:pt x="573072" y="932117"/>
                  </a:cubicBezTo>
                  <a:cubicBezTo>
                    <a:pt x="573072" y="932688"/>
                    <a:pt x="573643" y="933260"/>
                    <a:pt x="573643" y="933831"/>
                  </a:cubicBezTo>
                  <a:cubicBezTo>
                    <a:pt x="573072" y="934974"/>
                    <a:pt x="571929" y="935545"/>
                    <a:pt x="571357" y="936117"/>
                  </a:cubicBezTo>
                  <a:close/>
                  <a:moveTo>
                    <a:pt x="609648" y="901827"/>
                  </a:moveTo>
                  <a:cubicBezTo>
                    <a:pt x="610219" y="901255"/>
                    <a:pt x="611362" y="901255"/>
                    <a:pt x="611934" y="901255"/>
                  </a:cubicBezTo>
                  <a:cubicBezTo>
                    <a:pt x="613648" y="901255"/>
                    <a:pt x="614791" y="901827"/>
                    <a:pt x="615934" y="902398"/>
                  </a:cubicBezTo>
                  <a:cubicBezTo>
                    <a:pt x="615934" y="902970"/>
                    <a:pt x="615934" y="904113"/>
                    <a:pt x="615363" y="904113"/>
                  </a:cubicBezTo>
                  <a:cubicBezTo>
                    <a:pt x="614219" y="904113"/>
                    <a:pt x="612505" y="904684"/>
                    <a:pt x="611362" y="904113"/>
                  </a:cubicBezTo>
                  <a:cubicBezTo>
                    <a:pt x="609648" y="904113"/>
                    <a:pt x="609076" y="902398"/>
                    <a:pt x="609648" y="901827"/>
                  </a:cubicBezTo>
                  <a:close/>
                  <a:moveTo>
                    <a:pt x="646795" y="546925"/>
                  </a:moveTo>
                  <a:cubicBezTo>
                    <a:pt x="646224" y="548068"/>
                    <a:pt x="644509" y="548068"/>
                    <a:pt x="642794" y="548640"/>
                  </a:cubicBezTo>
                  <a:cubicBezTo>
                    <a:pt x="642223" y="548640"/>
                    <a:pt x="641080" y="548640"/>
                    <a:pt x="640509" y="548068"/>
                  </a:cubicBezTo>
                  <a:cubicBezTo>
                    <a:pt x="639937" y="546925"/>
                    <a:pt x="638794" y="545211"/>
                    <a:pt x="638794" y="544639"/>
                  </a:cubicBezTo>
                  <a:cubicBezTo>
                    <a:pt x="638794" y="544068"/>
                    <a:pt x="641080" y="542925"/>
                    <a:pt x="642223" y="542925"/>
                  </a:cubicBezTo>
                  <a:cubicBezTo>
                    <a:pt x="645081" y="542925"/>
                    <a:pt x="647367" y="545783"/>
                    <a:pt x="646795" y="546925"/>
                  </a:cubicBezTo>
                  <a:close/>
                  <a:moveTo>
                    <a:pt x="670798" y="532638"/>
                  </a:moveTo>
                  <a:cubicBezTo>
                    <a:pt x="670798" y="532638"/>
                    <a:pt x="670227" y="532638"/>
                    <a:pt x="670798" y="532638"/>
                  </a:cubicBezTo>
                  <a:cubicBezTo>
                    <a:pt x="669655" y="534353"/>
                    <a:pt x="670227" y="536067"/>
                    <a:pt x="667369" y="536067"/>
                  </a:cubicBezTo>
                  <a:cubicBezTo>
                    <a:pt x="667369" y="536067"/>
                    <a:pt x="666798" y="534353"/>
                    <a:pt x="666798" y="534353"/>
                  </a:cubicBezTo>
                  <a:cubicBezTo>
                    <a:pt x="667941" y="533209"/>
                    <a:pt x="669084" y="533209"/>
                    <a:pt x="670798" y="532638"/>
                  </a:cubicBezTo>
                  <a:cubicBezTo>
                    <a:pt x="670227" y="532638"/>
                    <a:pt x="670227" y="532067"/>
                    <a:pt x="670798" y="532638"/>
                  </a:cubicBezTo>
                  <a:lnTo>
                    <a:pt x="671369" y="530923"/>
                  </a:lnTo>
                  <a:lnTo>
                    <a:pt x="670798" y="532638"/>
                  </a:lnTo>
                  <a:close/>
                  <a:moveTo>
                    <a:pt x="703945" y="521208"/>
                  </a:moveTo>
                  <a:cubicBezTo>
                    <a:pt x="703945" y="521208"/>
                    <a:pt x="703374" y="521779"/>
                    <a:pt x="703374" y="521779"/>
                  </a:cubicBezTo>
                  <a:cubicBezTo>
                    <a:pt x="702802" y="522351"/>
                    <a:pt x="702802" y="522923"/>
                    <a:pt x="702802" y="522923"/>
                  </a:cubicBezTo>
                  <a:cubicBezTo>
                    <a:pt x="702802" y="525780"/>
                    <a:pt x="702802" y="529209"/>
                    <a:pt x="702802" y="532067"/>
                  </a:cubicBezTo>
                  <a:cubicBezTo>
                    <a:pt x="702802" y="532638"/>
                    <a:pt x="702231" y="533209"/>
                    <a:pt x="701659" y="533781"/>
                  </a:cubicBezTo>
                  <a:cubicBezTo>
                    <a:pt x="701088" y="533209"/>
                    <a:pt x="700516" y="532638"/>
                    <a:pt x="700516" y="532067"/>
                  </a:cubicBezTo>
                  <a:cubicBezTo>
                    <a:pt x="700516" y="528638"/>
                    <a:pt x="701088" y="525780"/>
                    <a:pt x="702802" y="522923"/>
                  </a:cubicBezTo>
                  <a:cubicBezTo>
                    <a:pt x="702802" y="522351"/>
                    <a:pt x="702802" y="521779"/>
                    <a:pt x="702802" y="520637"/>
                  </a:cubicBezTo>
                  <a:cubicBezTo>
                    <a:pt x="703374" y="521779"/>
                    <a:pt x="703374" y="521208"/>
                    <a:pt x="703945" y="521208"/>
                  </a:cubicBezTo>
                  <a:cubicBezTo>
                    <a:pt x="703945" y="520637"/>
                    <a:pt x="704517" y="520637"/>
                    <a:pt x="704517" y="520065"/>
                  </a:cubicBezTo>
                  <a:cubicBezTo>
                    <a:pt x="705659" y="520637"/>
                    <a:pt x="705088" y="521208"/>
                    <a:pt x="703945" y="521208"/>
                  </a:cubicBezTo>
                  <a:close/>
                  <a:moveTo>
                    <a:pt x="743379" y="829247"/>
                  </a:moveTo>
                  <a:lnTo>
                    <a:pt x="744522" y="827532"/>
                  </a:lnTo>
                  <a:lnTo>
                    <a:pt x="745093" y="829818"/>
                  </a:lnTo>
                  <a:lnTo>
                    <a:pt x="743379" y="829247"/>
                  </a:lnTo>
                  <a:close/>
                  <a:moveTo>
                    <a:pt x="746808" y="579501"/>
                  </a:moveTo>
                  <a:cubicBezTo>
                    <a:pt x="747379" y="577787"/>
                    <a:pt x="749094" y="576072"/>
                    <a:pt x="750808" y="574358"/>
                  </a:cubicBezTo>
                  <a:cubicBezTo>
                    <a:pt x="750808" y="574358"/>
                    <a:pt x="750808" y="573786"/>
                    <a:pt x="750237" y="573786"/>
                  </a:cubicBezTo>
                  <a:lnTo>
                    <a:pt x="751951" y="572643"/>
                  </a:lnTo>
                  <a:lnTo>
                    <a:pt x="750808" y="574358"/>
                  </a:lnTo>
                  <a:cubicBezTo>
                    <a:pt x="750808" y="574358"/>
                    <a:pt x="750808" y="574358"/>
                    <a:pt x="750808" y="574358"/>
                  </a:cubicBezTo>
                  <a:cubicBezTo>
                    <a:pt x="751379" y="576072"/>
                    <a:pt x="752523" y="577787"/>
                    <a:pt x="752523" y="580073"/>
                  </a:cubicBezTo>
                  <a:cubicBezTo>
                    <a:pt x="752523" y="581215"/>
                    <a:pt x="750808" y="582358"/>
                    <a:pt x="749665" y="583502"/>
                  </a:cubicBezTo>
                  <a:cubicBezTo>
                    <a:pt x="749094" y="584073"/>
                    <a:pt x="747951" y="584073"/>
                    <a:pt x="747951" y="583502"/>
                  </a:cubicBezTo>
                  <a:cubicBezTo>
                    <a:pt x="747379" y="582358"/>
                    <a:pt x="746236" y="580644"/>
                    <a:pt x="746808" y="579501"/>
                  </a:cubicBezTo>
                  <a:close/>
                  <a:moveTo>
                    <a:pt x="755380" y="795528"/>
                  </a:moveTo>
                  <a:cubicBezTo>
                    <a:pt x="754809" y="795528"/>
                    <a:pt x="754237" y="794957"/>
                    <a:pt x="753666" y="794957"/>
                  </a:cubicBezTo>
                  <a:cubicBezTo>
                    <a:pt x="751379" y="794385"/>
                    <a:pt x="749094" y="794957"/>
                    <a:pt x="748522" y="791528"/>
                  </a:cubicBezTo>
                  <a:cubicBezTo>
                    <a:pt x="748522" y="791528"/>
                    <a:pt x="749665" y="790384"/>
                    <a:pt x="750237" y="790956"/>
                  </a:cubicBezTo>
                  <a:cubicBezTo>
                    <a:pt x="751379" y="791528"/>
                    <a:pt x="753094" y="792099"/>
                    <a:pt x="754237" y="792670"/>
                  </a:cubicBezTo>
                  <a:cubicBezTo>
                    <a:pt x="754809" y="793242"/>
                    <a:pt x="755952" y="793242"/>
                    <a:pt x="756523" y="793813"/>
                  </a:cubicBezTo>
                  <a:cubicBezTo>
                    <a:pt x="757094" y="794385"/>
                    <a:pt x="757094" y="794957"/>
                    <a:pt x="757666" y="795528"/>
                  </a:cubicBezTo>
                  <a:cubicBezTo>
                    <a:pt x="757094" y="795528"/>
                    <a:pt x="755952" y="795528"/>
                    <a:pt x="755380" y="795528"/>
                  </a:cubicBezTo>
                  <a:close/>
                  <a:moveTo>
                    <a:pt x="767382" y="744664"/>
                  </a:moveTo>
                  <a:cubicBezTo>
                    <a:pt x="766239" y="745236"/>
                    <a:pt x="764524" y="746379"/>
                    <a:pt x="763381" y="746379"/>
                  </a:cubicBezTo>
                  <a:cubicBezTo>
                    <a:pt x="761667" y="745236"/>
                    <a:pt x="759952" y="743522"/>
                    <a:pt x="758809" y="741807"/>
                  </a:cubicBezTo>
                  <a:cubicBezTo>
                    <a:pt x="758238" y="741235"/>
                    <a:pt x="759952" y="739521"/>
                    <a:pt x="760524" y="738378"/>
                  </a:cubicBezTo>
                  <a:cubicBezTo>
                    <a:pt x="763953" y="738378"/>
                    <a:pt x="765667" y="740664"/>
                    <a:pt x="767382" y="742950"/>
                  </a:cubicBezTo>
                  <a:cubicBezTo>
                    <a:pt x="767953" y="742950"/>
                    <a:pt x="767382" y="744093"/>
                    <a:pt x="767382" y="744664"/>
                  </a:cubicBezTo>
                  <a:close/>
                  <a:moveTo>
                    <a:pt x="790242" y="811530"/>
                  </a:moveTo>
                  <a:lnTo>
                    <a:pt x="789670" y="813244"/>
                  </a:lnTo>
                  <a:lnTo>
                    <a:pt x="787956" y="812102"/>
                  </a:lnTo>
                  <a:lnTo>
                    <a:pt x="790242" y="811530"/>
                  </a:lnTo>
                  <a:close/>
                  <a:moveTo>
                    <a:pt x="797099" y="831533"/>
                  </a:moveTo>
                  <a:cubicBezTo>
                    <a:pt x="795957" y="833247"/>
                    <a:pt x="794242" y="835533"/>
                    <a:pt x="795385" y="837819"/>
                  </a:cubicBezTo>
                  <a:cubicBezTo>
                    <a:pt x="796528" y="840105"/>
                    <a:pt x="797671" y="842963"/>
                    <a:pt x="794242" y="843534"/>
                  </a:cubicBezTo>
                  <a:cubicBezTo>
                    <a:pt x="792528" y="844105"/>
                    <a:pt x="789670" y="842963"/>
                    <a:pt x="787956" y="841819"/>
                  </a:cubicBezTo>
                  <a:cubicBezTo>
                    <a:pt x="785098" y="840105"/>
                    <a:pt x="784527" y="836104"/>
                    <a:pt x="786813" y="833818"/>
                  </a:cubicBezTo>
                  <a:cubicBezTo>
                    <a:pt x="789670" y="830961"/>
                    <a:pt x="792528" y="828675"/>
                    <a:pt x="795385" y="826389"/>
                  </a:cubicBezTo>
                  <a:cubicBezTo>
                    <a:pt x="795957" y="825818"/>
                    <a:pt x="797099" y="826389"/>
                    <a:pt x="797671" y="826389"/>
                  </a:cubicBezTo>
                  <a:cubicBezTo>
                    <a:pt x="798243" y="826389"/>
                    <a:pt x="798814" y="827532"/>
                    <a:pt x="799386" y="828103"/>
                  </a:cubicBezTo>
                  <a:cubicBezTo>
                    <a:pt x="798243" y="829247"/>
                    <a:pt x="797671" y="830389"/>
                    <a:pt x="797099" y="831533"/>
                  </a:cubicBezTo>
                  <a:close/>
                  <a:moveTo>
                    <a:pt x="802814" y="775525"/>
                  </a:moveTo>
                  <a:cubicBezTo>
                    <a:pt x="803386" y="774954"/>
                    <a:pt x="803386" y="774383"/>
                    <a:pt x="803958" y="774383"/>
                  </a:cubicBezTo>
                  <a:cubicBezTo>
                    <a:pt x="805101" y="774383"/>
                    <a:pt x="806815" y="774954"/>
                    <a:pt x="807958" y="775525"/>
                  </a:cubicBezTo>
                  <a:cubicBezTo>
                    <a:pt x="808529" y="775525"/>
                    <a:pt x="808529" y="776668"/>
                    <a:pt x="809101" y="777240"/>
                  </a:cubicBezTo>
                  <a:cubicBezTo>
                    <a:pt x="808529" y="777812"/>
                    <a:pt x="807958" y="778954"/>
                    <a:pt x="807958" y="778954"/>
                  </a:cubicBezTo>
                  <a:cubicBezTo>
                    <a:pt x="806815" y="777240"/>
                    <a:pt x="805101" y="776668"/>
                    <a:pt x="802814" y="775525"/>
                  </a:cubicBezTo>
                  <a:close/>
                  <a:moveTo>
                    <a:pt x="809101" y="806387"/>
                  </a:moveTo>
                  <a:cubicBezTo>
                    <a:pt x="809101" y="805815"/>
                    <a:pt x="808529" y="805243"/>
                    <a:pt x="808529" y="804672"/>
                  </a:cubicBezTo>
                  <a:cubicBezTo>
                    <a:pt x="808529" y="804100"/>
                    <a:pt x="809101" y="803529"/>
                    <a:pt x="809673" y="802958"/>
                  </a:cubicBezTo>
                  <a:cubicBezTo>
                    <a:pt x="809673" y="803529"/>
                    <a:pt x="810244" y="804100"/>
                    <a:pt x="810244" y="804672"/>
                  </a:cubicBezTo>
                  <a:cubicBezTo>
                    <a:pt x="810244" y="805815"/>
                    <a:pt x="809673" y="806387"/>
                    <a:pt x="809101" y="806387"/>
                  </a:cubicBezTo>
                  <a:close/>
                  <a:moveTo>
                    <a:pt x="790242" y="924687"/>
                  </a:moveTo>
                  <a:cubicBezTo>
                    <a:pt x="789670" y="925258"/>
                    <a:pt x="789099" y="925830"/>
                    <a:pt x="788527" y="925830"/>
                  </a:cubicBezTo>
                  <a:cubicBezTo>
                    <a:pt x="786813" y="926402"/>
                    <a:pt x="785669" y="925830"/>
                    <a:pt x="785098" y="923544"/>
                  </a:cubicBezTo>
                  <a:cubicBezTo>
                    <a:pt x="784527" y="921258"/>
                    <a:pt x="783955" y="918972"/>
                    <a:pt x="786241" y="917258"/>
                  </a:cubicBezTo>
                  <a:cubicBezTo>
                    <a:pt x="786813" y="916686"/>
                    <a:pt x="787384" y="917258"/>
                    <a:pt x="787956" y="917258"/>
                  </a:cubicBezTo>
                  <a:cubicBezTo>
                    <a:pt x="790813" y="918972"/>
                    <a:pt x="791956" y="921829"/>
                    <a:pt x="790242" y="924687"/>
                  </a:cubicBezTo>
                  <a:close/>
                  <a:moveTo>
                    <a:pt x="797671" y="942975"/>
                  </a:moveTo>
                  <a:lnTo>
                    <a:pt x="796528" y="941260"/>
                  </a:lnTo>
                  <a:lnTo>
                    <a:pt x="798243" y="942403"/>
                  </a:lnTo>
                  <a:lnTo>
                    <a:pt x="798814" y="944118"/>
                  </a:lnTo>
                  <a:lnTo>
                    <a:pt x="797671" y="942975"/>
                  </a:lnTo>
                  <a:close/>
                  <a:moveTo>
                    <a:pt x="319897" y="2062544"/>
                  </a:moveTo>
                  <a:lnTo>
                    <a:pt x="320469" y="2061972"/>
                  </a:lnTo>
                  <a:cubicBezTo>
                    <a:pt x="321040" y="2063115"/>
                    <a:pt x="321612" y="2063687"/>
                    <a:pt x="322183" y="2064258"/>
                  </a:cubicBezTo>
                  <a:cubicBezTo>
                    <a:pt x="321612" y="2063687"/>
                    <a:pt x="321040" y="2063115"/>
                    <a:pt x="319897" y="2062544"/>
                  </a:cubicBezTo>
                  <a:close/>
                  <a:moveTo>
                    <a:pt x="325612" y="2066544"/>
                  </a:moveTo>
                  <a:cubicBezTo>
                    <a:pt x="325041" y="2065972"/>
                    <a:pt x="323898" y="2065401"/>
                    <a:pt x="323326" y="2064830"/>
                  </a:cubicBezTo>
                  <a:cubicBezTo>
                    <a:pt x="323898" y="2065401"/>
                    <a:pt x="325041" y="2065972"/>
                    <a:pt x="326184" y="2065972"/>
                  </a:cubicBezTo>
                  <a:lnTo>
                    <a:pt x="326184" y="2067687"/>
                  </a:lnTo>
                  <a:lnTo>
                    <a:pt x="325612" y="2066544"/>
                  </a:lnTo>
                  <a:close/>
                  <a:moveTo>
                    <a:pt x="337614" y="2083689"/>
                  </a:moveTo>
                  <a:cubicBezTo>
                    <a:pt x="337042" y="2083117"/>
                    <a:pt x="337042" y="2082546"/>
                    <a:pt x="337042" y="2081975"/>
                  </a:cubicBezTo>
                  <a:cubicBezTo>
                    <a:pt x="337614" y="2080260"/>
                    <a:pt x="338757" y="2079689"/>
                    <a:pt x="340471" y="2080832"/>
                  </a:cubicBezTo>
                  <a:cubicBezTo>
                    <a:pt x="341043" y="2081403"/>
                    <a:pt x="341043" y="2081975"/>
                    <a:pt x="341043" y="2082546"/>
                  </a:cubicBezTo>
                  <a:cubicBezTo>
                    <a:pt x="340471" y="2084260"/>
                    <a:pt x="339328" y="2084832"/>
                    <a:pt x="337614" y="2083689"/>
                  </a:cubicBezTo>
                  <a:close/>
                  <a:moveTo>
                    <a:pt x="811959" y="2849499"/>
                  </a:moveTo>
                  <a:lnTo>
                    <a:pt x="811959" y="2848356"/>
                  </a:lnTo>
                  <a:lnTo>
                    <a:pt x="813673" y="2848927"/>
                  </a:lnTo>
                  <a:lnTo>
                    <a:pt x="811959" y="2849499"/>
                  </a:lnTo>
                  <a:close/>
                  <a:moveTo>
                    <a:pt x="877109" y="2562035"/>
                  </a:moveTo>
                  <a:cubicBezTo>
                    <a:pt x="875967" y="2560892"/>
                    <a:pt x="876538" y="2560320"/>
                    <a:pt x="878253" y="2560320"/>
                  </a:cubicBezTo>
                  <a:cubicBezTo>
                    <a:pt x="878253" y="2560892"/>
                    <a:pt x="878824" y="2560892"/>
                    <a:pt x="878824" y="2561463"/>
                  </a:cubicBezTo>
                  <a:cubicBezTo>
                    <a:pt x="878253" y="2561463"/>
                    <a:pt x="877681" y="2562035"/>
                    <a:pt x="877109" y="2562035"/>
                  </a:cubicBezTo>
                  <a:close/>
                  <a:moveTo>
                    <a:pt x="899969" y="2270570"/>
                  </a:moveTo>
                  <a:lnTo>
                    <a:pt x="899398" y="2272284"/>
                  </a:lnTo>
                  <a:lnTo>
                    <a:pt x="898827" y="2270570"/>
                  </a:lnTo>
                  <a:lnTo>
                    <a:pt x="899969" y="2270570"/>
                  </a:lnTo>
                  <a:close/>
                  <a:moveTo>
                    <a:pt x="889683" y="2411159"/>
                  </a:moveTo>
                  <a:cubicBezTo>
                    <a:pt x="888539" y="2411730"/>
                    <a:pt x="887397" y="2412302"/>
                    <a:pt x="886254" y="2412873"/>
                  </a:cubicBezTo>
                  <a:cubicBezTo>
                    <a:pt x="886254" y="2412873"/>
                    <a:pt x="885111" y="2411730"/>
                    <a:pt x="885111" y="2411159"/>
                  </a:cubicBezTo>
                  <a:cubicBezTo>
                    <a:pt x="885682" y="2408301"/>
                    <a:pt x="887968" y="2406587"/>
                    <a:pt x="889683" y="2407158"/>
                  </a:cubicBezTo>
                  <a:cubicBezTo>
                    <a:pt x="890254" y="2407158"/>
                    <a:pt x="890254" y="2408301"/>
                    <a:pt x="890826" y="2408872"/>
                  </a:cubicBezTo>
                  <a:cubicBezTo>
                    <a:pt x="890254" y="2410016"/>
                    <a:pt x="890254" y="2410587"/>
                    <a:pt x="889683" y="2411159"/>
                  </a:cubicBezTo>
                  <a:close/>
                  <a:moveTo>
                    <a:pt x="906256" y="2450021"/>
                  </a:moveTo>
                  <a:cubicBezTo>
                    <a:pt x="906256" y="2450592"/>
                    <a:pt x="905684" y="2450592"/>
                    <a:pt x="905684" y="2451164"/>
                  </a:cubicBezTo>
                  <a:cubicBezTo>
                    <a:pt x="905684" y="2451735"/>
                    <a:pt x="905684" y="2452878"/>
                    <a:pt x="905684" y="2453450"/>
                  </a:cubicBezTo>
                  <a:cubicBezTo>
                    <a:pt x="905113" y="2453450"/>
                    <a:pt x="905113" y="2453450"/>
                    <a:pt x="904542" y="2453450"/>
                  </a:cubicBezTo>
                  <a:cubicBezTo>
                    <a:pt x="905113" y="2452878"/>
                    <a:pt x="905113" y="2451735"/>
                    <a:pt x="905684" y="2451164"/>
                  </a:cubicBezTo>
                  <a:cubicBezTo>
                    <a:pt x="905684" y="2450592"/>
                    <a:pt x="905684" y="2450021"/>
                    <a:pt x="906256" y="2450021"/>
                  </a:cubicBezTo>
                  <a:lnTo>
                    <a:pt x="907399" y="2449449"/>
                  </a:lnTo>
                  <a:lnTo>
                    <a:pt x="906256" y="2450021"/>
                  </a:lnTo>
                  <a:close/>
                  <a:moveTo>
                    <a:pt x="929688" y="2399157"/>
                  </a:moveTo>
                  <a:cubicBezTo>
                    <a:pt x="929116" y="2399157"/>
                    <a:pt x="927973" y="2399157"/>
                    <a:pt x="927402" y="2398586"/>
                  </a:cubicBezTo>
                  <a:cubicBezTo>
                    <a:pt x="924544" y="2395728"/>
                    <a:pt x="924544" y="2392299"/>
                    <a:pt x="925687" y="2388299"/>
                  </a:cubicBezTo>
                  <a:cubicBezTo>
                    <a:pt x="925687" y="2388299"/>
                    <a:pt x="925687" y="2388299"/>
                    <a:pt x="925116" y="2388299"/>
                  </a:cubicBezTo>
                  <a:cubicBezTo>
                    <a:pt x="925116" y="2387727"/>
                    <a:pt x="925116" y="2387727"/>
                    <a:pt x="925116" y="2387156"/>
                  </a:cubicBezTo>
                  <a:cubicBezTo>
                    <a:pt x="921115" y="2384870"/>
                    <a:pt x="921687" y="2379155"/>
                    <a:pt x="918258" y="2376297"/>
                  </a:cubicBezTo>
                  <a:cubicBezTo>
                    <a:pt x="914829" y="2372868"/>
                    <a:pt x="911399" y="2370011"/>
                    <a:pt x="908542" y="2366582"/>
                  </a:cubicBezTo>
                  <a:cubicBezTo>
                    <a:pt x="906256" y="2363724"/>
                    <a:pt x="903399" y="2360295"/>
                    <a:pt x="902827" y="2356295"/>
                  </a:cubicBezTo>
                  <a:cubicBezTo>
                    <a:pt x="901684" y="2342579"/>
                    <a:pt x="896541" y="2328862"/>
                    <a:pt x="897684" y="2314575"/>
                  </a:cubicBezTo>
                  <a:cubicBezTo>
                    <a:pt x="897684" y="2313432"/>
                    <a:pt x="899398" y="2311717"/>
                    <a:pt x="900541" y="2312289"/>
                  </a:cubicBezTo>
                  <a:cubicBezTo>
                    <a:pt x="901684" y="2312289"/>
                    <a:pt x="903970" y="2313432"/>
                    <a:pt x="903970" y="2314575"/>
                  </a:cubicBezTo>
                  <a:cubicBezTo>
                    <a:pt x="906256" y="2323719"/>
                    <a:pt x="907971" y="2332863"/>
                    <a:pt x="909685" y="2342007"/>
                  </a:cubicBezTo>
                  <a:cubicBezTo>
                    <a:pt x="906828" y="2351151"/>
                    <a:pt x="909685" y="2358581"/>
                    <a:pt x="917686" y="2364296"/>
                  </a:cubicBezTo>
                  <a:cubicBezTo>
                    <a:pt x="921687" y="2367153"/>
                    <a:pt x="923401" y="2371725"/>
                    <a:pt x="923973" y="2376297"/>
                  </a:cubicBezTo>
                  <a:cubicBezTo>
                    <a:pt x="924544" y="2379726"/>
                    <a:pt x="924544" y="2383155"/>
                    <a:pt x="925116" y="2386584"/>
                  </a:cubicBezTo>
                  <a:cubicBezTo>
                    <a:pt x="925116" y="2386584"/>
                    <a:pt x="925687" y="2387156"/>
                    <a:pt x="925687" y="2387156"/>
                  </a:cubicBezTo>
                  <a:cubicBezTo>
                    <a:pt x="925687" y="2387156"/>
                    <a:pt x="925687" y="2387727"/>
                    <a:pt x="925687" y="2387727"/>
                  </a:cubicBezTo>
                  <a:cubicBezTo>
                    <a:pt x="929688" y="2389442"/>
                    <a:pt x="930259" y="2392871"/>
                    <a:pt x="930831" y="2396871"/>
                  </a:cubicBezTo>
                  <a:cubicBezTo>
                    <a:pt x="931402" y="2398586"/>
                    <a:pt x="930259" y="2399157"/>
                    <a:pt x="929688" y="2399157"/>
                  </a:cubicBezTo>
                  <a:close/>
                  <a:moveTo>
                    <a:pt x="934831" y="2199132"/>
                  </a:moveTo>
                  <a:lnTo>
                    <a:pt x="934259" y="2200275"/>
                  </a:lnTo>
                  <a:lnTo>
                    <a:pt x="934259" y="2198561"/>
                  </a:lnTo>
                  <a:lnTo>
                    <a:pt x="935974" y="2198561"/>
                  </a:lnTo>
                  <a:lnTo>
                    <a:pt x="934831" y="2199132"/>
                  </a:lnTo>
                  <a:close/>
                  <a:moveTo>
                    <a:pt x="1057132" y="1992820"/>
                  </a:moveTo>
                  <a:cubicBezTo>
                    <a:pt x="1058275" y="1992820"/>
                    <a:pt x="1059418" y="1993392"/>
                    <a:pt x="1060561" y="1993964"/>
                  </a:cubicBezTo>
                  <a:cubicBezTo>
                    <a:pt x="1060561" y="1995678"/>
                    <a:pt x="1059990" y="1996821"/>
                    <a:pt x="1058275" y="1996821"/>
                  </a:cubicBezTo>
                  <a:cubicBezTo>
                    <a:pt x="1057132" y="1996821"/>
                    <a:pt x="1056561" y="1995107"/>
                    <a:pt x="1055418" y="1994535"/>
                  </a:cubicBezTo>
                  <a:cubicBezTo>
                    <a:pt x="1056561" y="1993964"/>
                    <a:pt x="1057132" y="1992820"/>
                    <a:pt x="1057132" y="1992820"/>
                  </a:cubicBezTo>
                  <a:close/>
                  <a:moveTo>
                    <a:pt x="963406" y="1658493"/>
                  </a:moveTo>
                  <a:cubicBezTo>
                    <a:pt x="963978" y="1659065"/>
                    <a:pt x="965121" y="1659065"/>
                    <a:pt x="965121" y="1659636"/>
                  </a:cubicBezTo>
                  <a:cubicBezTo>
                    <a:pt x="965121" y="1660207"/>
                    <a:pt x="964549" y="1660779"/>
                    <a:pt x="964549" y="1661350"/>
                  </a:cubicBezTo>
                  <a:cubicBezTo>
                    <a:pt x="963978" y="1660779"/>
                    <a:pt x="963406" y="1660779"/>
                    <a:pt x="962834" y="1660207"/>
                  </a:cubicBezTo>
                  <a:cubicBezTo>
                    <a:pt x="962834" y="1659636"/>
                    <a:pt x="963406" y="1658493"/>
                    <a:pt x="963406" y="1658493"/>
                  </a:cubicBezTo>
                  <a:close/>
                  <a:moveTo>
                    <a:pt x="953691" y="1646492"/>
                  </a:moveTo>
                  <a:cubicBezTo>
                    <a:pt x="953691" y="1647063"/>
                    <a:pt x="954262" y="1647063"/>
                    <a:pt x="954262" y="1647635"/>
                  </a:cubicBezTo>
                  <a:cubicBezTo>
                    <a:pt x="954834" y="1647635"/>
                    <a:pt x="955405" y="1647635"/>
                    <a:pt x="955405" y="1648206"/>
                  </a:cubicBezTo>
                  <a:cubicBezTo>
                    <a:pt x="955405" y="1649349"/>
                    <a:pt x="954834" y="1648777"/>
                    <a:pt x="954262" y="1647635"/>
                  </a:cubicBezTo>
                  <a:cubicBezTo>
                    <a:pt x="953691" y="1647635"/>
                    <a:pt x="953691" y="1647635"/>
                    <a:pt x="953119" y="1647635"/>
                  </a:cubicBezTo>
                  <a:lnTo>
                    <a:pt x="953691" y="1646492"/>
                  </a:lnTo>
                  <a:close/>
                  <a:moveTo>
                    <a:pt x="999982" y="2440877"/>
                  </a:moveTo>
                  <a:cubicBezTo>
                    <a:pt x="1001125" y="2445449"/>
                    <a:pt x="1001125" y="2450021"/>
                    <a:pt x="1003411" y="2454021"/>
                  </a:cubicBezTo>
                  <a:cubicBezTo>
                    <a:pt x="1006269" y="2460307"/>
                    <a:pt x="1006269" y="2466022"/>
                    <a:pt x="1003983" y="2472309"/>
                  </a:cubicBezTo>
                  <a:cubicBezTo>
                    <a:pt x="1001125" y="2478024"/>
                    <a:pt x="1001125" y="2484311"/>
                    <a:pt x="1002839" y="2490597"/>
                  </a:cubicBezTo>
                  <a:cubicBezTo>
                    <a:pt x="1003983" y="2495169"/>
                    <a:pt x="1005126" y="2499741"/>
                    <a:pt x="1005697" y="2504313"/>
                  </a:cubicBezTo>
                  <a:cubicBezTo>
                    <a:pt x="1005697" y="2505456"/>
                    <a:pt x="1005697" y="2507742"/>
                    <a:pt x="1005126" y="2508314"/>
                  </a:cubicBezTo>
                  <a:cubicBezTo>
                    <a:pt x="1003411" y="2509457"/>
                    <a:pt x="1002839" y="2507742"/>
                    <a:pt x="1001697" y="2506027"/>
                  </a:cubicBezTo>
                  <a:cubicBezTo>
                    <a:pt x="996553" y="2498027"/>
                    <a:pt x="994267" y="2488882"/>
                    <a:pt x="992553" y="2479739"/>
                  </a:cubicBezTo>
                  <a:cubicBezTo>
                    <a:pt x="991981" y="2476881"/>
                    <a:pt x="991981" y="2473452"/>
                    <a:pt x="993124" y="2470595"/>
                  </a:cubicBezTo>
                  <a:cubicBezTo>
                    <a:pt x="996553" y="2462022"/>
                    <a:pt x="995982" y="2454021"/>
                    <a:pt x="994267" y="2445449"/>
                  </a:cubicBezTo>
                  <a:cubicBezTo>
                    <a:pt x="993124" y="2440877"/>
                    <a:pt x="993696" y="2436305"/>
                    <a:pt x="993124" y="2431732"/>
                  </a:cubicBezTo>
                  <a:cubicBezTo>
                    <a:pt x="993124" y="2431161"/>
                    <a:pt x="993696" y="2430018"/>
                    <a:pt x="994267" y="2429447"/>
                  </a:cubicBezTo>
                  <a:cubicBezTo>
                    <a:pt x="995410" y="2430018"/>
                    <a:pt x="997696" y="2430590"/>
                    <a:pt x="997696" y="2431732"/>
                  </a:cubicBezTo>
                  <a:cubicBezTo>
                    <a:pt x="998839" y="2435162"/>
                    <a:pt x="999411" y="2438019"/>
                    <a:pt x="999982" y="2440877"/>
                  </a:cubicBezTo>
                  <a:close/>
                  <a:moveTo>
                    <a:pt x="977122" y="2205419"/>
                  </a:moveTo>
                  <a:lnTo>
                    <a:pt x="978837" y="2205990"/>
                  </a:lnTo>
                  <a:lnTo>
                    <a:pt x="977122" y="2206562"/>
                  </a:lnTo>
                  <a:lnTo>
                    <a:pt x="977122" y="2205419"/>
                  </a:lnTo>
                  <a:close/>
                  <a:moveTo>
                    <a:pt x="982837" y="2229993"/>
                  </a:moveTo>
                  <a:cubicBezTo>
                    <a:pt x="989124" y="2229422"/>
                    <a:pt x="993124" y="2232851"/>
                    <a:pt x="996553" y="2237422"/>
                  </a:cubicBezTo>
                  <a:cubicBezTo>
                    <a:pt x="997124" y="2238566"/>
                    <a:pt x="997696" y="2240280"/>
                    <a:pt x="997124" y="2241423"/>
                  </a:cubicBezTo>
                  <a:cubicBezTo>
                    <a:pt x="993696" y="2250567"/>
                    <a:pt x="989124" y="2257997"/>
                    <a:pt x="982837" y="2264855"/>
                  </a:cubicBezTo>
                  <a:cubicBezTo>
                    <a:pt x="980551" y="2267141"/>
                    <a:pt x="979408" y="2269998"/>
                    <a:pt x="979408" y="2273427"/>
                  </a:cubicBezTo>
                  <a:cubicBezTo>
                    <a:pt x="979408" y="2274570"/>
                    <a:pt x="979408" y="2276856"/>
                    <a:pt x="978265" y="2277427"/>
                  </a:cubicBezTo>
                  <a:cubicBezTo>
                    <a:pt x="976551" y="2278571"/>
                    <a:pt x="974264" y="2279714"/>
                    <a:pt x="971979" y="2280285"/>
                  </a:cubicBezTo>
                  <a:cubicBezTo>
                    <a:pt x="970836" y="2280857"/>
                    <a:pt x="969121" y="2280285"/>
                    <a:pt x="967407" y="2280285"/>
                  </a:cubicBezTo>
                  <a:cubicBezTo>
                    <a:pt x="965692" y="2280285"/>
                    <a:pt x="964549" y="2279714"/>
                    <a:pt x="962834" y="2279714"/>
                  </a:cubicBezTo>
                  <a:cubicBezTo>
                    <a:pt x="959406" y="2279714"/>
                    <a:pt x="956548" y="2280285"/>
                    <a:pt x="953691" y="2280285"/>
                  </a:cubicBezTo>
                  <a:cubicBezTo>
                    <a:pt x="952548" y="2280285"/>
                    <a:pt x="951404" y="2278571"/>
                    <a:pt x="950833" y="2276856"/>
                  </a:cubicBezTo>
                  <a:cubicBezTo>
                    <a:pt x="950262" y="2275713"/>
                    <a:pt x="950262" y="2273427"/>
                    <a:pt x="950833" y="2272284"/>
                  </a:cubicBezTo>
                  <a:cubicBezTo>
                    <a:pt x="953119" y="2263140"/>
                    <a:pt x="953691" y="2253996"/>
                    <a:pt x="953691" y="2244281"/>
                  </a:cubicBezTo>
                  <a:cubicBezTo>
                    <a:pt x="953691" y="2241995"/>
                    <a:pt x="954262" y="2239709"/>
                    <a:pt x="954834" y="2237422"/>
                  </a:cubicBezTo>
                  <a:cubicBezTo>
                    <a:pt x="955977" y="2235708"/>
                    <a:pt x="957691" y="2233422"/>
                    <a:pt x="959406" y="2232851"/>
                  </a:cubicBezTo>
                  <a:cubicBezTo>
                    <a:pt x="967407" y="2232279"/>
                    <a:pt x="975408" y="2231136"/>
                    <a:pt x="982837" y="2229993"/>
                  </a:cubicBezTo>
                  <a:close/>
                  <a:moveTo>
                    <a:pt x="966835" y="908113"/>
                  </a:moveTo>
                  <a:cubicBezTo>
                    <a:pt x="966835" y="908113"/>
                    <a:pt x="967407" y="908113"/>
                    <a:pt x="967407" y="908685"/>
                  </a:cubicBezTo>
                  <a:cubicBezTo>
                    <a:pt x="967978" y="908685"/>
                    <a:pt x="968549" y="908685"/>
                    <a:pt x="969121" y="908685"/>
                  </a:cubicBezTo>
                  <a:cubicBezTo>
                    <a:pt x="969121" y="909257"/>
                    <a:pt x="969121" y="909257"/>
                    <a:pt x="969121" y="909828"/>
                  </a:cubicBezTo>
                  <a:cubicBezTo>
                    <a:pt x="972550" y="913828"/>
                    <a:pt x="976551" y="917258"/>
                    <a:pt x="979979" y="921258"/>
                  </a:cubicBezTo>
                  <a:cubicBezTo>
                    <a:pt x="981694" y="922973"/>
                    <a:pt x="980551" y="926402"/>
                    <a:pt x="978837" y="926973"/>
                  </a:cubicBezTo>
                  <a:cubicBezTo>
                    <a:pt x="974836" y="928687"/>
                    <a:pt x="971407" y="926973"/>
                    <a:pt x="968549" y="924115"/>
                  </a:cubicBezTo>
                  <a:cubicBezTo>
                    <a:pt x="966835" y="922401"/>
                    <a:pt x="966264" y="920115"/>
                    <a:pt x="967407" y="917829"/>
                  </a:cubicBezTo>
                  <a:cubicBezTo>
                    <a:pt x="967978" y="917258"/>
                    <a:pt x="967978" y="916114"/>
                    <a:pt x="967978" y="915543"/>
                  </a:cubicBezTo>
                  <a:cubicBezTo>
                    <a:pt x="968549" y="913828"/>
                    <a:pt x="968549" y="911543"/>
                    <a:pt x="969121" y="909828"/>
                  </a:cubicBezTo>
                  <a:cubicBezTo>
                    <a:pt x="969121" y="909828"/>
                    <a:pt x="968549" y="909257"/>
                    <a:pt x="968549" y="909257"/>
                  </a:cubicBezTo>
                  <a:cubicBezTo>
                    <a:pt x="967978" y="909257"/>
                    <a:pt x="967978" y="908685"/>
                    <a:pt x="967407" y="908685"/>
                  </a:cubicBezTo>
                  <a:cubicBezTo>
                    <a:pt x="966264" y="908685"/>
                    <a:pt x="965692" y="908685"/>
                    <a:pt x="965121" y="908113"/>
                  </a:cubicBezTo>
                  <a:cubicBezTo>
                    <a:pt x="963978" y="906970"/>
                    <a:pt x="965121" y="906399"/>
                    <a:pt x="966835" y="908113"/>
                  </a:cubicBezTo>
                  <a:close/>
                  <a:moveTo>
                    <a:pt x="951976" y="865823"/>
                  </a:moveTo>
                  <a:cubicBezTo>
                    <a:pt x="952548" y="865823"/>
                    <a:pt x="953691" y="865823"/>
                    <a:pt x="953691" y="865823"/>
                  </a:cubicBezTo>
                  <a:cubicBezTo>
                    <a:pt x="955405" y="867537"/>
                    <a:pt x="955405" y="868680"/>
                    <a:pt x="953119" y="868680"/>
                  </a:cubicBezTo>
                  <a:cubicBezTo>
                    <a:pt x="952548" y="868680"/>
                    <a:pt x="951404" y="868108"/>
                    <a:pt x="951404" y="867537"/>
                  </a:cubicBezTo>
                  <a:cubicBezTo>
                    <a:pt x="951404" y="867537"/>
                    <a:pt x="951976" y="866965"/>
                    <a:pt x="951976" y="865823"/>
                  </a:cubicBezTo>
                  <a:close/>
                  <a:moveTo>
                    <a:pt x="955977" y="1213866"/>
                  </a:moveTo>
                  <a:cubicBezTo>
                    <a:pt x="955977" y="1214437"/>
                    <a:pt x="955405" y="1215009"/>
                    <a:pt x="955405" y="1215009"/>
                  </a:cubicBezTo>
                  <a:cubicBezTo>
                    <a:pt x="954834" y="1215009"/>
                    <a:pt x="954262" y="1215009"/>
                    <a:pt x="953691" y="1214437"/>
                  </a:cubicBezTo>
                  <a:cubicBezTo>
                    <a:pt x="953691" y="1213866"/>
                    <a:pt x="954262" y="1213295"/>
                    <a:pt x="954262" y="1213295"/>
                  </a:cubicBezTo>
                  <a:cubicBezTo>
                    <a:pt x="954834" y="1213295"/>
                    <a:pt x="955405" y="1213866"/>
                    <a:pt x="955977" y="1213866"/>
                  </a:cubicBezTo>
                  <a:close/>
                  <a:moveTo>
                    <a:pt x="897684" y="809244"/>
                  </a:moveTo>
                  <a:cubicBezTo>
                    <a:pt x="901113" y="808673"/>
                    <a:pt x="903970" y="808101"/>
                    <a:pt x="906256" y="805815"/>
                  </a:cubicBezTo>
                  <a:cubicBezTo>
                    <a:pt x="907399" y="804672"/>
                    <a:pt x="908542" y="803529"/>
                    <a:pt x="909685" y="802386"/>
                  </a:cubicBezTo>
                  <a:cubicBezTo>
                    <a:pt x="909685" y="802958"/>
                    <a:pt x="910257" y="804100"/>
                    <a:pt x="910257" y="804672"/>
                  </a:cubicBezTo>
                  <a:cubicBezTo>
                    <a:pt x="912543" y="813244"/>
                    <a:pt x="917114" y="820674"/>
                    <a:pt x="921687" y="827532"/>
                  </a:cubicBezTo>
                  <a:cubicBezTo>
                    <a:pt x="923401" y="829818"/>
                    <a:pt x="923973" y="833247"/>
                    <a:pt x="924544" y="836104"/>
                  </a:cubicBezTo>
                  <a:cubicBezTo>
                    <a:pt x="923401" y="838390"/>
                    <a:pt x="922258" y="840677"/>
                    <a:pt x="921115" y="842391"/>
                  </a:cubicBezTo>
                  <a:cubicBezTo>
                    <a:pt x="919972" y="843534"/>
                    <a:pt x="918829" y="844677"/>
                    <a:pt x="917114" y="844677"/>
                  </a:cubicBezTo>
                  <a:cubicBezTo>
                    <a:pt x="915400" y="845248"/>
                    <a:pt x="914257" y="844105"/>
                    <a:pt x="914257" y="842391"/>
                  </a:cubicBezTo>
                  <a:cubicBezTo>
                    <a:pt x="913686" y="835533"/>
                    <a:pt x="910257" y="830961"/>
                    <a:pt x="903970" y="827532"/>
                  </a:cubicBezTo>
                  <a:cubicBezTo>
                    <a:pt x="898827" y="825246"/>
                    <a:pt x="895398" y="820674"/>
                    <a:pt x="893683" y="815530"/>
                  </a:cubicBezTo>
                  <a:cubicBezTo>
                    <a:pt x="893112" y="812102"/>
                    <a:pt x="894254" y="809815"/>
                    <a:pt x="897684" y="809244"/>
                  </a:cubicBezTo>
                  <a:close/>
                  <a:moveTo>
                    <a:pt x="911971" y="1175575"/>
                  </a:moveTo>
                  <a:cubicBezTo>
                    <a:pt x="911399" y="1175575"/>
                    <a:pt x="910828" y="1176147"/>
                    <a:pt x="910257" y="1176147"/>
                  </a:cubicBezTo>
                  <a:cubicBezTo>
                    <a:pt x="909685" y="1176147"/>
                    <a:pt x="909685" y="1175004"/>
                    <a:pt x="909114" y="1174432"/>
                  </a:cubicBezTo>
                  <a:cubicBezTo>
                    <a:pt x="909685" y="1174432"/>
                    <a:pt x="910257" y="1173861"/>
                    <a:pt x="910828" y="1174432"/>
                  </a:cubicBezTo>
                  <a:cubicBezTo>
                    <a:pt x="911399" y="1174432"/>
                    <a:pt x="911399" y="1175004"/>
                    <a:pt x="911971" y="1175575"/>
                  </a:cubicBezTo>
                  <a:close/>
                  <a:moveTo>
                    <a:pt x="885682" y="757238"/>
                  </a:moveTo>
                  <a:cubicBezTo>
                    <a:pt x="886825" y="757809"/>
                    <a:pt x="888539" y="757809"/>
                    <a:pt x="889111" y="758952"/>
                  </a:cubicBezTo>
                  <a:cubicBezTo>
                    <a:pt x="889683" y="760095"/>
                    <a:pt x="890254" y="761238"/>
                    <a:pt x="890826" y="762953"/>
                  </a:cubicBezTo>
                  <a:cubicBezTo>
                    <a:pt x="890826" y="762953"/>
                    <a:pt x="889683" y="763524"/>
                    <a:pt x="889111" y="764095"/>
                  </a:cubicBezTo>
                  <a:cubicBezTo>
                    <a:pt x="887968" y="763524"/>
                    <a:pt x="886254" y="762381"/>
                    <a:pt x="885682" y="761238"/>
                  </a:cubicBezTo>
                  <a:cubicBezTo>
                    <a:pt x="885111" y="759523"/>
                    <a:pt x="885682" y="758380"/>
                    <a:pt x="885682" y="757238"/>
                  </a:cubicBezTo>
                  <a:close/>
                  <a:moveTo>
                    <a:pt x="835390" y="624649"/>
                  </a:moveTo>
                  <a:cubicBezTo>
                    <a:pt x="835962" y="624078"/>
                    <a:pt x="836533" y="622935"/>
                    <a:pt x="837676" y="622363"/>
                  </a:cubicBezTo>
                  <a:cubicBezTo>
                    <a:pt x="837104" y="623507"/>
                    <a:pt x="836533" y="624078"/>
                    <a:pt x="835390" y="624649"/>
                  </a:cubicBezTo>
                  <a:cubicBezTo>
                    <a:pt x="835962" y="626935"/>
                    <a:pt x="835390" y="626935"/>
                    <a:pt x="834247" y="625793"/>
                  </a:cubicBezTo>
                  <a:cubicBezTo>
                    <a:pt x="834247" y="625793"/>
                    <a:pt x="835390" y="625221"/>
                    <a:pt x="835390" y="624649"/>
                  </a:cubicBezTo>
                  <a:close/>
                  <a:moveTo>
                    <a:pt x="831389" y="692087"/>
                  </a:moveTo>
                  <a:cubicBezTo>
                    <a:pt x="831389" y="692658"/>
                    <a:pt x="831389" y="692658"/>
                    <a:pt x="831389" y="693229"/>
                  </a:cubicBezTo>
                  <a:cubicBezTo>
                    <a:pt x="831961" y="693229"/>
                    <a:pt x="831961" y="693229"/>
                    <a:pt x="832533" y="693801"/>
                  </a:cubicBezTo>
                  <a:cubicBezTo>
                    <a:pt x="831961" y="694944"/>
                    <a:pt x="831961" y="694373"/>
                    <a:pt x="831389" y="693229"/>
                  </a:cubicBezTo>
                  <a:cubicBezTo>
                    <a:pt x="831389" y="692658"/>
                    <a:pt x="831389" y="692658"/>
                    <a:pt x="831389" y="692087"/>
                  </a:cubicBezTo>
                  <a:lnTo>
                    <a:pt x="830247" y="691515"/>
                  </a:lnTo>
                  <a:lnTo>
                    <a:pt x="831389" y="692087"/>
                  </a:lnTo>
                  <a:close/>
                  <a:moveTo>
                    <a:pt x="827961" y="844677"/>
                  </a:moveTo>
                  <a:cubicBezTo>
                    <a:pt x="827389" y="843534"/>
                    <a:pt x="826818" y="841819"/>
                    <a:pt x="826818" y="840105"/>
                  </a:cubicBezTo>
                  <a:cubicBezTo>
                    <a:pt x="827961" y="834390"/>
                    <a:pt x="830818" y="829818"/>
                    <a:pt x="835962" y="826960"/>
                  </a:cubicBezTo>
                  <a:cubicBezTo>
                    <a:pt x="836533" y="826389"/>
                    <a:pt x="837676" y="826389"/>
                    <a:pt x="838248" y="826389"/>
                  </a:cubicBezTo>
                  <a:cubicBezTo>
                    <a:pt x="839391" y="826960"/>
                    <a:pt x="841105" y="827532"/>
                    <a:pt x="842248" y="828103"/>
                  </a:cubicBezTo>
                  <a:cubicBezTo>
                    <a:pt x="847392" y="832104"/>
                    <a:pt x="851964" y="836104"/>
                    <a:pt x="857107" y="839533"/>
                  </a:cubicBezTo>
                  <a:cubicBezTo>
                    <a:pt x="858250" y="840677"/>
                    <a:pt x="859393" y="841248"/>
                    <a:pt x="860536" y="842391"/>
                  </a:cubicBezTo>
                  <a:cubicBezTo>
                    <a:pt x="870823" y="852678"/>
                    <a:pt x="869109" y="862965"/>
                    <a:pt x="856536" y="870394"/>
                  </a:cubicBezTo>
                  <a:cubicBezTo>
                    <a:pt x="855964" y="870966"/>
                    <a:pt x="855393" y="871538"/>
                    <a:pt x="854821" y="871538"/>
                  </a:cubicBezTo>
                  <a:cubicBezTo>
                    <a:pt x="850821" y="873823"/>
                    <a:pt x="849106" y="873252"/>
                    <a:pt x="846820" y="870966"/>
                  </a:cubicBezTo>
                  <a:cubicBezTo>
                    <a:pt x="838819" y="864108"/>
                    <a:pt x="833676" y="853821"/>
                    <a:pt x="827961" y="844677"/>
                  </a:cubicBezTo>
                  <a:close/>
                  <a:moveTo>
                    <a:pt x="858822" y="1391031"/>
                  </a:moveTo>
                  <a:cubicBezTo>
                    <a:pt x="857679" y="1392745"/>
                    <a:pt x="855393" y="1393889"/>
                    <a:pt x="853107" y="1394460"/>
                  </a:cubicBezTo>
                  <a:cubicBezTo>
                    <a:pt x="851964" y="1395032"/>
                    <a:pt x="850249" y="1394460"/>
                    <a:pt x="848534" y="1394460"/>
                  </a:cubicBezTo>
                  <a:cubicBezTo>
                    <a:pt x="846820" y="1394460"/>
                    <a:pt x="845677" y="1393889"/>
                    <a:pt x="844534" y="1393889"/>
                  </a:cubicBezTo>
                  <a:cubicBezTo>
                    <a:pt x="841677" y="1393889"/>
                    <a:pt x="839391" y="1393889"/>
                    <a:pt x="837104" y="1393889"/>
                  </a:cubicBezTo>
                  <a:cubicBezTo>
                    <a:pt x="834247" y="1393889"/>
                    <a:pt x="831961" y="1392174"/>
                    <a:pt x="832533" y="1390460"/>
                  </a:cubicBezTo>
                  <a:cubicBezTo>
                    <a:pt x="833104" y="1388174"/>
                    <a:pt x="834247" y="1385887"/>
                    <a:pt x="835962" y="1384745"/>
                  </a:cubicBezTo>
                  <a:cubicBezTo>
                    <a:pt x="842248" y="1380744"/>
                    <a:pt x="849678" y="1381887"/>
                    <a:pt x="856536" y="1382459"/>
                  </a:cubicBezTo>
                  <a:cubicBezTo>
                    <a:pt x="861108" y="1383030"/>
                    <a:pt x="862251" y="1386459"/>
                    <a:pt x="858822" y="1391031"/>
                  </a:cubicBezTo>
                  <a:close/>
                  <a:moveTo>
                    <a:pt x="1085136" y="1366457"/>
                  </a:moveTo>
                  <a:cubicBezTo>
                    <a:pt x="1082278" y="1368171"/>
                    <a:pt x="1079992" y="1369885"/>
                    <a:pt x="1077135" y="1371600"/>
                  </a:cubicBezTo>
                  <a:cubicBezTo>
                    <a:pt x="1071991" y="1374457"/>
                    <a:pt x="1067419" y="1376172"/>
                    <a:pt x="1061704" y="1373886"/>
                  </a:cubicBezTo>
                  <a:cubicBezTo>
                    <a:pt x="1054846" y="1371600"/>
                    <a:pt x="1047988" y="1372743"/>
                    <a:pt x="1041130" y="1375029"/>
                  </a:cubicBezTo>
                  <a:cubicBezTo>
                    <a:pt x="1036558" y="1376744"/>
                    <a:pt x="1031986" y="1376172"/>
                    <a:pt x="1027414" y="1374457"/>
                  </a:cubicBezTo>
                  <a:cubicBezTo>
                    <a:pt x="1018270" y="1371600"/>
                    <a:pt x="1009698" y="1368742"/>
                    <a:pt x="1000554" y="1365885"/>
                  </a:cubicBezTo>
                  <a:cubicBezTo>
                    <a:pt x="998268" y="1365314"/>
                    <a:pt x="996553" y="1363599"/>
                    <a:pt x="994839" y="1361885"/>
                  </a:cubicBezTo>
                  <a:cubicBezTo>
                    <a:pt x="993696" y="1360742"/>
                    <a:pt x="992553" y="1359027"/>
                    <a:pt x="991409" y="1359027"/>
                  </a:cubicBezTo>
                  <a:cubicBezTo>
                    <a:pt x="982837" y="1358455"/>
                    <a:pt x="974836" y="1354455"/>
                    <a:pt x="966835" y="1352740"/>
                  </a:cubicBezTo>
                  <a:cubicBezTo>
                    <a:pt x="950833" y="1349883"/>
                    <a:pt x="935403" y="1353312"/>
                    <a:pt x="920544" y="1358455"/>
                  </a:cubicBezTo>
                  <a:cubicBezTo>
                    <a:pt x="914829" y="1360742"/>
                    <a:pt x="909685" y="1364742"/>
                    <a:pt x="905684" y="1369885"/>
                  </a:cubicBezTo>
                  <a:cubicBezTo>
                    <a:pt x="902827" y="1373315"/>
                    <a:pt x="899398" y="1374457"/>
                    <a:pt x="895398" y="1373315"/>
                  </a:cubicBezTo>
                  <a:cubicBezTo>
                    <a:pt x="886825" y="1370457"/>
                    <a:pt x="878253" y="1372172"/>
                    <a:pt x="869680" y="1372172"/>
                  </a:cubicBezTo>
                  <a:cubicBezTo>
                    <a:pt x="857679" y="1371600"/>
                    <a:pt x="848534" y="1367028"/>
                    <a:pt x="843391" y="1355598"/>
                  </a:cubicBezTo>
                  <a:cubicBezTo>
                    <a:pt x="841677" y="1352169"/>
                    <a:pt x="839962" y="1348740"/>
                    <a:pt x="838248" y="1344740"/>
                  </a:cubicBezTo>
                  <a:cubicBezTo>
                    <a:pt x="837676" y="1342454"/>
                    <a:pt x="837676" y="1340167"/>
                    <a:pt x="838248" y="1337882"/>
                  </a:cubicBezTo>
                  <a:cubicBezTo>
                    <a:pt x="839962" y="1332738"/>
                    <a:pt x="839962" y="1327023"/>
                    <a:pt x="844534" y="1323022"/>
                  </a:cubicBezTo>
                  <a:cubicBezTo>
                    <a:pt x="849106" y="1319022"/>
                    <a:pt x="850821" y="1314450"/>
                    <a:pt x="850821" y="1308735"/>
                  </a:cubicBezTo>
                  <a:cubicBezTo>
                    <a:pt x="850821" y="1304163"/>
                    <a:pt x="851392" y="1299591"/>
                    <a:pt x="851964" y="1294447"/>
                  </a:cubicBezTo>
                  <a:cubicBezTo>
                    <a:pt x="852535" y="1291019"/>
                    <a:pt x="854249" y="1288732"/>
                    <a:pt x="857679" y="1287590"/>
                  </a:cubicBezTo>
                  <a:cubicBezTo>
                    <a:pt x="863965" y="1285304"/>
                    <a:pt x="866251" y="1281303"/>
                    <a:pt x="866823" y="1275017"/>
                  </a:cubicBezTo>
                  <a:cubicBezTo>
                    <a:pt x="867394" y="1272159"/>
                    <a:pt x="868537" y="1268730"/>
                    <a:pt x="870252" y="1266444"/>
                  </a:cubicBezTo>
                  <a:cubicBezTo>
                    <a:pt x="874824" y="1259586"/>
                    <a:pt x="880539" y="1252728"/>
                    <a:pt x="885682" y="1245299"/>
                  </a:cubicBezTo>
                  <a:cubicBezTo>
                    <a:pt x="887968" y="1242441"/>
                    <a:pt x="892540" y="1241298"/>
                    <a:pt x="896541" y="1243012"/>
                  </a:cubicBezTo>
                  <a:cubicBezTo>
                    <a:pt x="897112" y="1243584"/>
                    <a:pt x="898255" y="1243584"/>
                    <a:pt x="898827" y="1243584"/>
                  </a:cubicBezTo>
                  <a:cubicBezTo>
                    <a:pt x="906828" y="1250442"/>
                    <a:pt x="915972" y="1254442"/>
                    <a:pt x="926259" y="1254442"/>
                  </a:cubicBezTo>
                  <a:cubicBezTo>
                    <a:pt x="928544" y="1254442"/>
                    <a:pt x="930259" y="1257872"/>
                    <a:pt x="928544" y="1259586"/>
                  </a:cubicBezTo>
                  <a:cubicBezTo>
                    <a:pt x="926259" y="1261872"/>
                    <a:pt x="923973" y="1264158"/>
                    <a:pt x="922258" y="1266444"/>
                  </a:cubicBezTo>
                  <a:cubicBezTo>
                    <a:pt x="920544" y="1268159"/>
                    <a:pt x="921115" y="1271016"/>
                    <a:pt x="923401" y="1272159"/>
                  </a:cubicBezTo>
                  <a:cubicBezTo>
                    <a:pt x="924544" y="1272730"/>
                    <a:pt x="926259" y="1273302"/>
                    <a:pt x="927973" y="1273874"/>
                  </a:cubicBezTo>
                  <a:cubicBezTo>
                    <a:pt x="932545" y="1276160"/>
                    <a:pt x="934831" y="1279589"/>
                    <a:pt x="935974" y="1284732"/>
                  </a:cubicBezTo>
                  <a:cubicBezTo>
                    <a:pt x="937117" y="1291019"/>
                    <a:pt x="942832" y="1293305"/>
                    <a:pt x="947976" y="1291590"/>
                  </a:cubicBezTo>
                  <a:cubicBezTo>
                    <a:pt x="950262" y="1290447"/>
                    <a:pt x="952548" y="1289875"/>
                    <a:pt x="954262" y="1288732"/>
                  </a:cubicBezTo>
                  <a:cubicBezTo>
                    <a:pt x="958263" y="1286447"/>
                    <a:pt x="962834" y="1284732"/>
                    <a:pt x="966835" y="1282446"/>
                  </a:cubicBezTo>
                  <a:cubicBezTo>
                    <a:pt x="972550" y="1279017"/>
                    <a:pt x="978265" y="1277874"/>
                    <a:pt x="984552" y="1277302"/>
                  </a:cubicBezTo>
                  <a:cubicBezTo>
                    <a:pt x="985694" y="1277302"/>
                    <a:pt x="987409" y="1276160"/>
                    <a:pt x="988552" y="1275588"/>
                  </a:cubicBezTo>
                  <a:cubicBezTo>
                    <a:pt x="990267" y="1275017"/>
                    <a:pt x="991409" y="1272159"/>
                    <a:pt x="990838" y="1269302"/>
                  </a:cubicBezTo>
                  <a:cubicBezTo>
                    <a:pt x="990267" y="1267015"/>
                    <a:pt x="987981" y="1265301"/>
                    <a:pt x="985694" y="1265301"/>
                  </a:cubicBezTo>
                  <a:cubicBezTo>
                    <a:pt x="985123" y="1265301"/>
                    <a:pt x="983980" y="1265301"/>
                    <a:pt x="983409" y="1265301"/>
                  </a:cubicBezTo>
                  <a:cubicBezTo>
                    <a:pt x="965692" y="1267587"/>
                    <a:pt x="965692" y="1267587"/>
                    <a:pt x="955405" y="1253300"/>
                  </a:cubicBezTo>
                  <a:lnTo>
                    <a:pt x="953691" y="1253871"/>
                  </a:lnTo>
                  <a:lnTo>
                    <a:pt x="954834" y="1252728"/>
                  </a:lnTo>
                  <a:cubicBezTo>
                    <a:pt x="954834" y="1252728"/>
                    <a:pt x="955405" y="1253300"/>
                    <a:pt x="955405" y="1253300"/>
                  </a:cubicBezTo>
                  <a:lnTo>
                    <a:pt x="955405" y="1253300"/>
                  </a:lnTo>
                  <a:cubicBezTo>
                    <a:pt x="961692" y="1245870"/>
                    <a:pt x="968549" y="1240727"/>
                    <a:pt x="978265" y="1239012"/>
                  </a:cubicBezTo>
                  <a:cubicBezTo>
                    <a:pt x="983980" y="1238440"/>
                    <a:pt x="988552" y="1236155"/>
                    <a:pt x="993124" y="1232154"/>
                  </a:cubicBezTo>
                  <a:cubicBezTo>
                    <a:pt x="1001125" y="1225296"/>
                    <a:pt x="1010841" y="1223582"/>
                    <a:pt x="1021128" y="1224725"/>
                  </a:cubicBezTo>
                  <a:cubicBezTo>
                    <a:pt x="1022271" y="1224725"/>
                    <a:pt x="1023414" y="1224725"/>
                    <a:pt x="1024557" y="1224725"/>
                  </a:cubicBezTo>
                  <a:cubicBezTo>
                    <a:pt x="1024557" y="1224725"/>
                    <a:pt x="1025128" y="1224153"/>
                    <a:pt x="1025128" y="1224153"/>
                  </a:cubicBezTo>
                  <a:lnTo>
                    <a:pt x="1026271" y="1223582"/>
                  </a:lnTo>
                  <a:lnTo>
                    <a:pt x="1025699" y="1225296"/>
                  </a:lnTo>
                  <a:cubicBezTo>
                    <a:pt x="1025128" y="1225296"/>
                    <a:pt x="1025128" y="1225296"/>
                    <a:pt x="1024557" y="1225296"/>
                  </a:cubicBezTo>
                  <a:cubicBezTo>
                    <a:pt x="1021128" y="1228725"/>
                    <a:pt x="1017127" y="1232725"/>
                    <a:pt x="1013698" y="1236155"/>
                  </a:cubicBezTo>
                  <a:cubicBezTo>
                    <a:pt x="1010841" y="1239012"/>
                    <a:pt x="1010841" y="1241870"/>
                    <a:pt x="1012555" y="1244727"/>
                  </a:cubicBezTo>
                  <a:cubicBezTo>
                    <a:pt x="1013698" y="1247013"/>
                    <a:pt x="1014269" y="1249299"/>
                    <a:pt x="1012555" y="1251585"/>
                  </a:cubicBezTo>
                  <a:cubicBezTo>
                    <a:pt x="1008554" y="1258443"/>
                    <a:pt x="1005697" y="1265301"/>
                    <a:pt x="998839" y="1269873"/>
                  </a:cubicBezTo>
                  <a:cubicBezTo>
                    <a:pt x="998268" y="1270445"/>
                    <a:pt x="997696" y="1273302"/>
                    <a:pt x="998268" y="1273874"/>
                  </a:cubicBezTo>
                  <a:cubicBezTo>
                    <a:pt x="1002839" y="1280160"/>
                    <a:pt x="1007983" y="1285875"/>
                    <a:pt x="1015984" y="1288161"/>
                  </a:cubicBezTo>
                  <a:cubicBezTo>
                    <a:pt x="1025699" y="1291019"/>
                    <a:pt x="1034844" y="1296162"/>
                    <a:pt x="1041702" y="1303592"/>
                  </a:cubicBezTo>
                  <a:cubicBezTo>
                    <a:pt x="1050846" y="1312735"/>
                    <a:pt x="1061704" y="1319022"/>
                    <a:pt x="1073134" y="1324165"/>
                  </a:cubicBezTo>
                  <a:cubicBezTo>
                    <a:pt x="1084564" y="1329880"/>
                    <a:pt x="1090279" y="1340167"/>
                    <a:pt x="1090851" y="1352740"/>
                  </a:cubicBezTo>
                  <a:cubicBezTo>
                    <a:pt x="1090851" y="1359027"/>
                    <a:pt x="1089136" y="1363599"/>
                    <a:pt x="1085136" y="1366457"/>
                  </a:cubicBezTo>
                  <a:close/>
                  <a:moveTo>
                    <a:pt x="1180005" y="1000125"/>
                  </a:moveTo>
                  <a:lnTo>
                    <a:pt x="1180576" y="998410"/>
                  </a:lnTo>
                  <a:lnTo>
                    <a:pt x="1181148" y="998982"/>
                  </a:lnTo>
                  <a:lnTo>
                    <a:pt x="1180005" y="1000125"/>
                  </a:lnTo>
                  <a:close/>
                  <a:moveTo>
                    <a:pt x="1337167" y="1468184"/>
                  </a:moveTo>
                  <a:cubicBezTo>
                    <a:pt x="1326880" y="1469327"/>
                    <a:pt x="1317165" y="1470470"/>
                    <a:pt x="1306878" y="1471612"/>
                  </a:cubicBezTo>
                  <a:cubicBezTo>
                    <a:pt x="1304592" y="1471612"/>
                    <a:pt x="1302306" y="1472184"/>
                    <a:pt x="1300020" y="1472184"/>
                  </a:cubicBezTo>
                  <a:cubicBezTo>
                    <a:pt x="1289161" y="1471041"/>
                    <a:pt x="1277731" y="1470470"/>
                    <a:pt x="1269730" y="1461325"/>
                  </a:cubicBezTo>
                  <a:cubicBezTo>
                    <a:pt x="1266873" y="1458468"/>
                    <a:pt x="1263444" y="1456754"/>
                    <a:pt x="1259443" y="1456182"/>
                  </a:cubicBezTo>
                  <a:cubicBezTo>
                    <a:pt x="1256586" y="1455610"/>
                    <a:pt x="1253157" y="1455039"/>
                    <a:pt x="1250299" y="1453896"/>
                  </a:cubicBezTo>
                  <a:cubicBezTo>
                    <a:pt x="1248013" y="1453325"/>
                    <a:pt x="1245727" y="1451610"/>
                    <a:pt x="1244584" y="1449895"/>
                  </a:cubicBezTo>
                  <a:cubicBezTo>
                    <a:pt x="1240012" y="1439609"/>
                    <a:pt x="1236012" y="1429893"/>
                    <a:pt x="1240584" y="1418463"/>
                  </a:cubicBezTo>
                  <a:cubicBezTo>
                    <a:pt x="1242870" y="1413320"/>
                    <a:pt x="1244584" y="1408176"/>
                    <a:pt x="1245156" y="1403032"/>
                  </a:cubicBezTo>
                  <a:cubicBezTo>
                    <a:pt x="1245727" y="1395032"/>
                    <a:pt x="1250299" y="1390460"/>
                    <a:pt x="1256586" y="1386459"/>
                  </a:cubicBezTo>
                  <a:cubicBezTo>
                    <a:pt x="1257729" y="1385316"/>
                    <a:pt x="1257729" y="1383602"/>
                    <a:pt x="1256586" y="1382459"/>
                  </a:cubicBezTo>
                  <a:cubicBezTo>
                    <a:pt x="1255443" y="1381315"/>
                    <a:pt x="1254300" y="1380172"/>
                    <a:pt x="1252585" y="1379601"/>
                  </a:cubicBezTo>
                  <a:cubicBezTo>
                    <a:pt x="1244584" y="1376744"/>
                    <a:pt x="1238869" y="1371600"/>
                    <a:pt x="1235440" y="1364170"/>
                  </a:cubicBezTo>
                  <a:cubicBezTo>
                    <a:pt x="1232011" y="1355598"/>
                    <a:pt x="1226296" y="1349883"/>
                    <a:pt x="1218867" y="1344740"/>
                  </a:cubicBezTo>
                  <a:cubicBezTo>
                    <a:pt x="1208580" y="1337882"/>
                    <a:pt x="1202293" y="1327595"/>
                    <a:pt x="1200007" y="1316165"/>
                  </a:cubicBezTo>
                  <a:cubicBezTo>
                    <a:pt x="1197721" y="1305877"/>
                    <a:pt x="1193149" y="1297305"/>
                    <a:pt x="1185148" y="1290447"/>
                  </a:cubicBezTo>
                  <a:cubicBezTo>
                    <a:pt x="1181148" y="1287018"/>
                    <a:pt x="1180576" y="1282446"/>
                    <a:pt x="1181719" y="1277874"/>
                  </a:cubicBezTo>
                  <a:cubicBezTo>
                    <a:pt x="1182862" y="1273302"/>
                    <a:pt x="1184577" y="1268730"/>
                    <a:pt x="1186291" y="1264730"/>
                  </a:cubicBezTo>
                  <a:cubicBezTo>
                    <a:pt x="1188006" y="1260729"/>
                    <a:pt x="1190292" y="1257872"/>
                    <a:pt x="1194292" y="1256729"/>
                  </a:cubicBezTo>
                  <a:cubicBezTo>
                    <a:pt x="1202865" y="1253871"/>
                    <a:pt x="1209723" y="1249299"/>
                    <a:pt x="1214866" y="1241870"/>
                  </a:cubicBezTo>
                  <a:cubicBezTo>
                    <a:pt x="1216009" y="1240155"/>
                    <a:pt x="1217724" y="1238440"/>
                    <a:pt x="1220010" y="1237297"/>
                  </a:cubicBezTo>
                  <a:cubicBezTo>
                    <a:pt x="1228582" y="1232154"/>
                    <a:pt x="1237726" y="1227010"/>
                    <a:pt x="1246299" y="1221867"/>
                  </a:cubicBezTo>
                  <a:cubicBezTo>
                    <a:pt x="1248013" y="1220724"/>
                    <a:pt x="1251442" y="1220152"/>
                    <a:pt x="1253157" y="1220724"/>
                  </a:cubicBezTo>
                  <a:cubicBezTo>
                    <a:pt x="1260586" y="1224153"/>
                    <a:pt x="1268016" y="1224725"/>
                    <a:pt x="1276017" y="1223010"/>
                  </a:cubicBezTo>
                  <a:cubicBezTo>
                    <a:pt x="1280017" y="1222439"/>
                    <a:pt x="1283446" y="1225296"/>
                    <a:pt x="1285161" y="1229297"/>
                  </a:cubicBezTo>
                  <a:cubicBezTo>
                    <a:pt x="1286875" y="1232725"/>
                    <a:pt x="1288018" y="1236726"/>
                    <a:pt x="1287447" y="1240727"/>
                  </a:cubicBezTo>
                  <a:cubicBezTo>
                    <a:pt x="1286875" y="1245299"/>
                    <a:pt x="1285732" y="1249870"/>
                    <a:pt x="1285161" y="1254442"/>
                  </a:cubicBezTo>
                  <a:cubicBezTo>
                    <a:pt x="1285161" y="1257300"/>
                    <a:pt x="1283446" y="1258443"/>
                    <a:pt x="1281160" y="1259015"/>
                  </a:cubicBezTo>
                  <a:cubicBezTo>
                    <a:pt x="1277160" y="1259586"/>
                    <a:pt x="1273159" y="1259586"/>
                    <a:pt x="1269159" y="1259586"/>
                  </a:cubicBezTo>
                  <a:cubicBezTo>
                    <a:pt x="1258872" y="1260729"/>
                    <a:pt x="1256586" y="1264158"/>
                    <a:pt x="1257729" y="1275588"/>
                  </a:cubicBezTo>
                  <a:cubicBezTo>
                    <a:pt x="1258300" y="1281303"/>
                    <a:pt x="1258300" y="1281303"/>
                    <a:pt x="1253728" y="1282446"/>
                  </a:cubicBezTo>
                  <a:cubicBezTo>
                    <a:pt x="1253157" y="1282446"/>
                    <a:pt x="1252014" y="1282446"/>
                    <a:pt x="1251442" y="1283017"/>
                  </a:cubicBezTo>
                  <a:cubicBezTo>
                    <a:pt x="1244584" y="1285304"/>
                    <a:pt x="1243441" y="1286447"/>
                    <a:pt x="1247442" y="1289875"/>
                  </a:cubicBezTo>
                  <a:cubicBezTo>
                    <a:pt x="1252585" y="1294447"/>
                    <a:pt x="1257729" y="1300162"/>
                    <a:pt x="1260586" y="1306449"/>
                  </a:cubicBezTo>
                  <a:cubicBezTo>
                    <a:pt x="1266301" y="1317879"/>
                    <a:pt x="1275445" y="1324165"/>
                    <a:pt x="1286875" y="1327595"/>
                  </a:cubicBezTo>
                  <a:cubicBezTo>
                    <a:pt x="1290304" y="1328737"/>
                    <a:pt x="1292019" y="1331024"/>
                    <a:pt x="1292019" y="1334452"/>
                  </a:cubicBezTo>
                  <a:cubicBezTo>
                    <a:pt x="1292019" y="1336167"/>
                    <a:pt x="1292019" y="1337310"/>
                    <a:pt x="1291447" y="1339025"/>
                  </a:cubicBezTo>
                  <a:cubicBezTo>
                    <a:pt x="1290876" y="1346454"/>
                    <a:pt x="1292019" y="1353312"/>
                    <a:pt x="1296591" y="1359027"/>
                  </a:cubicBezTo>
                  <a:cubicBezTo>
                    <a:pt x="1301734" y="1365885"/>
                    <a:pt x="1303449" y="1372743"/>
                    <a:pt x="1302306" y="1381315"/>
                  </a:cubicBezTo>
                  <a:cubicBezTo>
                    <a:pt x="1301734" y="1384173"/>
                    <a:pt x="1302306" y="1387602"/>
                    <a:pt x="1303449" y="1390460"/>
                  </a:cubicBezTo>
                  <a:cubicBezTo>
                    <a:pt x="1304592" y="1395032"/>
                    <a:pt x="1307449" y="1399032"/>
                    <a:pt x="1313164" y="1399604"/>
                  </a:cubicBezTo>
                  <a:cubicBezTo>
                    <a:pt x="1315450" y="1399604"/>
                    <a:pt x="1317736" y="1399604"/>
                    <a:pt x="1319451" y="1401890"/>
                  </a:cubicBezTo>
                  <a:cubicBezTo>
                    <a:pt x="1321165" y="1404175"/>
                    <a:pt x="1320022" y="1406462"/>
                    <a:pt x="1318879" y="1408176"/>
                  </a:cubicBezTo>
                  <a:cubicBezTo>
                    <a:pt x="1318879" y="1408747"/>
                    <a:pt x="1318308" y="1409890"/>
                    <a:pt x="1318308" y="1410462"/>
                  </a:cubicBezTo>
                  <a:cubicBezTo>
                    <a:pt x="1319451" y="1412177"/>
                    <a:pt x="1321165" y="1414462"/>
                    <a:pt x="1322880" y="1415605"/>
                  </a:cubicBezTo>
                  <a:cubicBezTo>
                    <a:pt x="1328595" y="1419606"/>
                    <a:pt x="1331452" y="1424750"/>
                    <a:pt x="1330881" y="1431607"/>
                  </a:cubicBezTo>
                  <a:cubicBezTo>
                    <a:pt x="1330309" y="1443609"/>
                    <a:pt x="1335453" y="1454467"/>
                    <a:pt x="1338882" y="1465897"/>
                  </a:cubicBezTo>
                  <a:cubicBezTo>
                    <a:pt x="1340025" y="1465897"/>
                    <a:pt x="1338882" y="1468184"/>
                    <a:pt x="1337167" y="1468184"/>
                  </a:cubicBezTo>
                  <a:close/>
                  <a:moveTo>
                    <a:pt x="1389174" y="468058"/>
                  </a:moveTo>
                  <a:lnTo>
                    <a:pt x="1388031" y="467487"/>
                  </a:lnTo>
                  <a:lnTo>
                    <a:pt x="1389745" y="466915"/>
                  </a:lnTo>
                  <a:lnTo>
                    <a:pt x="1389174" y="468058"/>
                  </a:lnTo>
                  <a:close/>
                  <a:moveTo>
                    <a:pt x="1429179" y="1275017"/>
                  </a:moveTo>
                  <a:cubicBezTo>
                    <a:pt x="1427464" y="1279017"/>
                    <a:pt x="1420035" y="1283017"/>
                    <a:pt x="1415463" y="1281875"/>
                  </a:cubicBezTo>
                  <a:cubicBezTo>
                    <a:pt x="1410319" y="1280732"/>
                    <a:pt x="1405176" y="1279017"/>
                    <a:pt x="1400032" y="1276731"/>
                  </a:cubicBezTo>
                  <a:cubicBezTo>
                    <a:pt x="1396603" y="1275588"/>
                    <a:pt x="1396032" y="1272159"/>
                    <a:pt x="1395460" y="1269302"/>
                  </a:cubicBezTo>
                  <a:cubicBezTo>
                    <a:pt x="1393746" y="1254442"/>
                    <a:pt x="1409748" y="1240155"/>
                    <a:pt x="1422892" y="1241870"/>
                  </a:cubicBezTo>
                  <a:cubicBezTo>
                    <a:pt x="1426321" y="1242441"/>
                    <a:pt x="1428607" y="1243584"/>
                    <a:pt x="1430322" y="1246442"/>
                  </a:cubicBezTo>
                  <a:cubicBezTo>
                    <a:pt x="1432036" y="1249870"/>
                    <a:pt x="1433179" y="1253300"/>
                    <a:pt x="1434894" y="1257300"/>
                  </a:cubicBezTo>
                  <a:cubicBezTo>
                    <a:pt x="1433179" y="1263015"/>
                    <a:pt x="1431465" y="1269302"/>
                    <a:pt x="1429179" y="1275017"/>
                  </a:cubicBezTo>
                  <a:close/>
                  <a:moveTo>
                    <a:pt x="1528620" y="528638"/>
                  </a:moveTo>
                  <a:cubicBezTo>
                    <a:pt x="1528048" y="529209"/>
                    <a:pt x="1527477" y="529209"/>
                    <a:pt x="1526905" y="529209"/>
                  </a:cubicBezTo>
                  <a:cubicBezTo>
                    <a:pt x="1521762" y="520637"/>
                    <a:pt x="1514904" y="513778"/>
                    <a:pt x="1508617" y="505206"/>
                  </a:cubicBezTo>
                  <a:cubicBezTo>
                    <a:pt x="1508046" y="504634"/>
                    <a:pt x="1508046" y="503492"/>
                    <a:pt x="1508617" y="502920"/>
                  </a:cubicBezTo>
                  <a:cubicBezTo>
                    <a:pt x="1509760" y="502348"/>
                    <a:pt x="1511475" y="500634"/>
                    <a:pt x="1512046" y="501205"/>
                  </a:cubicBezTo>
                  <a:cubicBezTo>
                    <a:pt x="1514904" y="501777"/>
                    <a:pt x="1518333" y="502920"/>
                    <a:pt x="1520047" y="504634"/>
                  </a:cubicBezTo>
                  <a:cubicBezTo>
                    <a:pt x="1523476" y="507492"/>
                    <a:pt x="1526334" y="511493"/>
                    <a:pt x="1529191" y="514922"/>
                  </a:cubicBezTo>
                  <a:cubicBezTo>
                    <a:pt x="1532620" y="518922"/>
                    <a:pt x="1531477" y="525208"/>
                    <a:pt x="1528620" y="528638"/>
                  </a:cubicBezTo>
                  <a:close/>
                  <a:moveTo>
                    <a:pt x="1535478" y="548068"/>
                  </a:moveTo>
                  <a:cubicBezTo>
                    <a:pt x="1534906" y="547497"/>
                    <a:pt x="1533763" y="547497"/>
                    <a:pt x="1533763" y="546925"/>
                  </a:cubicBezTo>
                  <a:cubicBezTo>
                    <a:pt x="1533763" y="545211"/>
                    <a:pt x="1534335" y="545211"/>
                    <a:pt x="1536049" y="546354"/>
                  </a:cubicBezTo>
                  <a:cubicBezTo>
                    <a:pt x="1535478" y="547497"/>
                    <a:pt x="1535478" y="547497"/>
                    <a:pt x="1535478" y="548068"/>
                  </a:cubicBezTo>
                  <a:close/>
                  <a:moveTo>
                    <a:pt x="1570339" y="1360170"/>
                  </a:moveTo>
                  <a:lnTo>
                    <a:pt x="1569768" y="1358455"/>
                  </a:lnTo>
                  <a:lnTo>
                    <a:pt x="1571482" y="1358455"/>
                  </a:lnTo>
                  <a:lnTo>
                    <a:pt x="1570339" y="1360170"/>
                  </a:lnTo>
                  <a:close/>
                  <a:moveTo>
                    <a:pt x="1581769" y="432054"/>
                  </a:moveTo>
                  <a:cubicBezTo>
                    <a:pt x="1580055" y="434340"/>
                    <a:pt x="1577769" y="435483"/>
                    <a:pt x="1577197" y="433197"/>
                  </a:cubicBezTo>
                  <a:cubicBezTo>
                    <a:pt x="1577197" y="432625"/>
                    <a:pt x="1576626" y="432054"/>
                    <a:pt x="1577197" y="431483"/>
                  </a:cubicBezTo>
                  <a:cubicBezTo>
                    <a:pt x="1578340" y="428625"/>
                    <a:pt x="1580055" y="427482"/>
                    <a:pt x="1581769" y="428625"/>
                  </a:cubicBezTo>
                  <a:cubicBezTo>
                    <a:pt x="1582341" y="428625"/>
                    <a:pt x="1582341" y="429768"/>
                    <a:pt x="1582912" y="430339"/>
                  </a:cubicBezTo>
                  <a:cubicBezTo>
                    <a:pt x="1582912" y="430911"/>
                    <a:pt x="1582341" y="431483"/>
                    <a:pt x="1581769" y="432054"/>
                  </a:cubicBezTo>
                  <a:close/>
                  <a:moveTo>
                    <a:pt x="1681210" y="105728"/>
                  </a:moveTo>
                  <a:cubicBezTo>
                    <a:pt x="1682925" y="107442"/>
                    <a:pt x="1684639" y="108585"/>
                    <a:pt x="1686354" y="110299"/>
                  </a:cubicBezTo>
                  <a:lnTo>
                    <a:pt x="1686925" y="111443"/>
                  </a:lnTo>
                  <a:lnTo>
                    <a:pt x="1686354" y="110871"/>
                  </a:lnTo>
                  <a:cubicBezTo>
                    <a:pt x="1684639" y="109157"/>
                    <a:pt x="1682925" y="108013"/>
                    <a:pt x="1681210" y="106299"/>
                  </a:cubicBezTo>
                  <a:cubicBezTo>
                    <a:pt x="1680639" y="105728"/>
                    <a:pt x="1680639" y="105156"/>
                    <a:pt x="1680067" y="105156"/>
                  </a:cubicBezTo>
                  <a:cubicBezTo>
                    <a:pt x="1680639" y="105156"/>
                    <a:pt x="1681210" y="105156"/>
                    <a:pt x="1681210" y="105728"/>
                  </a:cubicBezTo>
                  <a:close/>
                  <a:moveTo>
                    <a:pt x="1680067" y="976122"/>
                  </a:moveTo>
                  <a:cubicBezTo>
                    <a:pt x="1680067" y="976122"/>
                    <a:pt x="1680639" y="977265"/>
                    <a:pt x="1681210" y="977837"/>
                  </a:cubicBezTo>
                  <a:cubicBezTo>
                    <a:pt x="1680639" y="978408"/>
                    <a:pt x="1680067" y="978980"/>
                    <a:pt x="1679496" y="978980"/>
                  </a:cubicBezTo>
                  <a:cubicBezTo>
                    <a:pt x="1677781" y="978980"/>
                    <a:pt x="1676638" y="978980"/>
                    <a:pt x="1674924" y="978980"/>
                  </a:cubicBezTo>
                  <a:cubicBezTo>
                    <a:pt x="1674352" y="978980"/>
                    <a:pt x="1674352" y="978408"/>
                    <a:pt x="1673781" y="977837"/>
                  </a:cubicBezTo>
                  <a:cubicBezTo>
                    <a:pt x="1676067" y="977265"/>
                    <a:pt x="1677781" y="976693"/>
                    <a:pt x="1680067" y="976122"/>
                  </a:cubicBezTo>
                  <a:close/>
                  <a:moveTo>
                    <a:pt x="1685782" y="1216724"/>
                  </a:moveTo>
                  <a:cubicBezTo>
                    <a:pt x="1680639" y="1221867"/>
                    <a:pt x="1678353" y="1228154"/>
                    <a:pt x="1676067" y="1235012"/>
                  </a:cubicBezTo>
                  <a:cubicBezTo>
                    <a:pt x="1675495" y="1236155"/>
                    <a:pt x="1673781" y="1236726"/>
                    <a:pt x="1672638" y="1237297"/>
                  </a:cubicBezTo>
                  <a:cubicBezTo>
                    <a:pt x="1670923" y="1237869"/>
                    <a:pt x="1668066" y="1235012"/>
                    <a:pt x="1668066" y="1232725"/>
                  </a:cubicBezTo>
                  <a:cubicBezTo>
                    <a:pt x="1668066" y="1232154"/>
                    <a:pt x="1668066" y="1231011"/>
                    <a:pt x="1668066" y="1231011"/>
                  </a:cubicBezTo>
                  <a:cubicBezTo>
                    <a:pt x="1667494" y="1224153"/>
                    <a:pt x="1669209" y="1218438"/>
                    <a:pt x="1673781" y="1213866"/>
                  </a:cubicBezTo>
                  <a:cubicBezTo>
                    <a:pt x="1676638" y="1211009"/>
                    <a:pt x="1678924" y="1208151"/>
                    <a:pt x="1682353" y="1205865"/>
                  </a:cubicBezTo>
                  <a:cubicBezTo>
                    <a:pt x="1684068" y="1204722"/>
                    <a:pt x="1686925" y="1204150"/>
                    <a:pt x="1688640" y="1204150"/>
                  </a:cubicBezTo>
                  <a:cubicBezTo>
                    <a:pt x="1689783" y="1204150"/>
                    <a:pt x="1691497" y="1206437"/>
                    <a:pt x="1691497" y="1206437"/>
                  </a:cubicBezTo>
                  <a:cubicBezTo>
                    <a:pt x="1689783" y="1209865"/>
                    <a:pt x="1688068" y="1213866"/>
                    <a:pt x="1685782" y="1216724"/>
                  </a:cubicBezTo>
                  <a:close/>
                  <a:moveTo>
                    <a:pt x="1714929" y="28575"/>
                  </a:moveTo>
                  <a:lnTo>
                    <a:pt x="1714929" y="27432"/>
                  </a:lnTo>
                  <a:lnTo>
                    <a:pt x="1716643" y="28003"/>
                  </a:lnTo>
                  <a:lnTo>
                    <a:pt x="1714929" y="28575"/>
                  </a:lnTo>
                  <a:close/>
                  <a:moveTo>
                    <a:pt x="1766935" y="162878"/>
                  </a:moveTo>
                  <a:cubicBezTo>
                    <a:pt x="1766935" y="162878"/>
                    <a:pt x="1766364" y="162878"/>
                    <a:pt x="1766364" y="162878"/>
                  </a:cubicBezTo>
                  <a:cubicBezTo>
                    <a:pt x="1765221" y="168021"/>
                    <a:pt x="1764649" y="172593"/>
                    <a:pt x="1763506" y="177737"/>
                  </a:cubicBezTo>
                  <a:cubicBezTo>
                    <a:pt x="1762935" y="180594"/>
                    <a:pt x="1760649" y="181165"/>
                    <a:pt x="1758934" y="181165"/>
                  </a:cubicBezTo>
                  <a:cubicBezTo>
                    <a:pt x="1753219" y="181737"/>
                    <a:pt x="1753219" y="186309"/>
                    <a:pt x="1752076" y="190309"/>
                  </a:cubicBezTo>
                  <a:cubicBezTo>
                    <a:pt x="1752076" y="190309"/>
                    <a:pt x="1752648" y="190309"/>
                    <a:pt x="1752648" y="190881"/>
                  </a:cubicBezTo>
                  <a:cubicBezTo>
                    <a:pt x="1754362" y="192595"/>
                    <a:pt x="1755505" y="194310"/>
                    <a:pt x="1757220" y="195453"/>
                  </a:cubicBezTo>
                  <a:cubicBezTo>
                    <a:pt x="1758934" y="196596"/>
                    <a:pt x="1760649" y="198310"/>
                    <a:pt x="1762363" y="199453"/>
                  </a:cubicBezTo>
                  <a:lnTo>
                    <a:pt x="1762935" y="200597"/>
                  </a:lnTo>
                  <a:lnTo>
                    <a:pt x="1762363" y="200025"/>
                  </a:lnTo>
                  <a:cubicBezTo>
                    <a:pt x="1760649" y="198882"/>
                    <a:pt x="1758934" y="197168"/>
                    <a:pt x="1757220" y="196024"/>
                  </a:cubicBezTo>
                  <a:cubicBezTo>
                    <a:pt x="1755505" y="194310"/>
                    <a:pt x="1753791" y="192595"/>
                    <a:pt x="1752648" y="191453"/>
                  </a:cubicBezTo>
                  <a:cubicBezTo>
                    <a:pt x="1752648" y="190881"/>
                    <a:pt x="1752648" y="190881"/>
                    <a:pt x="1752648" y="190309"/>
                  </a:cubicBezTo>
                  <a:cubicBezTo>
                    <a:pt x="1748647" y="186880"/>
                    <a:pt x="1742932" y="186880"/>
                    <a:pt x="1740075" y="181737"/>
                  </a:cubicBezTo>
                  <a:cubicBezTo>
                    <a:pt x="1737789" y="177737"/>
                    <a:pt x="1737217" y="173164"/>
                    <a:pt x="1736074" y="169164"/>
                  </a:cubicBezTo>
                  <a:cubicBezTo>
                    <a:pt x="1735503" y="167449"/>
                    <a:pt x="1735503" y="165163"/>
                    <a:pt x="1734931" y="162878"/>
                  </a:cubicBezTo>
                  <a:cubicBezTo>
                    <a:pt x="1734931" y="162878"/>
                    <a:pt x="1734360" y="162878"/>
                    <a:pt x="1734360" y="162306"/>
                  </a:cubicBezTo>
                  <a:lnTo>
                    <a:pt x="1733217" y="161734"/>
                  </a:lnTo>
                  <a:lnTo>
                    <a:pt x="1734931" y="162306"/>
                  </a:lnTo>
                  <a:cubicBezTo>
                    <a:pt x="1734931" y="162306"/>
                    <a:pt x="1734931" y="162878"/>
                    <a:pt x="1734931" y="162878"/>
                  </a:cubicBezTo>
                  <a:cubicBezTo>
                    <a:pt x="1737217" y="164592"/>
                    <a:pt x="1739503" y="166307"/>
                    <a:pt x="1741789" y="167449"/>
                  </a:cubicBezTo>
                  <a:cubicBezTo>
                    <a:pt x="1746933" y="169735"/>
                    <a:pt x="1752076" y="170307"/>
                    <a:pt x="1756648" y="166878"/>
                  </a:cubicBezTo>
                  <a:cubicBezTo>
                    <a:pt x="1759506" y="164592"/>
                    <a:pt x="1762363" y="162878"/>
                    <a:pt x="1766364" y="163449"/>
                  </a:cubicBezTo>
                  <a:cubicBezTo>
                    <a:pt x="1766364" y="162878"/>
                    <a:pt x="1766364" y="162878"/>
                    <a:pt x="1766935" y="162878"/>
                  </a:cubicBezTo>
                  <a:cubicBezTo>
                    <a:pt x="1766935" y="162306"/>
                    <a:pt x="1767507" y="161734"/>
                    <a:pt x="1767507" y="161734"/>
                  </a:cubicBezTo>
                  <a:cubicBezTo>
                    <a:pt x="1767507" y="162306"/>
                    <a:pt x="1766935" y="162878"/>
                    <a:pt x="1766935" y="162878"/>
                  </a:cubicBezTo>
                  <a:close/>
                  <a:moveTo>
                    <a:pt x="1794939" y="145161"/>
                  </a:moveTo>
                  <a:cubicBezTo>
                    <a:pt x="1788652" y="148590"/>
                    <a:pt x="1782937" y="152019"/>
                    <a:pt x="1777794" y="156591"/>
                  </a:cubicBezTo>
                  <a:cubicBezTo>
                    <a:pt x="1776651" y="157734"/>
                    <a:pt x="1774365" y="157163"/>
                    <a:pt x="1772079" y="157734"/>
                  </a:cubicBezTo>
                  <a:cubicBezTo>
                    <a:pt x="1772079" y="157734"/>
                    <a:pt x="1772079" y="158305"/>
                    <a:pt x="1771507" y="158305"/>
                  </a:cubicBezTo>
                  <a:cubicBezTo>
                    <a:pt x="1770936" y="158305"/>
                    <a:pt x="1770936" y="158877"/>
                    <a:pt x="1770364" y="158877"/>
                  </a:cubicBezTo>
                  <a:cubicBezTo>
                    <a:pt x="1770364" y="158305"/>
                    <a:pt x="1770936" y="158305"/>
                    <a:pt x="1770936" y="157734"/>
                  </a:cubicBezTo>
                  <a:cubicBezTo>
                    <a:pt x="1771507" y="157734"/>
                    <a:pt x="1771507" y="157734"/>
                    <a:pt x="1772079" y="157734"/>
                  </a:cubicBezTo>
                  <a:cubicBezTo>
                    <a:pt x="1773793" y="155448"/>
                    <a:pt x="1774936" y="153162"/>
                    <a:pt x="1776651" y="150876"/>
                  </a:cubicBezTo>
                  <a:cubicBezTo>
                    <a:pt x="1779508" y="146875"/>
                    <a:pt x="1782937" y="143447"/>
                    <a:pt x="1786366" y="139446"/>
                  </a:cubicBezTo>
                  <a:cubicBezTo>
                    <a:pt x="1786366" y="139446"/>
                    <a:pt x="1786366" y="139446"/>
                    <a:pt x="1786366" y="139446"/>
                  </a:cubicBezTo>
                  <a:cubicBezTo>
                    <a:pt x="1786366" y="139446"/>
                    <a:pt x="1785795" y="138874"/>
                    <a:pt x="1785795" y="138874"/>
                  </a:cubicBezTo>
                  <a:cubicBezTo>
                    <a:pt x="1780651" y="138874"/>
                    <a:pt x="1776079" y="137732"/>
                    <a:pt x="1774365" y="132017"/>
                  </a:cubicBezTo>
                  <a:cubicBezTo>
                    <a:pt x="1774365" y="130873"/>
                    <a:pt x="1775508" y="129730"/>
                    <a:pt x="1776079" y="128588"/>
                  </a:cubicBezTo>
                  <a:cubicBezTo>
                    <a:pt x="1776079" y="128588"/>
                    <a:pt x="1777794" y="128588"/>
                    <a:pt x="1778365" y="129159"/>
                  </a:cubicBezTo>
                  <a:cubicBezTo>
                    <a:pt x="1779508" y="130302"/>
                    <a:pt x="1780651" y="130873"/>
                    <a:pt x="1781794" y="132017"/>
                  </a:cubicBezTo>
                  <a:cubicBezTo>
                    <a:pt x="1783509" y="134303"/>
                    <a:pt x="1784652" y="136588"/>
                    <a:pt x="1785795" y="138874"/>
                  </a:cubicBezTo>
                  <a:cubicBezTo>
                    <a:pt x="1786366" y="138874"/>
                    <a:pt x="1786366" y="138874"/>
                    <a:pt x="1786938" y="138874"/>
                  </a:cubicBezTo>
                  <a:cubicBezTo>
                    <a:pt x="1786938" y="138874"/>
                    <a:pt x="1786366" y="139446"/>
                    <a:pt x="1786366" y="139446"/>
                  </a:cubicBezTo>
                  <a:cubicBezTo>
                    <a:pt x="1788652" y="140018"/>
                    <a:pt x="1790938" y="140018"/>
                    <a:pt x="1793224" y="141160"/>
                  </a:cubicBezTo>
                  <a:cubicBezTo>
                    <a:pt x="1794367" y="141732"/>
                    <a:pt x="1795510" y="142875"/>
                    <a:pt x="1796082" y="144018"/>
                  </a:cubicBezTo>
                  <a:cubicBezTo>
                    <a:pt x="1796082" y="143447"/>
                    <a:pt x="1795510" y="144589"/>
                    <a:pt x="1794939" y="145161"/>
                  </a:cubicBezTo>
                  <a:close/>
                  <a:moveTo>
                    <a:pt x="1828086" y="142303"/>
                  </a:moveTo>
                  <a:lnTo>
                    <a:pt x="1826371" y="141732"/>
                  </a:lnTo>
                  <a:lnTo>
                    <a:pt x="1828086" y="141160"/>
                  </a:lnTo>
                  <a:lnTo>
                    <a:pt x="1828086" y="142303"/>
                  </a:lnTo>
                  <a:close/>
                  <a:moveTo>
                    <a:pt x="1861804" y="1165289"/>
                  </a:moveTo>
                  <a:cubicBezTo>
                    <a:pt x="1860090" y="1167575"/>
                    <a:pt x="1857804" y="1168717"/>
                    <a:pt x="1855518" y="1167575"/>
                  </a:cubicBezTo>
                  <a:cubicBezTo>
                    <a:pt x="1848088" y="1164717"/>
                    <a:pt x="1841230" y="1161288"/>
                    <a:pt x="1834372" y="1158430"/>
                  </a:cubicBezTo>
                  <a:cubicBezTo>
                    <a:pt x="1831515" y="1157287"/>
                    <a:pt x="1830943" y="1155002"/>
                    <a:pt x="1831515" y="1150430"/>
                  </a:cubicBezTo>
                  <a:cubicBezTo>
                    <a:pt x="1832086" y="1148144"/>
                    <a:pt x="1831515" y="1145286"/>
                    <a:pt x="1833229" y="1144143"/>
                  </a:cubicBezTo>
                  <a:cubicBezTo>
                    <a:pt x="1835515" y="1142429"/>
                    <a:pt x="1836658" y="1145857"/>
                    <a:pt x="1837801" y="1147000"/>
                  </a:cubicBezTo>
                  <a:cubicBezTo>
                    <a:pt x="1841230" y="1151572"/>
                    <a:pt x="1845231" y="1154430"/>
                    <a:pt x="1850946" y="1156145"/>
                  </a:cubicBezTo>
                  <a:cubicBezTo>
                    <a:pt x="1854375" y="1157287"/>
                    <a:pt x="1857804" y="1159002"/>
                    <a:pt x="1861233" y="1160717"/>
                  </a:cubicBezTo>
                  <a:cubicBezTo>
                    <a:pt x="1861804" y="1160717"/>
                    <a:pt x="1861804" y="1161860"/>
                    <a:pt x="1862376" y="1162431"/>
                  </a:cubicBezTo>
                  <a:cubicBezTo>
                    <a:pt x="1862376" y="1163574"/>
                    <a:pt x="1862376" y="1164717"/>
                    <a:pt x="1861804" y="1165289"/>
                  </a:cubicBezTo>
                  <a:close/>
                  <a:moveTo>
                    <a:pt x="1861804" y="234315"/>
                  </a:moveTo>
                  <a:cubicBezTo>
                    <a:pt x="1861804" y="234315"/>
                    <a:pt x="1861233" y="233743"/>
                    <a:pt x="1861233" y="233743"/>
                  </a:cubicBezTo>
                  <a:lnTo>
                    <a:pt x="1860661" y="232600"/>
                  </a:lnTo>
                  <a:lnTo>
                    <a:pt x="1861804" y="233172"/>
                  </a:lnTo>
                  <a:cubicBezTo>
                    <a:pt x="1861804" y="233743"/>
                    <a:pt x="1861804" y="233743"/>
                    <a:pt x="1861804" y="234315"/>
                  </a:cubicBezTo>
                  <a:cubicBezTo>
                    <a:pt x="1862376" y="234315"/>
                    <a:pt x="1862376" y="234887"/>
                    <a:pt x="1862947" y="234887"/>
                  </a:cubicBezTo>
                  <a:cubicBezTo>
                    <a:pt x="1862376" y="235458"/>
                    <a:pt x="1861804" y="234887"/>
                    <a:pt x="1861804" y="234315"/>
                  </a:cubicBezTo>
                  <a:close/>
                  <a:moveTo>
                    <a:pt x="1987534" y="1089850"/>
                  </a:moveTo>
                  <a:cubicBezTo>
                    <a:pt x="1985820" y="1091565"/>
                    <a:pt x="1982391" y="1091565"/>
                    <a:pt x="1981819" y="1089279"/>
                  </a:cubicBezTo>
                  <a:cubicBezTo>
                    <a:pt x="1981248" y="1086993"/>
                    <a:pt x="1980676" y="1084707"/>
                    <a:pt x="1980676" y="1082992"/>
                  </a:cubicBezTo>
                  <a:cubicBezTo>
                    <a:pt x="1980676" y="1081850"/>
                    <a:pt x="1982391" y="1080707"/>
                    <a:pt x="1983534" y="1079564"/>
                  </a:cubicBezTo>
                  <a:cubicBezTo>
                    <a:pt x="1985248" y="1078420"/>
                    <a:pt x="1988106" y="1079564"/>
                    <a:pt x="1989249" y="1081850"/>
                  </a:cubicBezTo>
                  <a:cubicBezTo>
                    <a:pt x="1989820" y="1082992"/>
                    <a:pt x="1989820" y="1084707"/>
                    <a:pt x="1990392" y="1086422"/>
                  </a:cubicBezTo>
                  <a:cubicBezTo>
                    <a:pt x="1989820" y="1087565"/>
                    <a:pt x="1988677" y="1088707"/>
                    <a:pt x="1987534" y="1089850"/>
                  </a:cubicBezTo>
                  <a:close/>
                  <a:moveTo>
                    <a:pt x="1997821" y="1147572"/>
                  </a:moveTo>
                  <a:cubicBezTo>
                    <a:pt x="1997821" y="1148144"/>
                    <a:pt x="1997250" y="1149287"/>
                    <a:pt x="1997250" y="1149858"/>
                  </a:cubicBezTo>
                  <a:cubicBezTo>
                    <a:pt x="1996678" y="1152144"/>
                    <a:pt x="1994964" y="1152144"/>
                    <a:pt x="1993821" y="1150430"/>
                  </a:cubicBezTo>
                  <a:cubicBezTo>
                    <a:pt x="1993249" y="1149858"/>
                    <a:pt x="1993249" y="1149287"/>
                    <a:pt x="1992678" y="1148715"/>
                  </a:cubicBezTo>
                  <a:cubicBezTo>
                    <a:pt x="1992678" y="1148144"/>
                    <a:pt x="1992678" y="1147000"/>
                    <a:pt x="1993249" y="1146429"/>
                  </a:cubicBezTo>
                  <a:cubicBezTo>
                    <a:pt x="1994392" y="1143572"/>
                    <a:pt x="1997821" y="1141285"/>
                    <a:pt x="1998393" y="1143572"/>
                  </a:cubicBezTo>
                  <a:cubicBezTo>
                    <a:pt x="1998393" y="1144715"/>
                    <a:pt x="1997821" y="1146429"/>
                    <a:pt x="1997821" y="1147572"/>
                  </a:cubicBezTo>
                  <a:close/>
                  <a:moveTo>
                    <a:pt x="2006394" y="1117854"/>
                  </a:moveTo>
                  <a:lnTo>
                    <a:pt x="2006394" y="1116711"/>
                  </a:lnTo>
                  <a:lnTo>
                    <a:pt x="2006965" y="1117854"/>
                  </a:lnTo>
                  <a:lnTo>
                    <a:pt x="2008108" y="1118425"/>
                  </a:lnTo>
                  <a:lnTo>
                    <a:pt x="2006394" y="1117854"/>
                  </a:lnTo>
                  <a:close/>
                  <a:moveTo>
                    <a:pt x="2101263" y="906970"/>
                  </a:moveTo>
                  <a:cubicBezTo>
                    <a:pt x="2100691" y="907542"/>
                    <a:pt x="2099548" y="907542"/>
                    <a:pt x="2099548" y="906970"/>
                  </a:cubicBezTo>
                  <a:cubicBezTo>
                    <a:pt x="2095548" y="903542"/>
                    <a:pt x="2090976" y="900113"/>
                    <a:pt x="2089833" y="894398"/>
                  </a:cubicBezTo>
                  <a:cubicBezTo>
                    <a:pt x="2089833" y="893826"/>
                    <a:pt x="2089833" y="892683"/>
                    <a:pt x="2089833" y="892112"/>
                  </a:cubicBezTo>
                  <a:cubicBezTo>
                    <a:pt x="2090404" y="889825"/>
                    <a:pt x="2091547" y="889254"/>
                    <a:pt x="2092690" y="891540"/>
                  </a:cubicBezTo>
                  <a:cubicBezTo>
                    <a:pt x="2093833" y="893826"/>
                    <a:pt x="2094976" y="895540"/>
                    <a:pt x="2096119" y="897255"/>
                  </a:cubicBezTo>
                  <a:cubicBezTo>
                    <a:pt x="2098405" y="900113"/>
                    <a:pt x="2100120" y="902398"/>
                    <a:pt x="2101834" y="904684"/>
                  </a:cubicBezTo>
                  <a:cubicBezTo>
                    <a:pt x="2102406" y="905256"/>
                    <a:pt x="2101834" y="906399"/>
                    <a:pt x="2101263" y="906970"/>
                  </a:cubicBezTo>
                  <a:close/>
                  <a:moveTo>
                    <a:pt x="2101263" y="884110"/>
                  </a:moveTo>
                  <a:cubicBezTo>
                    <a:pt x="2100120" y="882968"/>
                    <a:pt x="2100691" y="882396"/>
                    <a:pt x="2102406" y="882396"/>
                  </a:cubicBezTo>
                  <a:cubicBezTo>
                    <a:pt x="2102406" y="882396"/>
                    <a:pt x="2102977" y="882968"/>
                    <a:pt x="2102977" y="883539"/>
                  </a:cubicBezTo>
                  <a:cubicBezTo>
                    <a:pt x="2102406" y="884110"/>
                    <a:pt x="2101834" y="884110"/>
                    <a:pt x="2101263" y="884110"/>
                  </a:cubicBezTo>
                  <a:close/>
                  <a:moveTo>
                    <a:pt x="2119551" y="1050989"/>
                  </a:moveTo>
                  <a:cubicBezTo>
                    <a:pt x="2118979" y="1052132"/>
                    <a:pt x="2118979" y="1052703"/>
                    <a:pt x="2118408" y="1053846"/>
                  </a:cubicBezTo>
                  <a:cubicBezTo>
                    <a:pt x="2117836" y="1052703"/>
                    <a:pt x="2117265" y="1050989"/>
                    <a:pt x="2116693" y="1049845"/>
                  </a:cubicBezTo>
                  <a:cubicBezTo>
                    <a:pt x="2116122" y="1048702"/>
                    <a:pt x="2116122" y="1046988"/>
                    <a:pt x="2115550" y="1045273"/>
                  </a:cubicBezTo>
                  <a:cubicBezTo>
                    <a:pt x="2115550" y="1044702"/>
                    <a:pt x="2116122" y="1043559"/>
                    <a:pt x="2116693" y="1043559"/>
                  </a:cubicBezTo>
                  <a:cubicBezTo>
                    <a:pt x="2118408" y="1042987"/>
                    <a:pt x="2119551" y="1044130"/>
                    <a:pt x="2119551" y="1045845"/>
                  </a:cubicBezTo>
                  <a:cubicBezTo>
                    <a:pt x="2119551" y="1048131"/>
                    <a:pt x="2119551" y="1049845"/>
                    <a:pt x="2119551" y="1050989"/>
                  </a:cubicBezTo>
                  <a:close/>
                  <a:moveTo>
                    <a:pt x="2182416" y="1025271"/>
                  </a:moveTo>
                  <a:cubicBezTo>
                    <a:pt x="2182416" y="1025271"/>
                    <a:pt x="2182987" y="1023557"/>
                    <a:pt x="2182987" y="1022985"/>
                  </a:cubicBezTo>
                  <a:cubicBezTo>
                    <a:pt x="2184702" y="1019556"/>
                    <a:pt x="2186416" y="1016127"/>
                    <a:pt x="2188702" y="1012698"/>
                  </a:cubicBezTo>
                  <a:cubicBezTo>
                    <a:pt x="2188702" y="1012698"/>
                    <a:pt x="2188131" y="1012698"/>
                    <a:pt x="2188131" y="1012127"/>
                  </a:cubicBezTo>
                  <a:cubicBezTo>
                    <a:pt x="2186416" y="1012698"/>
                    <a:pt x="2185845" y="1012698"/>
                    <a:pt x="2187559" y="1010983"/>
                  </a:cubicBezTo>
                  <a:cubicBezTo>
                    <a:pt x="2188131" y="1011555"/>
                    <a:pt x="2188702" y="1011555"/>
                    <a:pt x="2188702" y="1012127"/>
                  </a:cubicBezTo>
                  <a:cubicBezTo>
                    <a:pt x="2188702" y="1012127"/>
                    <a:pt x="2188702" y="1012127"/>
                    <a:pt x="2188702" y="1012127"/>
                  </a:cubicBezTo>
                  <a:cubicBezTo>
                    <a:pt x="2190988" y="1014412"/>
                    <a:pt x="2193846" y="1015555"/>
                    <a:pt x="2196703" y="1013841"/>
                  </a:cubicBezTo>
                  <a:cubicBezTo>
                    <a:pt x="2198418" y="1012698"/>
                    <a:pt x="2200704" y="1010983"/>
                    <a:pt x="2201275" y="1009269"/>
                  </a:cubicBezTo>
                  <a:cubicBezTo>
                    <a:pt x="2204133" y="1001840"/>
                    <a:pt x="2206990" y="994982"/>
                    <a:pt x="2211562" y="988123"/>
                  </a:cubicBezTo>
                  <a:cubicBezTo>
                    <a:pt x="2213277" y="985837"/>
                    <a:pt x="2214420" y="982408"/>
                    <a:pt x="2215563" y="979551"/>
                  </a:cubicBezTo>
                  <a:cubicBezTo>
                    <a:pt x="2217277" y="974407"/>
                    <a:pt x="2218992" y="969264"/>
                    <a:pt x="2221278" y="964120"/>
                  </a:cubicBezTo>
                  <a:cubicBezTo>
                    <a:pt x="2231565" y="942403"/>
                    <a:pt x="2234422" y="918972"/>
                    <a:pt x="2230422" y="895540"/>
                  </a:cubicBezTo>
                  <a:cubicBezTo>
                    <a:pt x="2230422" y="893826"/>
                    <a:pt x="2230993" y="892683"/>
                    <a:pt x="2230993" y="890968"/>
                  </a:cubicBezTo>
                  <a:cubicBezTo>
                    <a:pt x="2230993" y="890397"/>
                    <a:pt x="2232136" y="889254"/>
                    <a:pt x="2232136" y="889254"/>
                  </a:cubicBezTo>
                  <a:cubicBezTo>
                    <a:pt x="2233851" y="889254"/>
                    <a:pt x="2235565" y="889825"/>
                    <a:pt x="2236137" y="890968"/>
                  </a:cubicBezTo>
                  <a:cubicBezTo>
                    <a:pt x="2239566" y="899541"/>
                    <a:pt x="2241280" y="908685"/>
                    <a:pt x="2242423" y="918400"/>
                  </a:cubicBezTo>
                  <a:cubicBezTo>
                    <a:pt x="2242995" y="924115"/>
                    <a:pt x="2242995" y="929259"/>
                    <a:pt x="2245852" y="934402"/>
                  </a:cubicBezTo>
                  <a:cubicBezTo>
                    <a:pt x="2249281" y="940117"/>
                    <a:pt x="2246995" y="944690"/>
                    <a:pt x="2242995" y="949262"/>
                  </a:cubicBezTo>
                  <a:cubicBezTo>
                    <a:pt x="2240709" y="951547"/>
                    <a:pt x="2239566" y="954977"/>
                    <a:pt x="2241280" y="957834"/>
                  </a:cubicBezTo>
                  <a:cubicBezTo>
                    <a:pt x="2242995" y="960692"/>
                    <a:pt x="2243566" y="962406"/>
                    <a:pt x="2241852" y="965835"/>
                  </a:cubicBezTo>
                  <a:cubicBezTo>
                    <a:pt x="2236137" y="977837"/>
                    <a:pt x="2226993" y="988123"/>
                    <a:pt x="2216706" y="996696"/>
                  </a:cubicBezTo>
                  <a:cubicBezTo>
                    <a:pt x="2212134" y="1000697"/>
                    <a:pt x="2209276" y="1004125"/>
                    <a:pt x="2208705" y="1010412"/>
                  </a:cubicBezTo>
                  <a:cubicBezTo>
                    <a:pt x="2208133" y="1015555"/>
                    <a:pt x="2205276" y="1018985"/>
                    <a:pt x="2200704" y="1021270"/>
                  </a:cubicBezTo>
                  <a:cubicBezTo>
                    <a:pt x="2196132" y="1024128"/>
                    <a:pt x="2190988" y="1026414"/>
                    <a:pt x="2185273" y="1025842"/>
                  </a:cubicBezTo>
                  <a:cubicBezTo>
                    <a:pt x="2185273" y="1026985"/>
                    <a:pt x="2183559" y="1025842"/>
                    <a:pt x="2182416" y="10252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A594EE24-6824-4285-BE8D-60528629D49D}"/>
                </a:ext>
              </a:extLst>
            </p:cNvPr>
            <p:cNvSpPr/>
            <p:nvPr/>
          </p:nvSpPr>
          <p:spPr>
            <a:xfrm>
              <a:off x="10057437" y="4178026"/>
              <a:ext cx="428" cy="428"/>
            </a:xfrm>
            <a:custGeom>
              <a:avLst/>
              <a:gdLst>
                <a:gd name="connsiteX0" fmla="*/ 0 w 428"/>
                <a:gd name="connsiteY0" fmla="*/ 0 h 428"/>
                <a:gd name="connsiteX1" fmla="*/ 0 w 428"/>
                <a:gd name="connsiteY1" fmla="*/ 0 h 428"/>
                <a:gd name="connsiteX2" fmla="*/ 0 w 428"/>
                <a:gd name="connsiteY2" fmla="*/ 0 h 428"/>
                <a:gd name="connsiteX3" fmla="*/ 0 w 428"/>
                <a:gd name="connsiteY3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4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72" y="571"/>
                    <a:pt x="572" y="571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AAC5A036-DE7D-4931-815B-06C8CF41717C}"/>
                </a:ext>
              </a:extLst>
            </p:cNvPr>
            <p:cNvSpPr/>
            <p:nvPr/>
          </p:nvSpPr>
          <p:spPr>
            <a:xfrm>
              <a:off x="8493813" y="3577379"/>
              <a:ext cx="571" cy="571"/>
            </a:xfrm>
            <a:custGeom>
              <a:avLst/>
              <a:gdLst>
                <a:gd name="connsiteX0" fmla="*/ 571 w 571"/>
                <a:gd name="connsiteY0" fmla="*/ 571 h 571"/>
                <a:gd name="connsiteX1" fmla="*/ 0 w 571"/>
                <a:gd name="connsiteY1" fmla="*/ 0 h 571"/>
                <a:gd name="connsiteX2" fmla="*/ 0 w 571"/>
                <a:gd name="connsiteY2" fmla="*/ 571 h 571"/>
                <a:gd name="connsiteX3" fmla="*/ 571 w 571"/>
                <a:gd name="connsiteY3" fmla="*/ 571 h 571"/>
                <a:gd name="connsiteX4" fmla="*/ 571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1" y="571"/>
                  </a:moveTo>
                  <a:cubicBezTo>
                    <a:pt x="571" y="571"/>
                    <a:pt x="0" y="0"/>
                    <a:pt x="0" y="0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0" y="571"/>
                    <a:pt x="571" y="571"/>
                  </a:cubicBezTo>
                  <a:cubicBezTo>
                    <a:pt x="571" y="571"/>
                    <a:pt x="571" y="571"/>
                    <a:pt x="571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BF920F26-078C-4B63-A642-DE2D4FBFBB48}"/>
                </a:ext>
              </a:extLst>
            </p:cNvPr>
            <p:cNvSpPr/>
            <p:nvPr/>
          </p:nvSpPr>
          <p:spPr>
            <a:xfrm>
              <a:off x="7155932" y="4362049"/>
              <a:ext cx="571" cy="571"/>
            </a:xfrm>
            <a:custGeom>
              <a:avLst/>
              <a:gdLst>
                <a:gd name="connsiteX0" fmla="*/ 572 w 571"/>
                <a:gd name="connsiteY0" fmla="*/ 571 h 571"/>
                <a:gd name="connsiteX1" fmla="*/ 572 w 571"/>
                <a:gd name="connsiteY1" fmla="*/ 0 h 571"/>
                <a:gd name="connsiteX2" fmla="*/ 0 w 571"/>
                <a:gd name="connsiteY2" fmla="*/ 0 h 571"/>
                <a:gd name="connsiteX3" fmla="*/ 572 w 571"/>
                <a:gd name="connsiteY3" fmla="*/ 571 h 571"/>
                <a:gd name="connsiteX4" fmla="*/ 572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571"/>
                  </a:moveTo>
                  <a:cubicBezTo>
                    <a:pt x="572" y="571"/>
                    <a:pt x="572" y="0"/>
                    <a:pt x="572" y="0"/>
                  </a:cubicBez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572" y="571"/>
                    <a:pt x="572" y="571"/>
                  </a:cubicBezTo>
                  <a:cubicBezTo>
                    <a:pt x="572" y="571"/>
                    <a:pt x="572" y="571"/>
                    <a:pt x="572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294B7D5D-C5C1-4452-A5FD-00DD87CD1A19}"/>
                </a:ext>
              </a:extLst>
            </p:cNvPr>
            <p:cNvSpPr/>
            <p:nvPr/>
          </p:nvSpPr>
          <p:spPr>
            <a:xfrm>
              <a:off x="6645582" y="2547536"/>
              <a:ext cx="1143" cy="571"/>
            </a:xfrm>
            <a:custGeom>
              <a:avLst/>
              <a:gdLst>
                <a:gd name="connsiteX0" fmla="*/ 572 w 1143"/>
                <a:gd name="connsiteY0" fmla="*/ 0 h 571"/>
                <a:gd name="connsiteX1" fmla="*/ 0 w 1143"/>
                <a:gd name="connsiteY1" fmla="*/ 0 h 571"/>
                <a:gd name="connsiteX2" fmla="*/ 0 w 1143"/>
                <a:gd name="connsiteY2" fmla="*/ 571 h 571"/>
                <a:gd name="connsiteX3" fmla="*/ 1143 w 1143"/>
                <a:gd name="connsiteY3" fmla="*/ 571 h 571"/>
                <a:gd name="connsiteX4" fmla="*/ 572 w 1143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571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572" y="571"/>
                    <a:pt x="572" y="571"/>
                    <a:pt x="1143" y="571"/>
                  </a:cubicBezTo>
                  <a:cubicBezTo>
                    <a:pt x="1143" y="571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BC59088D-AFAB-46B7-A7F5-C6AFB68C34AF}"/>
                </a:ext>
              </a:extLst>
            </p:cNvPr>
            <p:cNvSpPr/>
            <p:nvPr/>
          </p:nvSpPr>
          <p:spPr>
            <a:xfrm>
              <a:off x="6693542" y="2719904"/>
              <a:ext cx="103957" cy="103589"/>
            </a:xfrm>
            <a:custGeom>
              <a:avLst/>
              <a:gdLst>
                <a:gd name="connsiteX0" fmla="*/ 33193 w 103957"/>
                <a:gd name="connsiteY0" fmla="*/ 7083 h 103589"/>
                <a:gd name="connsiteX1" fmla="*/ 33193 w 103957"/>
                <a:gd name="connsiteY1" fmla="*/ 7083 h 103589"/>
                <a:gd name="connsiteX2" fmla="*/ 33193 w 103957"/>
                <a:gd name="connsiteY2" fmla="*/ 7083 h 103589"/>
                <a:gd name="connsiteX3" fmla="*/ 29193 w 103957"/>
                <a:gd name="connsiteY3" fmla="*/ 20228 h 103589"/>
                <a:gd name="connsiteX4" fmla="*/ 12619 w 103957"/>
                <a:gd name="connsiteY4" fmla="*/ 61376 h 103589"/>
                <a:gd name="connsiteX5" fmla="*/ 6333 w 103957"/>
                <a:gd name="connsiteY5" fmla="*/ 68234 h 103589"/>
                <a:gd name="connsiteX6" fmla="*/ 1189 w 103957"/>
                <a:gd name="connsiteY6" fmla="*/ 72806 h 103589"/>
                <a:gd name="connsiteX7" fmla="*/ 3475 w 103957"/>
                <a:gd name="connsiteY7" fmla="*/ 83093 h 103589"/>
                <a:gd name="connsiteX8" fmla="*/ 8047 w 103957"/>
                <a:gd name="connsiteY8" fmla="*/ 84807 h 103589"/>
                <a:gd name="connsiteX9" fmla="*/ 12619 w 103957"/>
                <a:gd name="connsiteY9" fmla="*/ 91665 h 103589"/>
                <a:gd name="connsiteX10" fmla="*/ 12048 w 103957"/>
                <a:gd name="connsiteY10" fmla="*/ 96237 h 103589"/>
                <a:gd name="connsiteX11" fmla="*/ 21192 w 103957"/>
                <a:gd name="connsiteY11" fmla="*/ 103095 h 103589"/>
                <a:gd name="connsiteX12" fmla="*/ 29764 w 103957"/>
                <a:gd name="connsiteY12" fmla="*/ 99666 h 103589"/>
                <a:gd name="connsiteX13" fmla="*/ 54910 w 103957"/>
                <a:gd name="connsiteY13" fmla="*/ 76235 h 103589"/>
                <a:gd name="connsiteX14" fmla="*/ 58911 w 103957"/>
                <a:gd name="connsiteY14" fmla="*/ 75092 h 103589"/>
                <a:gd name="connsiteX15" fmla="*/ 68626 w 103957"/>
                <a:gd name="connsiteY15" fmla="*/ 87093 h 103589"/>
                <a:gd name="connsiteX16" fmla="*/ 72055 w 103957"/>
                <a:gd name="connsiteY16" fmla="*/ 92808 h 103589"/>
                <a:gd name="connsiteX17" fmla="*/ 89772 w 103957"/>
                <a:gd name="connsiteY17" fmla="*/ 99095 h 103589"/>
                <a:gd name="connsiteX18" fmla="*/ 94344 w 103957"/>
                <a:gd name="connsiteY18" fmla="*/ 97952 h 103589"/>
                <a:gd name="connsiteX19" fmla="*/ 102916 w 103957"/>
                <a:gd name="connsiteY19" fmla="*/ 89951 h 103589"/>
                <a:gd name="connsiteX20" fmla="*/ 100059 w 103957"/>
                <a:gd name="connsiteY20" fmla="*/ 80235 h 103589"/>
                <a:gd name="connsiteX21" fmla="*/ 97773 w 103957"/>
                <a:gd name="connsiteY21" fmla="*/ 79664 h 103589"/>
                <a:gd name="connsiteX22" fmla="*/ 89772 w 103957"/>
                <a:gd name="connsiteY22" fmla="*/ 69377 h 103589"/>
                <a:gd name="connsiteX23" fmla="*/ 82914 w 103957"/>
                <a:gd name="connsiteY23" fmla="*/ 52232 h 103589"/>
                <a:gd name="connsiteX24" fmla="*/ 75484 w 103957"/>
                <a:gd name="connsiteY24" fmla="*/ 43088 h 103589"/>
                <a:gd name="connsiteX25" fmla="*/ 57196 w 103957"/>
                <a:gd name="connsiteY25" fmla="*/ 21942 h 103589"/>
                <a:gd name="connsiteX26" fmla="*/ 52624 w 103957"/>
                <a:gd name="connsiteY26" fmla="*/ 20228 h 103589"/>
                <a:gd name="connsiteX27" fmla="*/ 50910 w 103957"/>
                <a:gd name="connsiteY27" fmla="*/ 14513 h 103589"/>
                <a:gd name="connsiteX28" fmla="*/ 58339 w 103957"/>
                <a:gd name="connsiteY28" fmla="*/ 5940 h 103589"/>
                <a:gd name="connsiteX29" fmla="*/ 57768 w 103957"/>
                <a:gd name="connsiteY29" fmla="*/ 1368 h 103589"/>
                <a:gd name="connsiteX30" fmla="*/ 53767 w 103957"/>
                <a:gd name="connsiteY30" fmla="*/ 797 h 103589"/>
                <a:gd name="connsiteX31" fmla="*/ 45195 w 103957"/>
                <a:gd name="connsiteY31" fmla="*/ 2511 h 103589"/>
                <a:gd name="connsiteX32" fmla="*/ 36051 w 103957"/>
                <a:gd name="connsiteY32" fmla="*/ 1940 h 103589"/>
                <a:gd name="connsiteX33" fmla="*/ 33193 w 103957"/>
                <a:gd name="connsiteY33" fmla="*/ 7083 h 103589"/>
                <a:gd name="connsiteX34" fmla="*/ 33193 w 103957"/>
                <a:gd name="connsiteY34" fmla="*/ 7083 h 10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3957" h="103589">
                  <a:moveTo>
                    <a:pt x="33193" y="7083"/>
                  </a:moveTo>
                  <a:cubicBezTo>
                    <a:pt x="32622" y="7655"/>
                    <a:pt x="32622" y="7655"/>
                    <a:pt x="33193" y="7083"/>
                  </a:cubicBezTo>
                  <a:lnTo>
                    <a:pt x="33193" y="7083"/>
                  </a:lnTo>
                  <a:cubicBezTo>
                    <a:pt x="32050" y="11655"/>
                    <a:pt x="30336" y="15656"/>
                    <a:pt x="29193" y="20228"/>
                  </a:cubicBezTo>
                  <a:cubicBezTo>
                    <a:pt x="24621" y="34515"/>
                    <a:pt x="16048" y="47088"/>
                    <a:pt x="12619" y="61376"/>
                  </a:cubicBezTo>
                  <a:cubicBezTo>
                    <a:pt x="12048" y="64805"/>
                    <a:pt x="9190" y="66519"/>
                    <a:pt x="6333" y="68234"/>
                  </a:cubicBezTo>
                  <a:cubicBezTo>
                    <a:pt x="4618" y="69377"/>
                    <a:pt x="2904" y="71091"/>
                    <a:pt x="1189" y="72806"/>
                  </a:cubicBezTo>
                  <a:cubicBezTo>
                    <a:pt x="-1097" y="75663"/>
                    <a:pt x="46" y="81378"/>
                    <a:pt x="3475" y="83093"/>
                  </a:cubicBezTo>
                  <a:cubicBezTo>
                    <a:pt x="4618" y="83664"/>
                    <a:pt x="6333" y="84236"/>
                    <a:pt x="8047" y="84807"/>
                  </a:cubicBezTo>
                  <a:cubicBezTo>
                    <a:pt x="11476" y="85950"/>
                    <a:pt x="13191" y="88236"/>
                    <a:pt x="12619" y="91665"/>
                  </a:cubicBezTo>
                  <a:cubicBezTo>
                    <a:pt x="12619" y="93380"/>
                    <a:pt x="12048" y="94523"/>
                    <a:pt x="12048" y="96237"/>
                  </a:cubicBezTo>
                  <a:cubicBezTo>
                    <a:pt x="12048" y="101952"/>
                    <a:pt x="15477" y="104810"/>
                    <a:pt x="21192" y="103095"/>
                  </a:cubicBezTo>
                  <a:cubicBezTo>
                    <a:pt x="24049" y="102524"/>
                    <a:pt x="28050" y="101952"/>
                    <a:pt x="29764" y="99666"/>
                  </a:cubicBezTo>
                  <a:cubicBezTo>
                    <a:pt x="37194" y="91094"/>
                    <a:pt x="50338" y="87665"/>
                    <a:pt x="54910" y="76235"/>
                  </a:cubicBezTo>
                  <a:cubicBezTo>
                    <a:pt x="55482" y="75663"/>
                    <a:pt x="57768" y="75092"/>
                    <a:pt x="58911" y="75092"/>
                  </a:cubicBezTo>
                  <a:cubicBezTo>
                    <a:pt x="63483" y="77949"/>
                    <a:pt x="68626" y="80807"/>
                    <a:pt x="68626" y="87093"/>
                  </a:cubicBezTo>
                  <a:cubicBezTo>
                    <a:pt x="68626" y="89951"/>
                    <a:pt x="69769" y="91665"/>
                    <a:pt x="72055" y="92808"/>
                  </a:cubicBezTo>
                  <a:cubicBezTo>
                    <a:pt x="77770" y="95094"/>
                    <a:pt x="83485" y="97380"/>
                    <a:pt x="89772" y="99095"/>
                  </a:cubicBezTo>
                  <a:cubicBezTo>
                    <a:pt x="90915" y="99666"/>
                    <a:pt x="93201" y="99095"/>
                    <a:pt x="94344" y="97952"/>
                  </a:cubicBezTo>
                  <a:cubicBezTo>
                    <a:pt x="97201" y="95666"/>
                    <a:pt x="100059" y="92808"/>
                    <a:pt x="102916" y="89951"/>
                  </a:cubicBezTo>
                  <a:cubicBezTo>
                    <a:pt x="105202" y="87093"/>
                    <a:pt x="103488" y="81950"/>
                    <a:pt x="100059" y="80235"/>
                  </a:cubicBezTo>
                  <a:cubicBezTo>
                    <a:pt x="99487" y="79664"/>
                    <a:pt x="98344" y="79664"/>
                    <a:pt x="97773" y="79664"/>
                  </a:cubicBezTo>
                  <a:cubicBezTo>
                    <a:pt x="92629" y="77949"/>
                    <a:pt x="89772" y="75092"/>
                    <a:pt x="89772" y="69377"/>
                  </a:cubicBezTo>
                  <a:cubicBezTo>
                    <a:pt x="89772" y="62519"/>
                    <a:pt x="87486" y="57375"/>
                    <a:pt x="82914" y="52232"/>
                  </a:cubicBezTo>
                  <a:cubicBezTo>
                    <a:pt x="80056" y="49374"/>
                    <a:pt x="77199" y="46517"/>
                    <a:pt x="75484" y="43088"/>
                  </a:cubicBezTo>
                  <a:cubicBezTo>
                    <a:pt x="72055" y="33944"/>
                    <a:pt x="61197" y="30515"/>
                    <a:pt x="57196" y="21942"/>
                  </a:cubicBezTo>
                  <a:cubicBezTo>
                    <a:pt x="56625" y="20799"/>
                    <a:pt x="54339" y="20799"/>
                    <a:pt x="52624" y="20228"/>
                  </a:cubicBezTo>
                  <a:cubicBezTo>
                    <a:pt x="48052" y="18513"/>
                    <a:pt x="48052" y="17942"/>
                    <a:pt x="50910" y="14513"/>
                  </a:cubicBezTo>
                  <a:cubicBezTo>
                    <a:pt x="53767" y="11655"/>
                    <a:pt x="56053" y="8798"/>
                    <a:pt x="58339" y="5940"/>
                  </a:cubicBezTo>
                  <a:cubicBezTo>
                    <a:pt x="58911" y="4797"/>
                    <a:pt x="58339" y="3083"/>
                    <a:pt x="57768" y="1368"/>
                  </a:cubicBezTo>
                  <a:cubicBezTo>
                    <a:pt x="57196" y="-346"/>
                    <a:pt x="55482" y="-346"/>
                    <a:pt x="53767" y="797"/>
                  </a:cubicBezTo>
                  <a:cubicBezTo>
                    <a:pt x="50910" y="2511"/>
                    <a:pt x="48624" y="3654"/>
                    <a:pt x="45195" y="2511"/>
                  </a:cubicBezTo>
                  <a:cubicBezTo>
                    <a:pt x="42337" y="1368"/>
                    <a:pt x="38908" y="1940"/>
                    <a:pt x="36051" y="1940"/>
                  </a:cubicBezTo>
                  <a:cubicBezTo>
                    <a:pt x="36051" y="4226"/>
                    <a:pt x="34336" y="5940"/>
                    <a:pt x="33193" y="7083"/>
                  </a:cubicBezTo>
                  <a:cubicBezTo>
                    <a:pt x="33193" y="7083"/>
                    <a:pt x="33193" y="7083"/>
                    <a:pt x="33193" y="708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1" name="Dowolny kształt: kształt 350">
              <a:extLst>
                <a:ext uri="{FF2B5EF4-FFF2-40B4-BE49-F238E27FC236}">
                  <a16:creationId xmlns:a16="http://schemas.microsoft.com/office/drawing/2014/main" id="{9D120322-84DE-4299-9463-F26221C71591}"/>
                </a:ext>
              </a:extLst>
            </p:cNvPr>
            <p:cNvSpPr/>
            <p:nvPr/>
          </p:nvSpPr>
          <p:spPr>
            <a:xfrm>
              <a:off x="6853608" y="5595346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0 h 571"/>
                <a:gd name="connsiteX2" fmla="*/ 571 w 571"/>
                <a:gd name="connsiteY2" fmla="*/ 571 h 571"/>
                <a:gd name="connsiteX3" fmla="*/ 0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571"/>
                    <a:pt x="0" y="571"/>
                    <a:pt x="0" y="0"/>
                  </a:cubicBezTo>
                  <a:cubicBezTo>
                    <a:pt x="0" y="571"/>
                    <a:pt x="571" y="571"/>
                    <a:pt x="571" y="571"/>
                  </a:cubicBezTo>
                  <a:cubicBezTo>
                    <a:pt x="571" y="571"/>
                    <a:pt x="571" y="571"/>
                    <a:pt x="0" y="0"/>
                  </a:cubicBezTo>
                  <a:cubicBezTo>
                    <a:pt x="571" y="0"/>
                    <a:pt x="571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4" name="Dowolny kształt: kształt 383">
              <a:extLst>
                <a:ext uri="{FF2B5EF4-FFF2-40B4-BE49-F238E27FC236}">
                  <a16:creationId xmlns:a16="http://schemas.microsoft.com/office/drawing/2014/main" id="{BCE6843F-BFDA-4C85-86CD-909AFA93E982}"/>
                </a:ext>
              </a:extLst>
            </p:cNvPr>
            <p:cNvSpPr/>
            <p:nvPr/>
          </p:nvSpPr>
          <p:spPr>
            <a:xfrm>
              <a:off x="6830177" y="2571110"/>
              <a:ext cx="571" cy="428"/>
            </a:xfrm>
            <a:custGeom>
              <a:avLst/>
              <a:gdLst>
                <a:gd name="connsiteX0" fmla="*/ 0 w 571"/>
                <a:gd name="connsiteY0" fmla="*/ 429 h 428"/>
                <a:gd name="connsiteX1" fmla="*/ 572 w 571"/>
                <a:gd name="connsiteY1" fmla="*/ 429 h 428"/>
                <a:gd name="connsiteX2" fmla="*/ 0 w 571"/>
                <a:gd name="connsiteY2" fmla="*/ 429 h 428"/>
                <a:gd name="connsiteX3" fmla="*/ 0 w 571"/>
                <a:gd name="connsiteY3" fmla="*/ 429 h 428"/>
                <a:gd name="connsiteX4" fmla="*/ 0 w 571"/>
                <a:gd name="connsiteY4" fmla="*/ 429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428">
                  <a:moveTo>
                    <a:pt x="0" y="429"/>
                  </a:moveTo>
                  <a:cubicBezTo>
                    <a:pt x="0" y="429"/>
                    <a:pt x="572" y="429"/>
                    <a:pt x="572" y="429"/>
                  </a:cubicBezTo>
                  <a:cubicBezTo>
                    <a:pt x="572" y="429"/>
                    <a:pt x="0" y="-143"/>
                    <a:pt x="0" y="429"/>
                  </a:cubicBezTo>
                  <a:cubicBezTo>
                    <a:pt x="0" y="-143"/>
                    <a:pt x="0" y="-143"/>
                    <a:pt x="0" y="429"/>
                  </a:cubicBezTo>
                  <a:cubicBezTo>
                    <a:pt x="0" y="-143"/>
                    <a:pt x="0" y="429"/>
                    <a:pt x="0" y="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6" name="Dowolny kształt: kształt 385">
              <a:extLst>
                <a:ext uri="{FF2B5EF4-FFF2-40B4-BE49-F238E27FC236}">
                  <a16:creationId xmlns:a16="http://schemas.microsoft.com/office/drawing/2014/main" id="{58A3F1D2-F531-435B-93E7-E2DBE6EC5150}"/>
                </a:ext>
              </a:extLst>
            </p:cNvPr>
            <p:cNvSpPr/>
            <p:nvPr/>
          </p:nvSpPr>
          <p:spPr>
            <a:xfrm>
              <a:off x="6981370" y="3369353"/>
              <a:ext cx="825" cy="1143"/>
            </a:xfrm>
            <a:custGeom>
              <a:avLst/>
              <a:gdLst>
                <a:gd name="connsiteX0" fmla="*/ 254 w 825"/>
                <a:gd name="connsiteY0" fmla="*/ 1143 h 1143"/>
                <a:gd name="connsiteX1" fmla="*/ 826 w 825"/>
                <a:gd name="connsiteY1" fmla="*/ 0 h 1143"/>
                <a:gd name="connsiteX2" fmla="*/ 254 w 825"/>
                <a:gd name="connsiteY2" fmla="*/ 0 h 1143"/>
                <a:gd name="connsiteX3" fmla="*/ 254 w 825"/>
                <a:gd name="connsiteY3" fmla="*/ 1143 h 1143"/>
                <a:gd name="connsiteX4" fmla="*/ 254 w 825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" h="1143">
                  <a:moveTo>
                    <a:pt x="254" y="1143"/>
                  </a:moveTo>
                  <a:cubicBezTo>
                    <a:pt x="254" y="571"/>
                    <a:pt x="826" y="571"/>
                    <a:pt x="826" y="0"/>
                  </a:cubicBezTo>
                  <a:cubicBezTo>
                    <a:pt x="826" y="0"/>
                    <a:pt x="254" y="0"/>
                    <a:pt x="254" y="0"/>
                  </a:cubicBezTo>
                  <a:cubicBezTo>
                    <a:pt x="254" y="571"/>
                    <a:pt x="-318" y="571"/>
                    <a:pt x="254" y="1143"/>
                  </a:cubicBezTo>
                  <a:cubicBezTo>
                    <a:pt x="254" y="1143"/>
                    <a:pt x="254" y="1143"/>
                    <a:pt x="254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7" name="Dowolny kształt: kształt 386">
              <a:extLst>
                <a:ext uri="{FF2B5EF4-FFF2-40B4-BE49-F238E27FC236}">
                  <a16:creationId xmlns:a16="http://schemas.microsoft.com/office/drawing/2014/main" id="{6A823FD8-3B03-45CC-87BE-DECB8A51E710}"/>
                </a:ext>
              </a:extLst>
            </p:cNvPr>
            <p:cNvSpPr/>
            <p:nvPr/>
          </p:nvSpPr>
          <p:spPr>
            <a:xfrm>
              <a:off x="6891470" y="5623921"/>
              <a:ext cx="428" cy="5715"/>
            </a:xfrm>
            <a:custGeom>
              <a:avLst/>
              <a:gdLst>
                <a:gd name="connsiteX0" fmla="*/ 429 w 428"/>
                <a:gd name="connsiteY0" fmla="*/ 0 h 5715"/>
                <a:gd name="connsiteX1" fmla="*/ 429 w 428"/>
                <a:gd name="connsiteY1" fmla="*/ 0 h 5715"/>
                <a:gd name="connsiteX2" fmla="*/ 429 w 428"/>
                <a:gd name="connsiteY2" fmla="*/ 0 h 5715"/>
                <a:gd name="connsiteX3" fmla="*/ 429 w 428"/>
                <a:gd name="connsiteY3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5715">
                  <a:moveTo>
                    <a:pt x="429" y="0"/>
                  </a:moveTo>
                  <a:cubicBezTo>
                    <a:pt x="-143" y="0"/>
                    <a:pt x="-143" y="0"/>
                    <a:pt x="429" y="0"/>
                  </a:cubicBezTo>
                  <a:cubicBezTo>
                    <a:pt x="-143" y="0"/>
                    <a:pt x="-143" y="0"/>
                    <a:pt x="429" y="0"/>
                  </a:cubicBezTo>
                  <a:lnTo>
                    <a:pt x="429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8" name="Dowolny kształt: kształt 387">
              <a:extLst>
                <a:ext uri="{FF2B5EF4-FFF2-40B4-BE49-F238E27FC236}">
                  <a16:creationId xmlns:a16="http://schemas.microsoft.com/office/drawing/2014/main" id="{986DB74F-B985-4054-83B0-6A626E1438E1}"/>
                </a:ext>
              </a:extLst>
            </p:cNvPr>
            <p:cNvSpPr/>
            <p:nvPr/>
          </p:nvSpPr>
          <p:spPr>
            <a:xfrm>
              <a:off x="5611167" y="2736131"/>
              <a:ext cx="5715" cy="1142"/>
            </a:xfrm>
            <a:custGeom>
              <a:avLst/>
              <a:gdLst>
                <a:gd name="connsiteX0" fmla="*/ 0 w 5715"/>
                <a:gd name="connsiteY0" fmla="*/ 0 h 1142"/>
                <a:gd name="connsiteX1" fmla="*/ 0 w 5715"/>
                <a:gd name="connsiteY1" fmla="*/ 0 h 1142"/>
                <a:gd name="connsiteX2" fmla="*/ 0 w 5715"/>
                <a:gd name="connsiteY2" fmla="*/ 1143 h 1142"/>
                <a:gd name="connsiteX3" fmla="*/ 0 w 5715"/>
                <a:gd name="connsiteY3" fmla="*/ 0 h 1142"/>
                <a:gd name="connsiteX4" fmla="*/ 0 w 5715"/>
                <a:gd name="connsiteY4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114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71"/>
                    <a:pt x="0" y="571"/>
                    <a:pt x="0" y="1143"/>
                  </a:cubicBezTo>
                  <a:cubicBezTo>
                    <a:pt x="0" y="1143"/>
                    <a:pt x="0" y="571"/>
                    <a:pt x="0" y="0"/>
                  </a:cubicBezTo>
                  <a:cubicBezTo>
                    <a:pt x="0" y="571"/>
                    <a:pt x="0" y="571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9" name="Dowolny kształt: kształt 388">
              <a:extLst>
                <a:ext uri="{FF2B5EF4-FFF2-40B4-BE49-F238E27FC236}">
                  <a16:creationId xmlns:a16="http://schemas.microsoft.com/office/drawing/2014/main" id="{F8725EE1-76A0-43B6-8284-581C0ED9B6DC}"/>
                </a:ext>
              </a:extLst>
            </p:cNvPr>
            <p:cNvSpPr/>
            <p:nvPr/>
          </p:nvSpPr>
          <p:spPr>
            <a:xfrm>
              <a:off x="5206170" y="2199493"/>
              <a:ext cx="2238057" cy="3429739"/>
            </a:xfrm>
            <a:custGeom>
              <a:avLst/>
              <a:gdLst>
                <a:gd name="connsiteX0" fmla="*/ 2229226 w 2238057"/>
                <a:gd name="connsiteY0" fmla="*/ 2272284 h 3429739"/>
                <a:gd name="connsiteX1" fmla="*/ 2224082 w 2238057"/>
                <a:gd name="connsiteY1" fmla="*/ 2267712 h 3429739"/>
                <a:gd name="connsiteX2" fmla="*/ 2212652 w 2238057"/>
                <a:gd name="connsiteY2" fmla="*/ 2264854 h 3429739"/>
                <a:gd name="connsiteX3" fmla="*/ 2195507 w 2238057"/>
                <a:gd name="connsiteY3" fmla="*/ 2259139 h 3429739"/>
                <a:gd name="connsiteX4" fmla="*/ 2176647 w 2238057"/>
                <a:gd name="connsiteY4" fmla="*/ 2245424 h 3429739"/>
                <a:gd name="connsiteX5" fmla="*/ 2146930 w 2238057"/>
                <a:gd name="connsiteY5" fmla="*/ 2223135 h 3429739"/>
                <a:gd name="connsiteX6" fmla="*/ 2130927 w 2238057"/>
                <a:gd name="connsiteY6" fmla="*/ 2219134 h 3429739"/>
                <a:gd name="connsiteX7" fmla="*/ 2074920 w 2238057"/>
                <a:gd name="connsiteY7" fmla="*/ 2211705 h 3429739"/>
                <a:gd name="connsiteX8" fmla="*/ 2068062 w 2238057"/>
                <a:gd name="connsiteY8" fmla="*/ 2212277 h 3429739"/>
                <a:gd name="connsiteX9" fmla="*/ 2059490 w 2238057"/>
                <a:gd name="connsiteY9" fmla="*/ 2216277 h 3429739"/>
                <a:gd name="connsiteX10" fmla="*/ 2054346 w 2238057"/>
                <a:gd name="connsiteY10" fmla="*/ 2213419 h 3429739"/>
                <a:gd name="connsiteX11" fmla="*/ 2050346 w 2238057"/>
                <a:gd name="connsiteY11" fmla="*/ 2202561 h 3429739"/>
                <a:gd name="connsiteX12" fmla="*/ 2043488 w 2238057"/>
                <a:gd name="connsiteY12" fmla="*/ 2196846 h 3429739"/>
                <a:gd name="connsiteX13" fmla="*/ 2015484 w 2238057"/>
                <a:gd name="connsiteY13" fmla="*/ 2185988 h 3429739"/>
                <a:gd name="connsiteX14" fmla="*/ 1992624 w 2238057"/>
                <a:gd name="connsiteY14" fmla="*/ 2180273 h 3429739"/>
                <a:gd name="connsiteX15" fmla="*/ 1976622 w 2238057"/>
                <a:gd name="connsiteY15" fmla="*/ 2187702 h 3429739"/>
                <a:gd name="connsiteX16" fmla="*/ 1974908 w 2238057"/>
                <a:gd name="connsiteY16" fmla="*/ 2188845 h 3429739"/>
                <a:gd name="connsiteX17" fmla="*/ 1973194 w 2238057"/>
                <a:gd name="connsiteY17" fmla="*/ 2185416 h 3429739"/>
                <a:gd name="connsiteX18" fmla="*/ 1974336 w 2238057"/>
                <a:gd name="connsiteY18" fmla="*/ 2180844 h 3429739"/>
                <a:gd name="connsiteX19" fmla="*/ 1968050 w 2238057"/>
                <a:gd name="connsiteY19" fmla="*/ 2169414 h 3429739"/>
                <a:gd name="connsiteX20" fmla="*/ 1950334 w 2238057"/>
                <a:gd name="connsiteY20" fmla="*/ 2163699 h 3429739"/>
                <a:gd name="connsiteX21" fmla="*/ 1949762 w 2238057"/>
                <a:gd name="connsiteY21" fmla="*/ 2167699 h 3429739"/>
                <a:gd name="connsiteX22" fmla="*/ 1950334 w 2238057"/>
                <a:gd name="connsiteY22" fmla="*/ 2167699 h 3429739"/>
                <a:gd name="connsiteX23" fmla="*/ 1950905 w 2238057"/>
                <a:gd name="connsiteY23" fmla="*/ 2168271 h 3429739"/>
                <a:gd name="connsiteX24" fmla="*/ 1949762 w 2238057"/>
                <a:gd name="connsiteY24" fmla="*/ 2167699 h 3429739"/>
                <a:gd name="connsiteX25" fmla="*/ 1949762 w 2238057"/>
                <a:gd name="connsiteY25" fmla="*/ 2167128 h 3429739"/>
                <a:gd name="connsiteX26" fmla="*/ 1931474 w 2238057"/>
                <a:gd name="connsiteY26" fmla="*/ 2171700 h 3429739"/>
                <a:gd name="connsiteX27" fmla="*/ 1922330 w 2238057"/>
                <a:gd name="connsiteY27" fmla="*/ 2167128 h 3429739"/>
                <a:gd name="connsiteX28" fmla="*/ 1940618 w 2238057"/>
                <a:gd name="connsiteY28" fmla="*/ 2157984 h 3429739"/>
                <a:gd name="connsiteX29" fmla="*/ 1945190 w 2238057"/>
                <a:gd name="connsiteY29" fmla="*/ 2140268 h 3429739"/>
                <a:gd name="connsiteX30" fmla="*/ 1942904 w 2238057"/>
                <a:gd name="connsiteY30" fmla="*/ 2128838 h 3429739"/>
                <a:gd name="connsiteX31" fmla="*/ 1934903 w 2238057"/>
                <a:gd name="connsiteY31" fmla="*/ 2117408 h 3429739"/>
                <a:gd name="connsiteX32" fmla="*/ 1922330 w 2238057"/>
                <a:gd name="connsiteY32" fmla="*/ 2092833 h 3429739"/>
                <a:gd name="connsiteX33" fmla="*/ 1916044 w 2238057"/>
                <a:gd name="connsiteY33" fmla="*/ 2080260 h 3429739"/>
                <a:gd name="connsiteX34" fmla="*/ 1871466 w 2238057"/>
                <a:gd name="connsiteY34" fmla="*/ 2050542 h 3429739"/>
                <a:gd name="connsiteX35" fmla="*/ 1865180 w 2238057"/>
                <a:gd name="connsiteY35" fmla="*/ 2047684 h 3429739"/>
                <a:gd name="connsiteX36" fmla="*/ 1840034 w 2238057"/>
                <a:gd name="connsiteY36" fmla="*/ 2043112 h 3429739"/>
                <a:gd name="connsiteX37" fmla="*/ 1814316 w 2238057"/>
                <a:gd name="connsiteY37" fmla="*/ 2043112 h 3429739"/>
                <a:gd name="connsiteX38" fmla="*/ 1807459 w 2238057"/>
                <a:gd name="connsiteY38" fmla="*/ 2040827 h 3429739"/>
                <a:gd name="connsiteX39" fmla="*/ 1783455 w 2238057"/>
                <a:gd name="connsiteY39" fmla="*/ 2026539 h 3429739"/>
                <a:gd name="connsiteX40" fmla="*/ 1780598 w 2238057"/>
                <a:gd name="connsiteY40" fmla="*/ 2023110 h 3429739"/>
                <a:gd name="connsiteX41" fmla="*/ 1774883 w 2238057"/>
                <a:gd name="connsiteY41" fmla="*/ 2012823 h 3429739"/>
                <a:gd name="connsiteX42" fmla="*/ 1759452 w 2238057"/>
                <a:gd name="connsiteY42" fmla="*/ 1997964 h 3429739"/>
                <a:gd name="connsiteX43" fmla="*/ 1746879 w 2238057"/>
                <a:gd name="connsiteY43" fmla="*/ 1991106 h 3429739"/>
                <a:gd name="connsiteX44" fmla="*/ 1735449 w 2238057"/>
                <a:gd name="connsiteY44" fmla="*/ 1989392 h 3429739"/>
                <a:gd name="connsiteX45" fmla="*/ 1730877 w 2238057"/>
                <a:gd name="connsiteY45" fmla="*/ 1984819 h 3429739"/>
                <a:gd name="connsiteX46" fmla="*/ 1721162 w 2238057"/>
                <a:gd name="connsiteY46" fmla="*/ 1970532 h 3429739"/>
                <a:gd name="connsiteX47" fmla="*/ 1704017 w 2238057"/>
                <a:gd name="connsiteY47" fmla="*/ 1962531 h 3429739"/>
                <a:gd name="connsiteX48" fmla="*/ 1699445 w 2238057"/>
                <a:gd name="connsiteY48" fmla="*/ 1957959 h 3429739"/>
                <a:gd name="connsiteX49" fmla="*/ 1704017 w 2238057"/>
                <a:gd name="connsiteY49" fmla="*/ 1953959 h 3429739"/>
                <a:gd name="connsiteX50" fmla="*/ 1706303 w 2238057"/>
                <a:gd name="connsiteY50" fmla="*/ 1953387 h 3429739"/>
                <a:gd name="connsiteX51" fmla="*/ 1708017 w 2238057"/>
                <a:gd name="connsiteY51" fmla="*/ 1949958 h 3429739"/>
                <a:gd name="connsiteX52" fmla="*/ 1706303 w 2238057"/>
                <a:gd name="connsiteY52" fmla="*/ 1948815 h 3429739"/>
                <a:gd name="connsiteX53" fmla="*/ 1685157 w 2238057"/>
                <a:gd name="connsiteY53" fmla="*/ 1947672 h 3429739"/>
                <a:gd name="connsiteX54" fmla="*/ 1674870 w 2238057"/>
                <a:gd name="connsiteY54" fmla="*/ 1943100 h 3429739"/>
                <a:gd name="connsiteX55" fmla="*/ 1670870 w 2238057"/>
                <a:gd name="connsiteY55" fmla="*/ 1944243 h 3429739"/>
                <a:gd name="connsiteX56" fmla="*/ 1668584 w 2238057"/>
                <a:gd name="connsiteY56" fmla="*/ 1950529 h 3429739"/>
                <a:gd name="connsiteX57" fmla="*/ 1640580 w 2238057"/>
                <a:gd name="connsiteY57" fmla="*/ 1955102 h 3429739"/>
                <a:gd name="connsiteX58" fmla="*/ 1622864 w 2238057"/>
                <a:gd name="connsiteY58" fmla="*/ 1951672 h 3429739"/>
                <a:gd name="connsiteX59" fmla="*/ 1601719 w 2238057"/>
                <a:gd name="connsiteY59" fmla="*/ 1953387 h 3429739"/>
                <a:gd name="connsiteX60" fmla="*/ 1594860 w 2238057"/>
                <a:gd name="connsiteY60" fmla="*/ 1948244 h 3429739"/>
                <a:gd name="connsiteX61" fmla="*/ 1594289 w 2238057"/>
                <a:gd name="connsiteY61" fmla="*/ 1945957 h 3429739"/>
                <a:gd name="connsiteX62" fmla="*/ 1585145 w 2238057"/>
                <a:gd name="connsiteY62" fmla="*/ 1936242 h 3429739"/>
                <a:gd name="connsiteX63" fmla="*/ 1576001 w 2238057"/>
                <a:gd name="connsiteY63" fmla="*/ 1934527 h 3429739"/>
                <a:gd name="connsiteX64" fmla="*/ 1564571 w 2238057"/>
                <a:gd name="connsiteY64" fmla="*/ 1924812 h 3429739"/>
                <a:gd name="connsiteX65" fmla="*/ 1559427 w 2238057"/>
                <a:gd name="connsiteY65" fmla="*/ 1920812 h 3429739"/>
                <a:gd name="connsiteX66" fmla="*/ 1551998 w 2238057"/>
                <a:gd name="connsiteY66" fmla="*/ 1925384 h 3429739"/>
                <a:gd name="connsiteX67" fmla="*/ 1550284 w 2238057"/>
                <a:gd name="connsiteY67" fmla="*/ 1929956 h 3429739"/>
                <a:gd name="connsiteX68" fmla="*/ 1541711 w 2238057"/>
                <a:gd name="connsiteY68" fmla="*/ 1939671 h 3429739"/>
                <a:gd name="connsiteX69" fmla="*/ 1530852 w 2238057"/>
                <a:gd name="connsiteY69" fmla="*/ 1944243 h 3429739"/>
                <a:gd name="connsiteX70" fmla="*/ 1525137 w 2238057"/>
                <a:gd name="connsiteY70" fmla="*/ 1941386 h 3429739"/>
                <a:gd name="connsiteX71" fmla="*/ 1524566 w 2238057"/>
                <a:gd name="connsiteY71" fmla="*/ 1935099 h 3429739"/>
                <a:gd name="connsiteX72" fmla="*/ 1534281 w 2238057"/>
                <a:gd name="connsiteY72" fmla="*/ 1925384 h 3429739"/>
                <a:gd name="connsiteX73" fmla="*/ 1531995 w 2238057"/>
                <a:gd name="connsiteY73" fmla="*/ 1917382 h 3429739"/>
                <a:gd name="connsiteX74" fmla="*/ 1525137 w 2238057"/>
                <a:gd name="connsiteY74" fmla="*/ 1916239 h 3429739"/>
                <a:gd name="connsiteX75" fmla="*/ 1510850 w 2238057"/>
                <a:gd name="connsiteY75" fmla="*/ 1923669 h 3429739"/>
                <a:gd name="connsiteX76" fmla="*/ 1493134 w 2238057"/>
                <a:gd name="connsiteY76" fmla="*/ 1934527 h 3429739"/>
                <a:gd name="connsiteX77" fmla="*/ 1471416 w 2238057"/>
                <a:gd name="connsiteY77" fmla="*/ 1941957 h 3429739"/>
                <a:gd name="connsiteX78" fmla="*/ 1466844 w 2238057"/>
                <a:gd name="connsiteY78" fmla="*/ 1941957 h 3429739"/>
                <a:gd name="connsiteX79" fmla="*/ 1454271 w 2238057"/>
                <a:gd name="connsiteY79" fmla="*/ 1947672 h 3429739"/>
                <a:gd name="connsiteX80" fmla="*/ 1445127 w 2238057"/>
                <a:gd name="connsiteY80" fmla="*/ 1963674 h 3429739"/>
                <a:gd name="connsiteX81" fmla="*/ 1437126 w 2238057"/>
                <a:gd name="connsiteY81" fmla="*/ 1976819 h 3429739"/>
                <a:gd name="connsiteX82" fmla="*/ 1424554 w 2238057"/>
                <a:gd name="connsiteY82" fmla="*/ 1987677 h 3429739"/>
                <a:gd name="connsiteX83" fmla="*/ 1421696 w 2238057"/>
                <a:gd name="connsiteY83" fmla="*/ 1995678 h 3429739"/>
                <a:gd name="connsiteX84" fmla="*/ 1422267 w 2238057"/>
                <a:gd name="connsiteY84" fmla="*/ 1995678 h 3429739"/>
                <a:gd name="connsiteX85" fmla="*/ 1422267 w 2238057"/>
                <a:gd name="connsiteY85" fmla="*/ 1996821 h 3429739"/>
                <a:gd name="connsiteX86" fmla="*/ 1421696 w 2238057"/>
                <a:gd name="connsiteY86" fmla="*/ 1996249 h 3429739"/>
                <a:gd name="connsiteX87" fmla="*/ 1421696 w 2238057"/>
                <a:gd name="connsiteY87" fmla="*/ 1995678 h 3429739"/>
                <a:gd name="connsiteX88" fmla="*/ 1417695 w 2238057"/>
                <a:gd name="connsiteY88" fmla="*/ 1993964 h 3429739"/>
                <a:gd name="connsiteX89" fmla="*/ 1405694 w 2238057"/>
                <a:gd name="connsiteY89" fmla="*/ 1983105 h 3429739"/>
                <a:gd name="connsiteX90" fmla="*/ 1387406 w 2238057"/>
                <a:gd name="connsiteY90" fmla="*/ 1973389 h 3429739"/>
                <a:gd name="connsiteX91" fmla="*/ 1359974 w 2238057"/>
                <a:gd name="connsiteY91" fmla="*/ 1976247 h 3429739"/>
                <a:gd name="connsiteX92" fmla="*/ 1351401 w 2238057"/>
                <a:gd name="connsiteY92" fmla="*/ 1980247 h 3429739"/>
                <a:gd name="connsiteX93" fmla="*/ 1331399 w 2238057"/>
                <a:gd name="connsiteY93" fmla="*/ 1981962 h 3429739"/>
                <a:gd name="connsiteX94" fmla="*/ 1303395 w 2238057"/>
                <a:gd name="connsiteY94" fmla="*/ 1962531 h 3429739"/>
                <a:gd name="connsiteX95" fmla="*/ 1291965 w 2238057"/>
                <a:gd name="connsiteY95" fmla="*/ 1944814 h 3429739"/>
                <a:gd name="connsiteX96" fmla="*/ 1290251 w 2238057"/>
                <a:gd name="connsiteY96" fmla="*/ 1937957 h 3429739"/>
                <a:gd name="connsiteX97" fmla="*/ 1295394 w 2238057"/>
                <a:gd name="connsiteY97" fmla="*/ 1915668 h 3429739"/>
                <a:gd name="connsiteX98" fmla="*/ 1298252 w 2238057"/>
                <a:gd name="connsiteY98" fmla="*/ 1907096 h 3429739"/>
                <a:gd name="connsiteX99" fmla="*/ 1302824 w 2238057"/>
                <a:gd name="connsiteY99" fmla="*/ 1884236 h 3429739"/>
                <a:gd name="connsiteX100" fmla="*/ 1304539 w 2238057"/>
                <a:gd name="connsiteY100" fmla="*/ 1860804 h 3429739"/>
                <a:gd name="connsiteX101" fmla="*/ 1302252 w 2238057"/>
                <a:gd name="connsiteY101" fmla="*/ 1857375 h 3429739"/>
                <a:gd name="connsiteX102" fmla="*/ 1293680 w 2238057"/>
                <a:gd name="connsiteY102" fmla="*/ 1853946 h 3429739"/>
                <a:gd name="connsiteX103" fmla="*/ 1293680 w 2238057"/>
                <a:gd name="connsiteY103" fmla="*/ 1853946 h 3429739"/>
                <a:gd name="connsiteX104" fmla="*/ 1294251 w 2238057"/>
                <a:gd name="connsiteY104" fmla="*/ 1854517 h 3429739"/>
                <a:gd name="connsiteX105" fmla="*/ 1293109 w 2238057"/>
                <a:gd name="connsiteY105" fmla="*/ 1855089 h 3429739"/>
                <a:gd name="connsiteX106" fmla="*/ 1293680 w 2238057"/>
                <a:gd name="connsiteY106" fmla="*/ 1853946 h 3429739"/>
                <a:gd name="connsiteX107" fmla="*/ 1275392 w 2238057"/>
                <a:gd name="connsiteY107" fmla="*/ 1845374 h 3429739"/>
                <a:gd name="connsiteX108" fmla="*/ 1254246 w 2238057"/>
                <a:gd name="connsiteY108" fmla="*/ 1842516 h 3429739"/>
                <a:gd name="connsiteX109" fmla="*/ 1230815 w 2238057"/>
                <a:gd name="connsiteY109" fmla="*/ 1844231 h 3429739"/>
                <a:gd name="connsiteX110" fmla="*/ 1211955 w 2238057"/>
                <a:gd name="connsiteY110" fmla="*/ 1845374 h 3429739"/>
                <a:gd name="connsiteX111" fmla="*/ 1200525 w 2238057"/>
                <a:gd name="connsiteY111" fmla="*/ 1843659 h 3429739"/>
                <a:gd name="connsiteX112" fmla="*/ 1198811 w 2238057"/>
                <a:gd name="connsiteY112" fmla="*/ 1840230 h 3429739"/>
                <a:gd name="connsiteX113" fmla="*/ 1208526 w 2238057"/>
                <a:gd name="connsiteY113" fmla="*/ 1814512 h 3429739"/>
                <a:gd name="connsiteX114" fmla="*/ 1210241 w 2238057"/>
                <a:gd name="connsiteY114" fmla="*/ 1800225 h 3429739"/>
                <a:gd name="connsiteX115" fmla="*/ 1214813 w 2238057"/>
                <a:gd name="connsiteY115" fmla="*/ 1795653 h 3429739"/>
                <a:gd name="connsiteX116" fmla="*/ 1223957 w 2238057"/>
                <a:gd name="connsiteY116" fmla="*/ 1787081 h 3429739"/>
                <a:gd name="connsiteX117" fmla="*/ 1226243 w 2238057"/>
                <a:gd name="connsiteY117" fmla="*/ 1771079 h 3429739"/>
                <a:gd name="connsiteX118" fmla="*/ 1233101 w 2238057"/>
                <a:gd name="connsiteY118" fmla="*/ 1751647 h 3429739"/>
                <a:gd name="connsiteX119" fmla="*/ 1241674 w 2238057"/>
                <a:gd name="connsiteY119" fmla="*/ 1740789 h 3429739"/>
                <a:gd name="connsiteX120" fmla="*/ 1244531 w 2238057"/>
                <a:gd name="connsiteY120" fmla="*/ 1734502 h 3429739"/>
                <a:gd name="connsiteX121" fmla="*/ 1237673 w 2238057"/>
                <a:gd name="connsiteY121" fmla="*/ 1724216 h 3429739"/>
                <a:gd name="connsiteX122" fmla="*/ 1209669 w 2238057"/>
                <a:gd name="connsiteY122" fmla="*/ 1726502 h 3429739"/>
                <a:gd name="connsiteX123" fmla="*/ 1186809 w 2238057"/>
                <a:gd name="connsiteY123" fmla="*/ 1730502 h 3429739"/>
                <a:gd name="connsiteX124" fmla="*/ 1172522 w 2238057"/>
                <a:gd name="connsiteY124" fmla="*/ 1740789 h 3429739"/>
                <a:gd name="connsiteX125" fmla="*/ 1168521 w 2238057"/>
                <a:gd name="connsiteY125" fmla="*/ 1751647 h 3429739"/>
                <a:gd name="connsiteX126" fmla="*/ 1151948 w 2238057"/>
                <a:gd name="connsiteY126" fmla="*/ 1781937 h 3429739"/>
                <a:gd name="connsiteX127" fmla="*/ 1135374 w 2238057"/>
                <a:gd name="connsiteY127" fmla="*/ 1788224 h 3429739"/>
                <a:gd name="connsiteX128" fmla="*/ 1123944 w 2238057"/>
                <a:gd name="connsiteY128" fmla="*/ 1788795 h 3429739"/>
                <a:gd name="connsiteX129" fmla="*/ 1101656 w 2238057"/>
                <a:gd name="connsiteY129" fmla="*/ 1795653 h 3429739"/>
                <a:gd name="connsiteX130" fmla="*/ 1084511 w 2238057"/>
                <a:gd name="connsiteY130" fmla="*/ 1791652 h 3429739"/>
                <a:gd name="connsiteX131" fmla="*/ 1070795 w 2238057"/>
                <a:gd name="connsiteY131" fmla="*/ 1783080 h 3429739"/>
                <a:gd name="connsiteX132" fmla="*/ 1057650 w 2238057"/>
                <a:gd name="connsiteY132" fmla="*/ 1770507 h 3429739"/>
                <a:gd name="connsiteX133" fmla="*/ 1044506 w 2238057"/>
                <a:gd name="connsiteY133" fmla="*/ 1748219 h 3429739"/>
                <a:gd name="connsiteX134" fmla="*/ 1039934 w 2238057"/>
                <a:gd name="connsiteY134" fmla="*/ 1737360 h 3429739"/>
                <a:gd name="connsiteX135" fmla="*/ 1036505 w 2238057"/>
                <a:gd name="connsiteY135" fmla="*/ 1716786 h 3429739"/>
                <a:gd name="connsiteX136" fmla="*/ 1035362 w 2238057"/>
                <a:gd name="connsiteY136" fmla="*/ 1702499 h 3429739"/>
                <a:gd name="connsiteX137" fmla="*/ 1041648 w 2238057"/>
                <a:gd name="connsiteY137" fmla="*/ 1653349 h 3429739"/>
                <a:gd name="connsiteX138" fmla="*/ 1045077 w 2238057"/>
                <a:gd name="connsiteY138" fmla="*/ 1644777 h 3429739"/>
                <a:gd name="connsiteX139" fmla="*/ 1050792 w 2238057"/>
                <a:gd name="connsiteY139" fmla="*/ 1623060 h 3429739"/>
                <a:gd name="connsiteX140" fmla="*/ 1055936 w 2238057"/>
                <a:gd name="connsiteY140" fmla="*/ 1590484 h 3429739"/>
                <a:gd name="connsiteX141" fmla="*/ 1074795 w 2238057"/>
                <a:gd name="connsiteY141" fmla="*/ 1571054 h 3429739"/>
                <a:gd name="connsiteX142" fmla="*/ 1103942 w 2238057"/>
                <a:gd name="connsiteY142" fmla="*/ 1557337 h 3429739"/>
                <a:gd name="connsiteX143" fmla="*/ 1125087 w 2238057"/>
                <a:gd name="connsiteY143" fmla="*/ 1548194 h 3429739"/>
                <a:gd name="connsiteX144" fmla="*/ 1143375 w 2238057"/>
                <a:gd name="connsiteY144" fmla="*/ 1549337 h 3429739"/>
                <a:gd name="connsiteX145" fmla="*/ 1157091 w 2238057"/>
                <a:gd name="connsiteY145" fmla="*/ 1549908 h 3429739"/>
                <a:gd name="connsiteX146" fmla="*/ 1169664 w 2238057"/>
                <a:gd name="connsiteY146" fmla="*/ 1552766 h 3429739"/>
                <a:gd name="connsiteX147" fmla="*/ 1192524 w 2238057"/>
                <a:gd name="connsiteY147" fmla="*/ 1560195 h 3429739"/>
                <a:gd name="connsiteX148" fmla="*/ 1205097 w 2238057"/>
                <a:gd name="connsiteY148" fmla="*/ 1555052 h 3429739"/>
                <a:gd name="connsiteX149" fmla="*/ 1208526 w 2238057"/>
                <a:gd name="connsiteY149" fmla="*/ 1541907 h 3429739"/>
                <a:gd name="connsiteX150" fmla="*/ 1215956 w 2238057"/>
                <a:gd name="connsiteY150" fmla="*/ 1533906 h 3429739"/>
                <a:gd name="connsiteX151" fmla="*/ 1225100 w 2238057"/>
                <a:gd name="connsiteY151" fmla="*/ 1532192 h 3429739"/>
                <a:gd name="connsiteX152" fmla="*/ 1258247 w 2238057"/>
                <a:gd name="connsiteY152" fmla="*/ 1532763 h 3429739"/>
                <a:gd name="connsiteX153" fmla="*/ 1290251 w 2238057"/>
                <a:gd name="connsiteY153" fmla="*/ 1544764 h 3429739"/>
                <a:gd name="connsiteX154" fmla="*/ 1301109 w 2238057"/>
                <a:gd name="connsiteY154" fmla="*/ 1545907 h 3429739"/>
                <a:gd name="connsiteX155" fmla="*/ 1309682 w 2238057"/>
                <a:gd name="connsiteY155" fmla="*/ 1542479 h 3429739"/>
                <a:gd name="connsiteX156" fmla="*/ 1318254 w 2238057"/>
                <a:gd name="connsiteY156" fmla="*/ 1544764 h 3429739"/>
                <a:gd name="connsiteX157" fmla="*/ 1333114 w 2238057"/>
                <a:gd name="connsiteY157" fmla="*/ 1563052 h 3429739"/>
                <a:gd name="connsiteX158" fmla="*/ 1334828 w 2238057"/>
                <a:gd name="connsiteY158" fmla="*/ 1573911 h 3429739"/>
                <a:gd name="connsiteX159" fmla="*/ 1332542 w 2238057"/>
                <a:gd name="connsiteY159" fmla="*/ 1580769 h 3429739"/>
                <a:gd name="connsiteX160" fmla="*/ 1333685 w 2238057"/>
                <a:gd name="connsiteY160" fmla="*/ 1593914 h 3429739"/>
                <a:gd name="connsiteX161" fmla="*/ 1349115 w 2238057"/>
                <a:gd name="connsiteY161" fmla="*/ 1630489 h 3429739"/>
                <a:gd name="connsiteX162" fmla="*/ 1359974 w 2238057"/>
                <a:gd name="connsiteY162" fmla="*/ 1645349 h 3429739"/>
                <a:gd name="connsiteX163" fmla="*/ 1374261 w 2238057"/>
                <a:gd name="connsiteY163" fmla="*/ 1644206 h 3429739"/>
                <a:gd name="connsiteX164" fmla="*/ 1384549 w 2238057"/>
                <a:gd name="connsiteY164" fmla="*/ 1613344 h 3429739"/>
                <a:gd name="connsiteX165" fmla="*/ 1384549 w 2238057"/>
                <a:gd name="connsiteY165" fmla="*/ 1608772 h 3429739"/>
                <a:gd name="connsiteX166" fmla="*/ 1378834 w 2238057"/>
                <a:gd name="connsiteY166" fmla="*/ 1591056 h 3429739"/>
                <a:gd name="connsiteX167" fmla="*/ 1376547 w 2238057"/>
                <a:gd name="connsiteY167" fmla="*/ 1572768 h 3429739"/>
                <a:gd name="connsiteX168" fmla="*/ 1375976 w 2238057"/>
                <a:gd name="connsiteY168" fmla="*/ 1570482 h 3429739"/>
                <a:gd name="connsiteX169" fmla="*/ 1371404 w 2238057"/>
                <a:gd name="connsiteY169" fmla="*/ 1514475 h 3429739"/>
                <a:gd name="connsiteX170" fmla="*/ 1374833 w 2238057"/>
                <a:gd name="connsiteY170" fmla="*/ 1505902 h 3429739"/>
                <a:gd name="connsiteX171" fmla="*/ 1403979 w 2238057"/>
                <a:gd name="connsiteY171" fmla="*/ 1483042 h 3429739"/>
                <a:gd name="connsiteX172" fmla="*/ 1408551 w 2238057"/>
                <a:gd name="connsiteY172" fmla="*/ 1481328 h 3429739"/>
                <a:gd name="connsiteX173" fmla="*/ 1419981 w 2238057"/>
                <a:gd name="connsiteY173" fmla="*/ 1473327 h 3429739"/>
                <a:gd name="connsiteX174" fmla="*/ 1427411 w 2238057"/>
                <a:gd name="connsiteY174" fmla="*/ 1464183 h 3429739"/>
                <a:gd name="connsiteX175" fmla="*/ 1434840 w 2238057"/>
                <a:gd name="connsiteY175" fmla="*/ 1458468 h 3429739"/>
                <a:gd name="connsiteX176" fmla="*/ 1448556 w 2238057"/>
                <a:gd name="connsiteY176" fmla="*/ 1449896 h 3429739"/>
                <a:gd name="connsiteX177" fmla="*/ 1470845 w 2238057"/>
                <a:gd name="connsiteY177" fmla="*/ 1437322 h 3429739"/>
                <a:gd name="connsiteX178" fmla="*/ 1477703 w 2238057"/>
                <a:gd name="connsiteY178" fmla="*/ 1428750 h 3429739"/>
                <a:gd name="connsiteX179" fmla="*/ 1481704 w 2238057"/>
                <a:gd name="connsiteY179" fmla="*/ 1423607 h 3429739"/>
                <a:gd name="connsiteX180" fmla="*/ 1489133 w 2238057"/>
                <a:gd name="connsiteY180" fmla="*/ 1417892 h 3429739"/>
                <a:gd name="connsiteX181" fmla="*/ 1490847 w 2238057"/>
                <a:gd name="connsiteY181" fmla="*/ 1411605 h 3429739"/>
                <a:gd name="connsiteX182" fmla="*/ 1489133 w 2238057"/>
                <a:gd name="connsiteY182" fmla="*/ 1400747 h 3429739"/>
                <a:gd name="connsiteX183" fmla="*/ 1489133 w 2238057"/>
                <a:gd name="connsiteY183" fmla="*/ 1383030 h 3429739"/>
                <a:gd name="connsiteX184" fmla="*/ 1487419 w 2238057"/>
                <a:gd name="connsiteY184" fmla="*/ 1376172 h 3429739"/>
                <a:gd name="connsiteX185" fmla="*/ 1489133 w 2238057"/>
                <a:gd name="connsiteY185" fmla="*/ 1355027 h 3429739"/>
                <a:gd name="connsiteX186" fmla="*/ 1490847 w 2238057"/>
                <a:gd name="connsiteY186" fmla="*/ 1353884 h 3429739"/>
                <a:gd name="connsiteX187" fmla="*/ 1493134 w 2238057"/>
                <a:gd name="connsiteY187" fmla="*/ 1354455 h 3429739"/>
                <a:gd name="connsiteX188" fmla="*/ 1495991 w 2238057"/>
                <a:gd name="connsiteY188" fmla="*/ 1365314 h 3429739"/>
                <a:gd name="connsiteX189" fmla="*/ 1498849 w 2238057"/>
                <a:gd name="connsiteY189" fmla="*/ 1368742 h 3429739"/>
                <a:gd name="connsiteX190" fmla="*/ 1501134 w 2238057"/>
                <a:gd name="connsiteY190" fmla="*/ 1367599 h 3429739"/>
                <a:gd name="connsiteX191" fmla="*/ 1513136 w 2238057"/>
                <a:gd name="connsiteY191" fmla="*/ 1350454 h 3429739"/>
                <a:gd name="connsiteX192" fmla="*/ 1515422 w 2238057"/>
                <a:gd name="connsiteY192" fmla="*/ 1341311 h 3429739"/>
                <a:gd name="connsiteX193" fmla="*/ 1515422 w 2238057"/>
                <a:gd name="connsiteY193" fmla="*/ 1334452 h 3429739"/>
                <a:gd name="connsiteX194" fmla="*/ 1518851 w 2238057"/>
                <a:gd name="connsiteY194" fmla="*/ 1331595 h 3429739"/>
                <a:gd name="connsiteX195" fmla="*/ 1529138 w 2238057"/>
                <a:gd name="connsiteY195" fmla="*/ 1326452 h 3429739"/>
                <a:gd name="connsiteX196" fmla="*/ 1542282 w 2238057"/>
                <a:gd name="connsiteY196" fmla="*/ 1301877 h 3429739"/>
                <a:gd name="connsiteX197" fmla="*/ 1555427 w 2238057"/>
                <a:gd name="connsiteY197" fmla="*/ 1291590 h 3429739"/>
                <a:gd name="connsiteX198" fmla="*/ 1569143 w 2238057"/>
                <a:gd name="connsiteY198" fmla="*/ 1289304 h 3429739"/>
                <a:gd name="connsiteX199" fmla="*/ 1575429 w 2238057"/>
                <a:gd name="connsiteY199" fmla="*/ 1285875 h 3429739"/>
                <a:gd name="connsiteX200" fmla="*/ 1576572 w 2238057"/>
                <a:gd name="connsiteY200" fmla="*/ 1284161 h 3429739"/>
                <a:gd name="connsiteX201" fmla="*/ 1575429 w 2238057"/>
                <a:gd name="connsiteY201" fmla="*/ 1282446 h 3429739"/>
                <a:gd name="connsiteX202" fmla="*/ 1570857 w 2238057"/>
                <a:gd name="connsiteY202" fmla="*/ 1281303 h 3429739"/>
                <a:gd name="connsiteX203" fmla="*/ 1568571 w 2238057"/>
                <a:gd name="connsiteY203" fmla="*/ 1279017 h 3429739"/>
                <a:gd name="connsiteX204" fmla="*/ 1570857 w 2238057"/>
                <a:gd name="connsiteY204" fmla="*/ 1278446 h 3429739"/>
                <a:gd name="connsiteX205" fmla="*/ 1573144 w 2238057"/>
                <a:gd name="connsiteY205" fmla="*/ 1278446 h 3429739"/>
                <a:gd name="connsiteX206" fmla="*/ 1612577 w 2238057"/>
                <a:gd name="connsiteY206" fmla="*/ 1273874 h 3429739"/>
                <a:gd name="connsiteX207" fmla="*/ 1618292 w 2238057"/>
                <a:gd name="connsiteY207" fmla="*/ 1270444 h 3429739"/>
                <a:gd name="connsiteX208" fmla="*/ 1617149 w 2238057"/>
                <a:gd name="connsiteY208" fmla="*/ 1260729 h 3429739"/>
                <a:gd name="connsiteX209" fmla="*/ 1611434 w 2238057"/>
                <a:gd name="connsiteY209" fmla="*/ 1249299 h 3429739"/>
                <a:gd name="connsiteX210" fmla="*/ 1616577 w 2238057"/>
                <a:gd name="connsiteY210" fmla="*/ 1233869 h 3429739"/>
                <a:gd name="connsiteX211" fmla="*/ 1636009 w 2238057"/>
                <a:gd name="connsiteY211" fmla="*/ 1214437 h 3429739"/>
                <a:gd name="connsiteX212" fmla="*/ 1650296 w 2238057"/>
                <a:gd name="connsiteY212" fmla="*/ 1206437 h 3429739"/>
                <a:gd name="connsiteX213" fmla="*/ 1661154 w 2238057"/>
                <a:gd name="connsiteY213" fmla="*/ 1202436 h 3429739"/>
                <a:gd name="connsiteX214" fmla="*/ 1690872 w 2238057"/>
                <a:gd name="connsiteY214" fmla="*/ 1196721 h 3429739"/>
                <a:gd name="connsiteX215" fmla="*/ 1696016 w 2238057"/>
                <a:gd name="connsiteY215" fmla="*/ 1189863 h 3429739"/>
                <a:gd name="connsiteX216" fmla="*/ 1701159 w 2238057"/>
                <a:gd name="connsiteY216" fmla="*/ 1185291 h 3429739"/>
                <a:gd name="connsiteX217" fmla="*/ 1724019 w 2238057"/>
                <a:gd name="connsiteY217" fmla="*/ 1180147 h 3429739"/>
                <a:gd name="connsiteX218" fmla="*/ 1725734 w 2238057"/>
                <a:gd name="connsiteY218" fmla="*/ 1180719 h 3429739"/>
                <a:gd name="connsiteX219" fmla="*/ 1724591 w 2238057"/>
                <a:gd name="connsiteY219" fmla="*/ 1184719 h 3429739"/>
                <a:gd name="connsiteX220" fmla="*/ 1716019 w 2238057"/>
                <a:gd name="connsiteY220" fmla="*/ 1188149 h 3429739"/>
                <a:gd name="connsiteX221" fmla="*/ 1701731 w 2238057"/>
                <a:gd name="connsiteY221" fmla="*/ 1203007 h 3429739"/>
                <a:gd name="connsiteX222" fmla="*/ 1700588 w 2238057"/>
                <a:gd name="connsiteY222" fmla="*/ 1212152 h 3429739"/>
                <a:gd name="connsiteX223" fmla="*/ 1708589 w 2238057"/>
                <a:gd name="connsiteY223" fmla="*/ 1223010 h 3429739"/>
                <a:gd name="connsiteX224" fmla="*/ 1713161 w 2238057"/>
                <a:gd name="connsiteY224" fmla="*/ 1223582 h 3429739"/>
                <a:gd name="connsiteX225" fmla="*/ 1737735 w 2238057"/>
                <a:gd name="connsiteY225" fmla="*/ 1205865 h 3429739"/>
                <a:gd name="connsiteX226" fmla="*/ 1751451 w 2238057"/>
                <a:gd name="connsiteY226" fmla="*/ 1200150 h 3429739"/>
                <a:gd name="connsiteX227" fmla="*/ 1787456 w 2238057"/>
                <a:gd name="connsiteY227" fmla="*/ 1188720 h 3429739"/>
                <a:gd name="connsiteX228" fmla="*/ 1798314 w 2238057"/>
                <a:gd name="connsiteY228" fmla="*/ 1184719 h 3429739"/>
                <a:gd name="connsiteX229" fmla="*/ 1813745 w 2238057"/>
                <a:gd name="connsiteY229" fmla="*/ 1175576 h 3429739"/>
                <a:gd name="connsiteX230" fmla="*/ 1820031 w 2238057"/>
                <a:gd name="connsiteY230" fmla="*/ 1172718 h 3429739"/>
                <a:gd name="connsiteX231" fmla="*/ 1824032 w 2238057"/>
                <a:gd name="connsiteY231" fmla="*/ 1169861 h 3429739"/>
                <a:gd name="connsiteX232" fmla="*/ 1825175 w 2238057"/>
                <a:gd name="connsiteY232" fmla="*/ 1163574 h 3429739"/>
                <a:gd name="connsiteX233" fmla="*/ 1818889 w 2238057"/>
                <a:gd name="connsiteY233" fmla="*/ 1147572 h 3429739"/>
                <a:gd name="connsiteX234" fmla="*/ 1818317 w 2238057"/>
                <a:gd name="connsiteY234" fmla="*/ 1145286 h 3429739"/>
                <a:gd name="connsiteX235" fmla="*/ 1812602 w 2238057"/>
                <a:gd name="connsiteY235" fmla="*/ 1143000 h 3429739"/>
                <a:gd name="connsiteX236" fmla="*/ 1793171 w 2238057"/>
                <a:gd name="connsiteY236" fmla="*/ 1166432 h 3429739"/>
                <a:gd name="connsiteX237" fmla="*/ 1785741 w 2238057"/>
                <a:gd name="connsiteY237" fmla="*/ 1169861 h 3429739"/>
                <a:gd name="connsiteX238" fmla="*/ 1778884 w 2238057"/>
                <a:gd name="connsiteY238" fmla="*/ 1168717 h 3429739"/>
                <a:gd name="connsiteX239" fmla="*/ 1774883 w 2238057"/>
                <a:gd name="connsiteY239" fmla="*/ 1171004 h 3429739"/>
                <a:gd name="connsiteX240" fmla="*/ 1769739 w 2238057"/>
                <a:gd name="connsiteY240" fmla="*/ 1168717 h 3429739"/>
                <a:gd name="connsiteX241" fmla="*/ 1762881 w 2238057"/>
                <a:gd name="connsiteY241" fmla="*/ 1167574 h 3429739"/>
                <a:gd name="connsiteX242" fmla="*/ 1754880 w 2238057"/>
                <a:gd name="connsiteY242" fmla="*/ 1159002 h 3429739"/>
                <a:gd name="connsiteX243" fmla="*/ 1740593 w 2238057"/>
                <a:gd name="connsiteY243" fmla="*/ 1144714 h 3429739"/>
                <a:gd name="connsiteX244" fmla="*/ 1742879 w 2238057"/>
                <a:gd name="connsiteY244" fmla="*/ 1122426 h 3429739"/>
                <a:gd name="connsiteX245" fmla="*/ 1738307 w 2238057"/>
                <a:gd name="connsiteY245" fmla="*/ 1116139 h 3429739"/>
                <a:gd name="connsiteX246" fmla="*/ 1733735 w 2238057"/>
                <a:gd name="connsiteY246" fmla="*/ 1115568 h 3429739"/>
                <a:gd name="connsiteX247" fmla="*/ 1731449 w 2238057"/>
                <a:gd name="connsiteY247" fmla="*/ 1114425 h 3429739"/>
                <a:gd name="connsiteX248" fmla="*/ 1735449 w 2238057"/>
                <a:gd name="connsiteY248" fmla="*/ 1113282 h 3429739"/>
                <a:gd name="connsiteX249" fmla="*/ 1751451 w 2238057"/>
                <a:gd name="connsiteY249" fmla="*/ 1104138 h 3429739"/>
                <a:gd name="connsiteX250" fmla="*/ 1753737 w 2238057"/>
                <a:gd name="connsiteY250" fmla="*/ 1093279 h 3429739"/>
                <a:gd name="connsiteX251" fmla="*/ 1748022 w 2238057"/>
                <a:gd name="connsiteY251" fmla="*/ 1085850 h 3429739"/>
                <a:gd name="connsiteX252" fmla="*/ 1725734 w 2238057"/>
                <a:gd name="connsiteY252" fmla="*/ 1080707 h 3429739"/>
                <a:gd name="connsiteX253" fmla="*/ 1665155 w 2238057"/>
                <a:gd name="connsiteY253" fmla="*/ 1102995 h 3429739"/>
                <a:gd name="connsiteX254" fmla="*/ 1665155 w 2238057"/>
                <a:gd name="connsiteY254" fmla="*/ 1104138 h 3429739"/>
                <a:gd name="connsiteX255" fmla="*/ 1664012 w 2238057"/>
                <a:gd name="connsiteY255" fmla="*/ 1104138 h 3429739"/>
                <a:gd name="connsiteX256" fmla="*/ 1656582 w 2238057"/>
                <a:gd name="connsiteY256" fmla="*/ 1112139 h 3429739"/>
                <a:gd name="connsiteX257" fmla="*/ 1656582 w 2238057"/>
                <a:gd name="connsiteY257" fmla="*/ 1113282 h 3429739"/>
                <a:gd name="connsiteX258" fmla="*/ 1646295 w 2238057"/>
                <a:gd name="connsiteY258" fmla="*/ 1117282 h 3429739"/>
                <a:gd name="connsiteX259" fmla="*/ 1640580 w 2238057"/>
                <a:gd name="connsiteY259" fmla="*/ 1121283 h 3429739"/>
                <a:gd name="connsiteX260" fmla="*/ 1640009 w 2238057"/>
                <a:gd name="connsiteY260" fmla="*/ 1122426 h 3429739"/>
                <a:gd name="connsiteX261" fmla="*/ 1640580 w 2238057"/>
                <a:gd name="connsiteY261" fmla="*/ 1120712 h 3429739"/>
                <a:gd name="connsiteX262" fmla="*/ 1645724 w 2238057"/>
                <a:gd name="connsiteY262" fmla="*/ 1116711 h 3429739"/>
                <a:gd name="connsiteX263" fmla="*/ 1656011 w 2238057"/>
                <a:gd name="connsiteY263" fmla="*/ 1113282 h 3429739"/>
                <a:gd name="connsiteX264" fmla="*/ 1656582 w 2238057"/>
                <a:gd name="connsiteY264" fmla="*/ 1112711 h 3429739"/>
                <a:gd name="connsiteX265" fmla="*/ 1664012 w 2238057"/>
                <a:gd name="connsiteY265" fmla="*/ 1104709 h 3429739"/>
                <a:gd name="connsiteX266" fmla="*/ 1664584 w 2238057"/>
                <a:gd name="connsiteY266" fmla="*/ 1104138 h 3429739"/>
                <a:gd name="connsiteX267" fmla="*/ 1665155 w 2238057"/>
                <a:gd name="connsiteY267" fmla="*/ 1103567 h 3429739"/>
                <a:gd name="connsiteX268" fmla="*/ 1669727 w 2238057"/>
                <a:gd name="connsiteY268" fmla="*/ 1094422 h 3429739"/>
                <a:gd name="connsiteX269" fmla="*/ 1696016 w 2238057"/>
                <a:gd name="connsiteY269" fmla="*/ 1079564 h 3429739"/>
                <a:gd name="connsiteX270" fmla="*/ 1710304 w 2238057"/>
                <a:gd name="connsiteY270" fmla="*/ 1068705 h 3429739"/>
                <a:gd name="connsiteX271" fmla="*/ 1713161 w 2238057"/>
                <a:gd name="connsiteY271" fmla="*/ 1064704 h 3429739"/>
                <a:gd name="connsiteX272" fmla="*/ 1727449 w 2238057"/>
                <a:gd name="connsiteY272" fmla="*/ 1052703 h 3429739"/>
                <a:gd name="connsiteX273" fmla="*/ 1743450 w 2238057"/>
                <a:gd name="connsiteY273" fmla="*/ 1053274 h 3429739"/>
                <a:gd name="connsiteX274" fmla="*/ 1808601 w 2238057"/>
                <a:gd name="connsiteY274" fmla="*/ 1059561 h 3429739"/>
                <a:gd name="connsiteX275" fmla="*/ 1836605 w 2238057"/>
                <a:gd name="connsiteY275" fmla="*/ 1058418 h 3429739"/>
                <a:gd name="connsiteX276" fmla="*/ 1843463 w 2238057"/>
                <a:gd name="connsiteY276" fmla="*/ 1057275 h 3429739"/>
                <a:gd name="connsiteX277" fmla="*/ 1849749 w 2238057"/>
                <a:gd name="connsiteY277" fmla="*/ 1054417 h 3429739"/>
                <a:gd name="connsiteX278" fmla="*/ 1865751 w 2238057"/>
                <a:gd name="connsiteY278" fmla="*/ 1040702 h 3429739"/>
                <a:gd name="connsiteX279" fmla="*/ 1879467 w 2238057"/>
                <a:gd name="connsiteY279" fmla="*/ 1032701 h 3429739"/>
                <a:gd name="connsiteX280" fmla="*/ 1890897 w 2238057"/>
                <a:gd name="connsiteY280" fmla="*/ 1030986 h 3429739"/>
                <a:gd name="connsiteX281" fmla="*/ 1920615 w 2238057"/>
                <a:gd name="connsiteY281" fmla="*/ 1017842 h 3429739"/>
                <a:gd name="connsiteX282" fmla="*/ 1925759 w 2238057"/>
                <a:gd name="connsiteY282" fmla="*/ 1003554 h 3429739"/>
                <a:gd name="connsiteX283" fmla="*/ 1925187 w 2238057"/>
                <a:gd name="connsiteY283" fmla="*/ 992696 h 3429739"/>
                <a:gd name="connsiteX284" fmla="*/ 1928045 w 2238057"/>
                <a:gd name="connsiteY284" fmla="*/ 984123 h 3429739"/>
                <a:gd name="connsiteX285" fmla="*/ 1926902 w 2238057"/>
                <a:gd name="connsiteY285" fmla="*/ 977265 h 3429739"/>
                <a:gd name="connsiteX286" fmla="*/ 1910329 w 2238057"/>
                <a:gd name="connsiteY286" fmla="*/ 967549 h 3429739"/>
                <a:gd name="connsiteX287" fmla="*/ 1910329 w 2238057"/>
                <a:gd name="connsiteY287" fmla="*/ 967549 h 3429739"/>
                <a:gd name="connsiteX288" fmla="*/ 1908614 w 2238057"/>
                <a:gd name="connsiteY288" fmla="*/ 968121 h 3429739"/>
                <a:gd name="connsiteX289" fmla="*/ 1909757 w 2238057"/>
                <a:gd name="connsiteY289" fmla="*/ 966978 h 3429739"/>
                <a:gd name="connsiteX290" fmla="*/ 1910329 w 2238057"/>
                <a:gd name="connsiteY290" fmla="*/ 966978 h 3429739"/>
                <a:gd name="connsiteX291" fmla="*/ 1909185 w 2238057"/>
                <a:gd name="connsiteY291" fmla="*/ 960120 h 3429739"/>
                <a:gd name="connsiteX292" fmla="*/ 1901184 w 2238057"/>
                <a:gd name="connsiteY292" fmla="*/ 952691 h 3429739"/>
                <a:gd name="connsiteX293" fmla="*/ 1894326 w 2238057"/>
                <a:gd name="connsiteY293" fmla="*/ 952119 h 3429739"/>
                <a:gd name="connsiteX294" fmla="*/ 1892040 w 2238057"/>
                <a:gd name="connsiteY294" fmla="*/ 951547 h 3429739"/>
                <a:gd name="connsiteX295" fmla="*/ 1894898 w 2238057"/>
                <a:gd name="connsiteY295" fmla="*/ 949262 h 3429739"/>
                <a:gd name="connsiteX296" fmla="*/ 1901184 w 2238057"/>
                <a:gd name="connsiteY296" fmla="*/ 946976 h 3429739"/>
                <a:gd name="connsiteX297" fmla="*/ 1902327 w 2238057"/>
                <a:gd name="connsiteY297" fmla="*/ 938974 h 3429739"/>
                <a:gd name="connsiteX298" fmla="*/ 1893184 w 2238057"/>
                <a:gd name="connsiteY298" fmla="*/ 933259 h 3429739"/>
                <a:gd name="connsiteX299" fmla="*/ 1888611 w 2238057"/>
                <a:gd name="connsiteY299" fmla="*/ 932688 h 3429739"/>
                <a:gd name="connsiteX300" fmla="*/ 1866894 w 2238057"/>
                <a:gd name="connsiteY300" fmla="*/ 919544 h 3429739"/>
                <a:gd name="connsiteX301" fmla="*/ 1864037 w 2238057"/>
                <a:gd name="connsiteY301" fmla="*/ 916114 h 3429739"/>
                <a:gd name="connsiteX302" fmla="*/ 1850321 w 2238057"/>
                <a:gd name="connsiteY302" fmla="*/ 897827 h 3429739"/>
                <a:gd name="connsiteX303" fmla="*/ 1842891 w 2238057"/>
                <a:gd name="connsiteY303" fmla="*/ 888682 h 3429739"/>
                <a:gd name="connsiteX304" fmla="*/ 1842891 w 2238057"/>
                <a:gd name="connsiteY304" fmla="*/ 880110 h 3429739"/>
                <a:gd name="connsiteX305" fmla="*/ 1850892 w 2238057"/>
                <a:gd name="connsiteY305" fmla="*/ 871537 h 3429739"/>
                <a:gd name="connsiteX306" fmla="*/ 1851464 w 2238057"/>
                <a:gd name="connsiteY306" fmla="*/ 862965 h 3429739"/>
                <a:gd name="connsiteX307" fmla="*/ 1846892 w 2238057"/>
                <a:gd name="connsiteY307" fmla="*/ 845249 h 3429739"/>
                <a:gd name="connsiteX308" fmla="*/ 1843463 w 2238057"/>
                <a:gd name="connsiteY308" fmla="*/ 839534 h 3429739"/>
                <a:gd name="connsiteX309" fmla="*/ 1838319 w 2238057"/>
                <a:gd name="connsiteY309" fmla="*/ 829246 h 3429739"/>
                <a:gd name="connsiteX310" fmla="*/ 1837176 w 2238057"/>
                <a:gd name="connsiteY310" fmla="*/ 820674 h 3429739"/>
                <a:gd name="connsiteX311" fmla="*/ 1836034 w 2238057"/>
                <a:gd name="connsiteY311" fmla="*/ 809244 h 3429739"/>
                <a:gd name="connsiteX312" fmla="*/ 1832604 w 2238057"/>
                <a:gd name="connsiteY312" fmla="*/ 795528 h 3429739"/>
                <a:gd name="connsiteX313" fmla="*/ 1825746 w 2238057"/>
                <a:gd name="connsiteY313" fmla="*/ 763524 h 3429739"/>
                <a:gd name="connsiteX314" fmla="*/ 1824032 w 2238057"/>
                <a:gd name="connsiteY314" fmla="*/ 754380 h 3429739"/>
                <a:gd name="connsiteX315" fmla="*/ 1820603 w 2238057"/>
                <a:gd name="connsiteY315" fmla="*/ 752094 h 3429739"/>
                <a:gd name="connsiteX316" fmla="*/ 1818317 w 2238057"/>
                <a:gd name="connsiteY316" fmla="*/ 752666 h 3429739"/>
                <a:gd name="connsiteX317" fmla="*/ 1800600 w 2238057"/>
                <a:gd name="connsiteY317" fmla="*/ 780097 h 3429739"/>
                <a:gd name="connsiteX318" fmla="*/ 1778884 w 2238057"/>
                <a:gd name="connsiteY318" fmla="*/ 803529 h 3429739"/>
                <a:gd name="connsiteX319" fmla="*/ 1771454 w 2238057"/>
                <a:gd name="connsiteY319" fmla="*/ 809244 h 3429739"/>
                <a:gd name="connsiteX320" fmla="*/ 1761167 w 2238057"/>
                <a:gd name="connsiteY320" fmla="*/ 814387 h 3429739"/>
                <a:gd name="connsiteX321" fmla="*/ 1750309 w 2238057"/>
                <a:gd name="connsiteY321" fmla="*/ 811530 h 3429739"/>
                <a:gd name="connsiteX322" fmla="*/ 1745165 w 2238057"/>
                <a:gd name="connsiteY322" fmla="*/ 804101 h 3429739"/>
                <a:gd name="connsiteX323" fmla="*/ 1737164 w 2238057"/>
                <a:gd name="connsiteY323" fmla="*/ 795528 h 3429739"/>
                <a:gd name="connsiteX324" fmla="*/ 1732020 w 2238057"/>
                <a:gd name="connsiteY324" fmla="*/ 783526 h 3429739"/>
                <a:gd name="connsiteX325" fmla="*/ 1734306 w 2238057"/>
                <a:gd name="connsiteY325" fmla="*/ 760666 h 3429739"/>
                <a:gd name="connsiteX326" fmla="*/ 1736592 w 2238057"/>
                <a:gd name="connsiteY326" fmla="*/ 754380 h 3429739"/>
                <a:gd name="connsiteX327" fmla="*/ 1746308 w 2238057"/>
                <a:gd name="connsiteY327" fmla="*/ 733235 h 3429739"/>
                <a:gd name="connsiteX328" fmla="*/ 1744022 w 2238057"/>
                <a:gd name="connsiteY328" fmla="*/ 727520 h 3429739"/>
                <a:gd name="connsiteX329" fmla="*/ 1725162 w 2238057"/>
                <a:gd name="connsiteY329" fmla="*/ 719519 h 3429739"/>
                <a:gd name="connsiteX330" fmla="*/ 1716590 w 2238057"/>
                <a:gd name="connsiteY330" fmla="*/ 715518 h 3429739"/>
                <a:gd name="connsiteX331" fmla="*/ 1713732 w 2238057"/>
                <a:gd name="connsiteY331" fmla="*/ 709803 h 3429739"/>
                <a:gd name="connsiteX332" fmla="*/ 1712589 w 2238057"/>
                <a:gd name="connsiteY332" fmla="*/ 702945 h 3429739"/>
                <a:gd name="connsiteX333" fmla="*/ 1703445 w 2238057"/>
                <a:gd name="connsiteY333" fmla="*/ 686943 h 3429739"/>
                <a:gd name="connsiteX334" fmla="*/ 1697159 w 2238057"/>
                <a:gd name="connsiteY334" fmla="*/ 677227 h 3429739"/>
                <a:gd name="connsiteX335" fmla="*/ 1681157 w 2238057"/>
                <a:gd name="connsiteY335" fmla="*/ 671512 h 3429739"/>
                <a:gd name="connsiteX336" fmla="*/ 1672013 w 2238057"/>
                <a:gd name="connsiteY336" fmla="*/ 672656 h 3429739"/>
                <a:gd name="connsiteX337" fmla="*/ 1645152 w 2238057"/>
                <a:gd name="connsiteY337" fmla="*/ 664655 h 3429739"/>
                <a:gd name="connsiteX338" fmla="*/ 1634294 w 2238057"/>
                <a:gd name="connsiteY338" fmla="*/ 660082 h 3429739"/>
                <a:gd name="connsiteX339" fmla="*/ 1611434 w 2238057"/>
                <a:gd name="connsiteY339" fmla="*/ 672084 h 3429739"/>
                <a:gd name="connsiteX340" fmla="*/ 1612005 w 2238057"/>
                <a:gd name="connsiteY340" fmla="*/ 688086 h 3429739"/>
                <a:gd name="connsiteX341" fmla="*/ 1612005 w 2238057"/>
                <a:gd name="connsiteY341" fmla="*/ 698945 h 3429739"/>
                <a:gd name="connsiteX342" fmla="*/ 1601147 w 2238057"/>
                <a:gd name="connsiteY342" fmla="*/ 714375 h 3429739"/>
                <a:gd name="connsiteX343" fmla="*/ 1602861 w 2238057"/>
                <a:gd name="connsiteY343" fmla="*/ 734949 h 3429739"/>
                <a:gd name="connsiteX344" fmla="*/ 1604004 w 2238057"/>
                <a:gd name="connsiteY344" fmla="*/ 744093 h 3429739"/>
                <a:gd name="connsiteX345" fmla="*/ 1598289 w 2238057"/>
                <a:gd name="connsiteY345" fmla="*/ 755523 h 3429739"/>
                <a:gd name="connsiteX346" fmla="*/ 1592574 w 2238057"/>
                <a:gd name="connsiteY346" fmla="*/ 759524 h 3429739"/>
                <a:gd name="connsiteX347" fmla="*/ 1572572 w 2238057"/>
                <a:gd name="connsiteY347" fmla="*/ 782955 h 3429739"/>
                <a:gd name="connsiteX348" fmla="*/ 1572572 w 2238057"/>
                <a:gd name="connsiteY348" fmla="*/ 796100 h 3429739"/>
                <a:gd name="connsiteX349" fmla="*/ 1580001 w 2238057"/>
                <a:gd name="connsiteY349" fmla="*/ 805244 h 3429739"/>
                <a:gd name="connsiteX350" fmla="*/ 1584002 w 2238057"/>
                <a:gd name="connsiteY350" fmla="*/ 813816 h 3429739"/>
                <a:gd name="connsiteX351" fmla="*/ 1588002 w 2238057"/>
                <a:gd name="connsiteY351" fmla="*/ 839534 h 3429739"/>
                <a:gd name="connsiteX352" fmla="*/ 1586288 w 2238057"/>
                <a:gd name="connsiteY352" fmla="*/ 867537 h 3429739"/>
                <a:gd name="connsiteX353" fmla="*/ 1584002 w 2238057"/>
                <a:gd name="connsiteY353" fmla="*/ 870966 h 3429739"/>
                <a:gd name="connsiteX354" fmla="*/ 1574286 w 2238057"/>
                <a:gd name="connsiteY354" fmla="*/ 877824 h 3429739"/>
                <a:gd name="connsiteX355" fmla="*/ 1540568 w 2238057"/>
                <a:gd name="connsiteY355" fmla="*/ 898969 h 3429739"/>
                <a:gd name="connsiteX356" fmla="*/ 1522851 w 2238057"/>
                <a:gd name="connsiteY356" fmla="*/ 905827 h 3429739"/>
                <a:gd name="connsiteX357" fmla="*/ 1517136 w 2238057"/>
                <a:gd name="connsiteY357" fmla="*/ 914972 h 3429739"/>
                <a:gd name="connsiteX358" fmla="*/ 1516565 w 2238057"/>
                <a:gd name="connsiteY358" fmla="*/ 942975 h 3429739"/>
                <a:gd name="connsiteX359" fmla="*/ 1514279 w 2238057"/>
                <a:gd name="connsiteY359" fmla="*/ 961834 h 3429739"/>
                <a:gd name="connsiteX360" fmla="*/ 1515422 w 2238057"/>
                <a:gd name="connsiteY360" fmla="*/ 980122 h 3429739"/>
                <a:gd name="connsiteX361" fmla="*/ 1514279 w 2238057"/>
                <a:gd name="connsiteY361" fmla="*/ 986981 h 3429739"/>
                <a:gd name="connsiteX362" fmla="*/ 1507421 w 2238057"/>
                <a:gd name="connsiteY362" fmla="*/ 999554 h 3429739"/>
                <a:gd name="connsiteX363" fmla="*/ 1503992 w 2238057"/>
                <a:gd name="connsiteY363" fmla="*/ 1001268 h 3429739"/>
                <a:gd name="connsiteX364" fmla="*/ 1491990 w 2238057"/>
                <a:gd name="connsiteY364" fmla="*/ 1006983 h 3429739"/>
                <a:gd name="connsiteX365" fmla="*/ 1483989 w 2238057"/>
                <a:gd name="connsiteY365" fmla="*/ 1005269 h 3429739"/>
                <a:gd name="connsiteX366" fmla="*/ 1481132 w 2238057"/>
                <a:gd name="connsiteY366" fmla="*/ 998982 h 3429739"/>
                <a:gd name="connsiteX367" fmla="*/ 1475989 w 2238057"/>
                <a:gd name="connsiteY367" fmla="*/ 988695 h 3429739"/>
                <a:gd name="connsiteX368" fmla="*/ 1459986 w 2238057"/>
                <a:gd name="connsiteY368" fmla="*/ 962977 h 3429739"/>
                <a:gd name="connsiteX369" fmla="*/ 1459986 w 2238057"/>
                <a:gd name="connsiteY369" fmla="*/ 953834 h 3429739"/>
                <a:gd name="connsiteX370" fmla="*/ 1469702 w 2238057"/>
                <a:gd name="connsiteY370" fmla="*/ 920115 h 3429739"/>
                <a:gd name="connsiteX371" fmla="*/ 1473131 w 2238057"/>
                <a:gd name="connsiteY371" fmla="*/ 908685 h 3429739"/>
                <a:gd name="connsiteX372" fmla="*/ 1476560 w 2238057"/>
                <a:gd name="connsiteY372" fmla="*/ 897255 h 3429739"/>
                <a:gd name="connsiteX373" fmla="*/ 1473702 w 2238057"/>
                <a:gd name="connsiteY373" fmla="*/ 891540 h 3429739"/>
                <a:gd name="connsiteX374" fmla="*/ 1436555 w 2238057"/>
                <a:gd name="connsiteY374" fmla="*/ 885825 h 3429739"/>
                <a:gd name="connsiteX375" fmla="*/ 1428554 w 2238057"/>
                <a:gd name="connsiteY375" fmla="*/ 881824 h 3429739"/>
                <a:gd name="connsiteX376" fmla="*/ 1406837 w 2238057"/>
                <a:gd name="connsiteY376" fmla="*/ 864108 h 3429739"/>
                <a:gd name="connsiteX377" fmla="*/ 1388549 w 2238057"/>
                <a:gd name="connsiteY377" fmla="*/ 846391 h 3429739"/>
                <a:gd name="connsiteX378" fmla="*/ 1369118 w 2238057"/>
                <a:gd name="connsiteY378" fmla="*/ 826389 h 3429739"/>
                <a:gd name="connsiteX379" fmla="*/ 1346829 w 2238057"/>
                <a:gd name="connsiteY379" fmla="*/ 813816 h 3429739"/>
                <a:gd name="connsiteX380" fmla="*/ 1335399 w 2238057"/>
                <a:gd name="connsiteY380" fmla="*/ 812101 h 3429739"/>
                <a:gd name="connsiteX381" fmla="*/ 1315397 w 2238057"/>
                <a:gd name="connsiteY381" fmla="*/ 815531 h 3429739"/>
                <a:gd name="connsiteX382" fmla="*/ 1314825 w 2238057"/>
                <a:gd name="connsiteY382" fmla="*/ 816102 h 3429739"/>
                <a:gd name="connsiteX383" fmla="*/ 1314254 w 2238057"/>
                <a:gd name="connsiteY383" fmla="*/ 816674 h 3429739"/>
                <a:gd name="connsiteX384" fmla="*/ 1314254 w 2238057"/>
                <a:gd name="connsiteY384" fmla="*/ 815531 h 3429739"/>
                <a:gd name="connsiteX385" fmla="*/ 1314825 w 2238057"/>
                <a:gd name="connsiteY385" fmla="*/ 815531 h 3429739"/>
                <a:gd name="connsiteX386" fmla="*/ 1320540 w 2238057"/>
                <a:gd name="connsiteY386" fmla="*/ 796671 h 3429739"/>
                <a:gd name="connsiteX387" fmla="*/ 1319969 w 2238057"/>
                <a:gd name="connsiteY387" fmla="*/ 770954 h 3429739"/>
                <a:gd name="connsiteX388" fmla="*/ 1318826 w 2238057"/>
                <a:gd name="connsiteY388" fmla="*/ 761810 h 3429739"/>
                <a:gd name="connsiteX389" fmla="*/ 1315397 w 2238057"/>
                <a:gd name="connsiteY389" fmla="*/ 758952 h 3429739"/>
                <a:gd name="connsiteX390" fmla="*/ 1306253 w 2238057"/>
                <a:gd name="connsiteY390" fmla="*/ 757809 h 3429739"/>
                <a:gd name="connsiteX391" fmla="*/ 1299395 w 2238057"/>
                <a:gd name="connsiteY391" fmla="*/ 752666 h 3429739"/>
                <a:gd name="connsiteX392" fmla="*/ 1298824 w 2238057"/>
                <a:gd name="connsiteY392" fmla="*/ 745807 h 3429739"/>
                <a:gd name="connsiteX393" fmla="*/ 1303395 w 2238057"/>
                <a:gd name="connsiteY393" fmla="*/ 732663 h 3429739"/>
                <a:gd name="connsiteX394" fmla="*/ 1331399 w 2238057"/>
                <a:gd name="connsiteY394" fmla="*/ 682371 h 3429739"/>
                <a:gd name="connsiteX395" fmla="*/ 1339971 w 2238057"/>
                <a:gd name="connsiteY395" fmla="*/ 671512 h 3429739"/>
                <a:gd name="connsiteX396" fmla="*/ 1370832 w 2238057"/>
                <a:gd name="connsiteY396" fmla="*/ 643509 h 3429739"/>
                <a:gd name="connsiteX397" fmla="*/ 1386834 w 2238057"/>
                <a:gd name="connsiteY397" fmla="*/ 624078 h 3429739"/>
                <a:gd name="connsiteX398" fmla="*/ 1391978 w 2238057"/>
                <a:gd name="connsiteY398" fmla="*/ 620649 h 3429739"/>
                <a:gd name="connsiteX399" fmla="*/ 1401122 w 2238057"/>
                <a:gd name="connsiteY399" fmla="*/ 622364 h 3429739"/>
                <a:gd name="connsiteX400" fmla="*/ 1415409 w 2238057"/>
                <a:gd name="connsiteY400" fmla="*/ 609791 h 3429739"/>
                <a:gd name="connsiteX401" fmla="*/ 1414838 w 2238057"/>
                <a:gd name="connsiteY401" fmla="*/ 598932 h 3429739"/>
                <a:gd name="connsiteX402" fmla="*/ 1414266 w 2238057"/>
                <a:gd name="connsiteY402" fmla="*/ 598932 h 3429739"/>
                <a:gd name="connsiteX403" fmla="*/ 1413124 w 2238057"/>
                <a:gd name="connsiteY403" fmla="*/ 597789 h 3429739"/>
                <a:gd name="connsiteX404" fmla="*/ 1414838 w 2238057"/>
                <a:gd name="connsiteY404" fmla="*/ 598361 h 3429739"/>
                <a:gd name="connsiteX405" fmla="*/ 1414838 w 2238057"/>
                <a:gd name="connsiteY405" fmla="*/ 598932 h 3429739"/>
                <a:gd name="connsiteX406" fmla="*/ 1438841 w 2238057"/>
                <a:gd name="connsiteY406" fmla="*/ 585787 h 3429739"/>
                <a:gd name="connsiteX407" fmla="*/ 1444556 w 2238057"/>
                <a:gd name="connsiteY407" fmla="*/ 583501 h 3429739"/>
                <a:gd name="connsiteX408" fmla="*/ 1455414 w 2238057"/>
                <a:gd name="connsiteY408" fmla="*/ 588074 h 3429739"/>
                <a:gd name="connsiteX409" fmla="*/ 1466273 w 2238057"/>
                <a:gd name="connsiteY409" fmla="*/ 586359 h 3429739"/>
                <a:gd name="connsiteX410" fmla="*/ 1501706 w 2238057"/>
                <a:gd name="connsiteY410" fmla="*/ 552641 h 3429739"/>
                <a:gd name="connsiteX411" fmla="*/ 1502849 w 2238057"/>
                <a:gd name="connsiteY411" fmla="*/ 548069 h 3429739"/>
                <a:gd name="connsiteX412" fmla="*/ 1506278 w 2238057"/>
                <a:gd name="connsiteY412" fmla="*/ 540067 h 3429739"/>
                <a:gd name="connsiteX413" fmla="*/ 1522280 w 2238057"/>
                <a:gd name="connsiteY413" fmla="*/ 526923 h 3429739"/>
                <a:gd name="connsiteX414" fmla="*/ 1526852 w 2238057"/>
                <a:gd name="connsiteY414" fmla="*/ 522351 h 3429739"/>
                <a:gd name="connsiteX415" fmla="*/ 1527424 w 2238057"/>
                <a:gd name="connsiteY415" fmla="*/ 521780 h 3429739"/>
                <a:gd name="connsiteX416" fmla="*/ 1530281 w 2238057"/>
                <a:gd name="connsiteY416" fmla="*/ 518922 h 3429739"/>
                <a:gd name="connsiteX417" fmla="*/ 1531995 w 2238057"/>
                <a:gd name="connsiteY417" fmla="*/ 505206 h 3429739"/>
                <a:gd name="connsiteX418" fmla="*/ 1530852 w 2238057"/>
                <a:gd name="connsiteY418" fmla="*/ 502920 h 3429739"/>
                <a:gd name="connsiteX419" fmla="*/ 1532567 w 2238057"/>
                <a:gd name="connsiteY419" fmla="*/ 499491 h 3429739"/>
                <a:gd name="connsiteX420" fmla="*/ 1549712 w 2238057"/>
                <a:gd name="connsiteY420" fmla="*/ 506921 h 3429739"/>
                <a:gd name="connsiteX421" fmla="*/ 1551426 w 2238057"/>
                <a:gd name="connsiteY421" fmla="*/ 508635 h 3429739"/>
                <a:gd name="connsiteX422" fmla="*/ 1585145 w 2238057"/>
                <a:gd name="connsiteY422" fmla="*/ 509206 h 3429739"/>
                <a:gd name="connsiteX423" fmla="*/ 1606862 w 2238057"/>
                <a:gd name="connsiteY423" fmla="*/ 494919 h 3429739"/>
                <a:gd name="connsiteX424" fmla="*/ 1614291 w 2238057"/>
                <a:gd name="connsiteY424" fmla="*/ 489776 h 3429739"/>
                <a:gd name="connsiteX425" fmla="*/ 1625721 w 2238057"/>
                <a:gd name="connsiteY425" fmla="*/ 478917 h 3429739"/>
                <a:gd name="connsiteX426" fmla="*/ 1627436 w 2238057"/>
                <a:gd name="connsiteY426" fmla="*/ 467487 h 3429739"/>
                <a:gd name="connsiteX427" fmla="*/ 1624579 w 2238057"/>
                <a:gd name="connsiteY427" fmla="*/ 458343 h 3429739"/>
                <a:gd name="connsiteX428" fmla="*/ 1624007 w 2238057"/>
                <a:gd name="connsiteY428" fmla="*/ 444627 h 3429739"/>
                <a:gd name="connsiteX429" fmla="*/ 1626864 w 2238057"/>
                <a:gd name="connsiteY429" fmla="*/ 430911 h 3429739"/>
                <a:gd name="connsiteX430" fmla="*/ 1626293 w 2238057"/>
                <a:gd name="connsiteY430" fmla="*/ 430911 h 3429739"/>
                <a:gd name="connsiteX431" fmla="*/ 1625150 w 2238057"/>
                <a:gd name="connsiteY431" fmla="*/ 430340 h 3429739"/>
                <a:gd name="connsiteX432" fmla="*/ 1626864 w 2238057"/>
                <a:gd name="connsiteY432" fmla="*/ 430911 h 3429739"/>
                <a:gd name="connsiteX433" fmla="*/ 1626864 w 2238057"/>
                <a:gd name="connsiteY433" fmla="*/ 430911 h 3429739"/>
                <a:gd name="connsiteX434" fmla="*/ 1635437 w 2238057"/>
                <a:gd name="connsiteY434" fmla="*/ 432054 h 3429739"/>
                <a:gd name="connsiteX435" fmla="*/ 1648010 w 2238057"/>
                <a:gd name="connsiteY435" fmla="*/ 418910 h 3429739"/>
                <a:gd name="connsiteX436" fmla="*/ 1650867 w 2238057"/>
                <a:gd name="connsiteY436" fmla="*/ 410337 h 3429739"/>
                <a:gd name="connsiteX437" fmla="*/ 1649724 w 2238057"/>
                <a:gd name="connsiteY437" fmla="*/ 398336 h 3429739"/>
                <a:gd name="connsiteX438" fmla="*/ 1640580 w 2238057"/>
                <a:gd name="connsiteY438" fmla="*/ 384620 h 3429739"/>
                <a:gd name="connsiteX439" fmla="*/ 1632579 w 2238057"/>
                <a:gd name="connsiteY439" fmla="*/ 376619 h 3429739"/>
                <a:gd name="connsiteX440" fmla="*/ 1626293 w 2238057"/>
                <a:gd name="connsiteY440" fmla="*/ 369761 h 3429739"/>
                <a:gd name="connsiteX441" fmla="*/ 1612005 w 2238057"/>
                <a:gd name="connsiteY441" fmla="*/ 365189 h 3429739"/>
                <a:gd name="connsiteX442" fmla="*/ 1612005 w 2238057"/>
                <a:gd name="connsiteY442" fmla="*/ 364617 h 3429739"/>
                <a:gd name="connsiteX443" fmla="*/ 1611434 w 2238057"/>
                <a:gd name="connsiteY443" fmla="*/ 364617 h 3429739"/>
                <a:gd name="connsiteX444" fmla="*/ 1612005 w 2238057"/>
                <a:gd name="connsiteY444" fmla="*/ 365189 h 3429739"/>
                <a:gd name="connsiteX445" fmla="*/ 1607434 w 2238057"/>
                <a:gd name="connsiteY445" fmla="*/ 366331 h 3429739"/>
                <a:gd name="connsiteX446" fmla="*/ 1594289 w 2238057"/>
                <a:gd name="connsiteY446" fmla="*/ 376619 h 3429739"/>
                <a:gd name="connsiteX447" fmla="*/ 1590289 w 2238057"/>
                <a:gd name="connsiteY447" fmla="*/ 396621 h 3429739"/>
                <a:gd name="connsiteX448" fmla="*/ 1589717 w 2238057"/>
                <a:gd name="connsiteY448" fmla="*/ 400621 h 3429739"/>
                <a:gd name="connsiteX449" fmla="*/ 1581716 w 2238057"/>
                <a:gd name="connsiteY449" fmla="*/ 408622 h 3429739"/>
                <a:gd name="connsiteX450" fmla="*/ 1569143 w 2238057"/>
                <a:gd name="connsiteY450" fmla="*/ 420624 h 3429739"/>
                <a:gd name="connsiteX451" fmla="*/ 1563428 w 2238057"/>
                <a:gd name="connsiteY451" fmla="*/ 430911 h 3429739"/>
                <a:gd name="connsiteX452" fmla="*/ 1555999 w 2238057"/>
                <a:gd name="connsiteY452" fmla="*/ 434911 h 3429739"/>
                <a:gd name="connsiteX453" fmla="*/ 1555999 w 2238057"/>
                <a:gd name="connsiteY453" fmla="*/ 435483 h 3429739"/>
                <a:gd name="connsiteX454" fmla="*/ 1554855 w 2238057"/>
                <a:gd name="connsiteY454" fmla="*/ 436626 h 3429739"/>
                <a:gd name="connsiteX455" fmla="*/ 1555427 w 2238057"/>
                <a:gd name="connsiteY455" fmla="*/ 434911 h 3429739"/>
                <a:gd name="connsiteX456" fmla="*/ 1555427 w 2238057"/>
                <a:gd name="connsiteY456" fmla="*/ 434911 h 3429739"/>
                <a:gd name="connsiteX457" fmla="*/ 1550284 w 2238057"/>
                <a:gd name="connsiteY457" fmla="*/ 428625 h 3429739"/>
                <a:gd name="connsiteX458" fmla="*/ 1543997 w 2238057"/>
                <a:gd name="connsiteY458" fmla="*/ 437197 h 3429739"/>
                <a:gd name="connsiteX459" fmla="*/ 1544569 w 2238057"/>
                <a:gd name="connsiteY459" fmla="*/ 446341 h 3429739"/>
                <a:gd name="connsiteX460" fmla="*/ 1542854 w 2238057"/>
                <a:gd name="connsiteY460" fmla="*/ 454914 h 3429739"/>
                <a:gd name="connsiteX461" fmla="*/ 1534853 w 2238057"/>
                <a:gd name="connsiteY461" fmla="*/ 457771 h 3429739"/>
                <a:gd name="connsiteX462" fmla="*/ 1529709 w 2238057"/>
                <a:gd name="connsiteY462" fmla="*/ 453200 h 3429739"/>
                <a:gd name="connsiteX463" fmla="*/ 1526852 w 2238057"/>
                <a:gd name="connsiteY463" fmla="*/ 439484 h 3429739"/>
                <a:gd name="connsiteX464" fmla="*/ 1534853 w 2238057"/>
                <a:gd name="connsiteY464" fmla="*/ 416052 h 3429739"/>
                <a:gd name="connsiteX465" fmla="*/ 1538854 w 2238057"/>
                <a:gd name="connsiteY465" fmla="*/ 407480 h 3429739"/>
                <a:gd name="connsiteX466" fmla="*/ 1531995 w 2238057"/>
                <a:gd name="connsiteY466" fmla="*/ 378333 h 3429739"/>
                <a:gd name="connsiteX467" fmla="*/ 1525709 w 2238057"/>
                <a:gd name="connsiteY467" fmla="*/ 378333 h 3429739"/>
                <a:gd name="connsiteX468" fmla="*/ 1513707 w 2238057"/>
                <a:gd name="connsiteY468" fmla="*/ 395478 h 3429739"/>
                <a:gd name="connsiteX469" fmla="*/ 1506849 w 2238057"/>
                <a:gd name="connsiteY469" fmla="*/ 404622 h 3429739"/>
                <a:gd name="connsiteX470" fmla="*/ 1504564 w 2238057"/>
                <a:gd name="connsiteY470" fmla="*/ 405765 h 3429739"/>
                <a:gd name="connsiteX471" fmla="*/ 1502277 w 2238057"/>
                <a:gd name="connsiteY471" fmla="*/ 402907 h 3429739"/>
                <a:gd name="connsiteX472" fmla="*/ 1506278 w 2238057"/>
                <a:gd name="connsiteY472" fmla="*/ 380047 h 3429739"/>
                <a:gd name="connsiteX473" fmla="*/ 1511993 w 2238057"/>
                <a:gd name="connsiteY473" fmla="*/ 374332 h 3429739"/>
                <a:gd name="connsiteX474" fmla="*/ 1513136 w 2238057"/>
                <a:gd name="connsiteY474" fmla="*/ 365189 h 3429739"/>
                <a:gd name="connsiteX475" fmla="*/ 1501134 w 2238057"/>
                <a:gd name="connsiteY475" fmla="*/ 358331 h 3429739"/>
                <a:gd name="connsiteX476" fmla="*/ 1490847 w 2238057"/>
                <a:gd name="connsiteY476" fmla="*/ 353759 h 3429739"/>
                <a:gd name="connsiteX477" fmla="*/ 1489704 w 2238057"/>
                <a:gd name="connsiteY477" fmla="*/ 349758 h 3429739"/>
                <a:gd name="connsiteX478" fmla="*/ 1502277 w 2238057"/>
                <a:gd name="connsiteY478" fmla="*/ 336042 h 3429739"/>
                <a:gd name="connsiteX479" fmla="*/ 1506278 w 2238057"/>
                <a:gd name="connsiteY479" fmla="*/ 334327 h 3429739"/>
                <a:gd name="connsiteX480" fmla="*/ 1512564 w 2238057"/>
                <a:gd name="connsiteY480" fmla="*/ 326898 h 3429739"/>
                <a:gd name="connsiteX481" fmla="*/ 1512564 w 2238057"/>
                <a:gd name="connsiteY481" fmla="*/ 282892 h 3429739"/>
                <a:gd name="connsiteX482" fmla="*/ 1512564 w 2238057"/>
                <a:gd name="connsiteY482" fmla="*/ 276035 h 3429739"/>
                <a:gd name="connsiteX483" fmla="*/ 1506278 w 2238057"/>
                <a:gd name="connsiteY483" fmla="*/ 248602 h 3429739"/>
                <a:gd name="connsiteX484" fmla="*/ 1509135 w 2238057"/>
                <a:gd name="connsiteY484" fmla="*/ 241173 h 3429739"/>
                <a:gd name="connsiteX485" fmla="*/ 1525709 w 2238057"/>
                <a:gd name="connsiteY485" fmla="*/ 228029 h 3429739"/>
                <a:gd name="connsiteX486" fmla="*/ 1532567 w 2238057"/>
                <a:gd name="connsiteY486" fmla="*/ 216027 h 3429739"/>
                <a:gd name="connsiteX487" fmla="*/ 1534281 w 2238057"/>
                <a:gd name="connsiteY487" fmla="*/ 212026 h 3429739"/>
                <a:gd name="connsiteX488" fmla="*/ 1538282 w 2238057"/>
                <a:gd name="connsiteY488" fmla="*/ 209741 h 3429739"/>
                <a:gd name="connsiteX489" fmla="*/ 1548569 w 2238057"/>
                <a:gd name="connsiteY489" fmla="*/ 214884 h 3429739"/>
                <a:gd name="connsiteX490" fmla="*/ 1561714 w 2238057"/>
                <a:gd name="connsiteY490" fmla="*/ 213741 h 3429739"/>
                <a:gd name="connsiteX491" fmla="*/ 1569143 w 2238057"/>
                <a:gd name="connsiteY491" fmla="*/ 208026 h 3429739"/>
                <a:gd name="connsiteX492" fmla="*/ 1601719 w 2238057"/>
                <a:gd name="connsiteY492" fmla="*/ 177165 h 3429739"/>
                <a:gd name="connsiteX493" fmla="*/ 1607434 w 2238057"/>
                <a:gd name="connsiteY493" fmla="*/ 169736 h 3429739"/>
                <a:gd name="connsiteX494" fmla="*/ 1604004 w 2238057"/>
                <a:gd name="connsiteY494" fmla="*/ 157162 h 3429739"/>
                <a:gd name="connsiteX495" fmla="*/ 1601719 w 2238057"/>
                <a:gd name="connsiteY495" fmla="*/ 156020 h 3429739"/>
                <a:gd name="connsiteX496" fmla="*/ 1576572 w 2238057"/>
                <a:gd name="connsiteY496" fmla="*/ 144590 h 3429739"/>
                <a:gd name="connsiteX497" fmla="*/ 1568000 w 2238057"/>
                <a:gd name="connsiteY497" fmla="*/ 141161 h 3429739"/>
                <a:gd name="connsiteX498" fmla="*/ 1546854 w 2238057"/>
                <a:gd name="connsiteY498" fmla="*/ 141161 h 3429739"/>
                <a:gd name="connsiteX499" fmla="*/ 1540568 w 2238057"/>
                <a:gd name="connsiteY499" fmla="*/ 144590 h 3429739"/>
                <a:gd name="connsiteX500" fmla="*/ 1529138 w 2238057"/>
                <a:gd name="connsiteY500" fmla="*/ 155448 h 3429739"/>
                <a:gd name="connsiteX501" fmla="*/ 1520565 w 2238057"/>
                <a:gd name="connsiteY501" fmla="*/ 169736 h 3429739"/>
                <a:gd name="connsiteX502" fmla="*/ 1508564 w 2238057"/>
                <a:gd name="connsiteY502" fmla="*/ 192596 h 3429739"/>
                <a:gd name="connsiteX503" fmla="*/ 1504564 w 2238057"/>
                <a:gd name="connsiteY503" fmla="*/ 205740 h 3429739"/>
                <a:gd name="connsiteX504" fmla="*/ 1495991 w 2238057"/>
                <a:gd name="connsiteY504" fmla="*/ 234886 h 3429739"/>
                <a:gd name="connsiteX505" fmla="*/ 1491990 w 2238057"/>
                <a:gd name="connsiteY505" fmla="*/ 240030 h 3429739"/>
                <a:gd name="connsiteX506" fmla="*/ 1478274 w 2238057"/>
                <a:gd name="connsiteY506" fmla="*/ 249746 h 3429739"/>
                <a:gd name="connsiteX507" fmla="*/ 1475417 w 2238057"/>
                <a:gd name="connsiteY507" fmla="*/ 260032 h 3429739"/>
                <a:gd name="connsiteX508" fmla="*/ 1475989 w 2238057"/>
                <a:gd name="connsiteY508" fmla="*/ 260032 h 3429739"/>
                <a:gd name="connsiteX509" fmla="*/ 1475989 w 2238057"/>
                <a:gd name="connsiteY509" fmla="*/ 261176 h 3429739"/>
                <a:gd name="connsiteX510" fmla="*/ 1477131 w 2238057"/>
                <a:gd name="connsiteY510" fmla="*/ 261747 h 3429739"/>
                <a:gd name="connsiteX511" fmla="*/ 1475989 w 2238057"/>
                <a:gd name="connsiteY511" fmla="*/ 261176 h 3429739"/>
                <a:gd name="connsiteX512" fmla="*/ 1475417 w 2238057"/>
                <a:gd name="connsiteY512" fmla="*/ 260604 h 3429739"/>
                <a:gd name="connsiteX513" fmla="*/ 1475417 w 2238057"/>
                <a:gd name="connsiteY513" fmla="*/ 260032 h 3429739"/>
                <a:gd name="connsiteX514" fmla="*/ 1465130 w 2238057"/>
                <a:gd name="connsiteY514" fmla="*/ 263461 h 3429739"/>
                <a:gd name="connsiteX515" fmla="*/ 1446842 w 2238057"/>
                <a:gd name="connsiteY515" fmla="*/ 292036 h 3429739"/>
                <a:gd name="connsiteX516" fmla="*/ 1441699 w 2238057"/>
                <a:gd name="connsiteY516" fmla="*/ 304038 h 3429739"/>
                <a:gd name="connsiteX517" fmla="*/ 1438269 w 2238057"/>
                <a:gd name="connsiteY517" fmla="*/ 307467 h 3429739"/>
                <a:gd name="connsiteX518" fmla="*/ 1433697 w 2238057"/>
                <a:gd name="connsiteY518" fmla="*/ 322897 h 3429739"/>
                <a:gd name="connsiteX519" fmla="*/ 1438841 w 2238057"/>
                <a:gd name="connsiteY519" fmla="*/ 338328 h 3429739"/>
                <a:gd name="connsiteX520" fmla="*/ 1442270 w 2238057"/>
                <a:gd name="connsiteY520" fmla="*/ 345757 h 3429739"/>
                <a:gd name="connsiteX521" fmla="*/ 1447985 w 2238057"/>
                <a:gd name="connsiteY521" fmla="*/ 347472 h 3429739"/>
                <a:gd name="connsiteX522" fmla="*/ 1461129 w 2238057"/>
                <a:gd name="connsiteY522" fmla="*/ 356616 h 3429739"/>
                <a:gd name="connsiteX523" fmla="*/ 1462272 w 2238057"/>
                <a:gd name="connsiteY523" fmla="*/ 358331 h 3429739"/>
                <a:gd name="connsiteX524" fmla="*/ 1459415 w 2238057"/>
                <a:gd name="connsiteY524" fmla="*/ 360616 h 3429739"/>
                <a:gd name="connsiteX525" fmla="*/ 1453129 w 2238057"/>
                <a:gd name="connsiteY525" fmla="*/ 362902 h 3429739"/>
                <a:gd name="connsiteX526" fmla="*/ 1443413 w 2238057"/>
                <a:gd name="connsiteY526" fmla="*/ 375476 h 3429739"/>
                <a:gd name="connsiteX527" fmla="*/ 1446270 w 2238057"/>
                <a:gd name="connsiteY527" fmla="*/ 382905 h 3429739"/>
                <a:gd name="connsiteX528" fmla="*/ 1450271 w 2238057"/>
                <a:gd name="connsiteY528" fmla="*/ 384048 h 3429739"/>
                <a:gd name="connsiteX529" fmla="*/ 1450271 w 2238057"/>
                <a:gd name="connsiteY529" fmla="*/ 383476 h 3429739"/>
                <a:gd name="connsiteX530" fmla="*/ 1451985 w 2238057"/>
                <a:gd name="connsiteY530" fmla="*/ 382905 h 3429739"/>
                <a:gd name="connsiteX531" fmla="*/ 1450842 w 2238057"/>
                <a:gd name="connsiteY531" fmla="*/ 384048 h 3429739"/>
                <a:gd name="connsiteX532" fmla="*/ 1450271 w 2238057"/>
                <a:gd name="connsiteY532" fmla="*/ 384048 h 3429739"/>
                <a:gd name="connsiteX533" fmla="*/ 1448556 w 2238057"/>
                <a:gd name="connsiteY533" fmla="*/ 392621 h 3429739"/>
                <a:gd name="connsiteX534" fmla="*/ 1436555 w 2238057"/>
                <a:gd name="connsiteY534" fmla="*/ 403479 h 3429739"/>
                <a:gd name="connsiteX535" fmla="*/ 1419981 w 2238057"/>
                <a:gd name="connsiteY535" fmla="*/ 410909 h 3429739"/>
                <a:gd name="connsiteX536" fmla="*/ 1405694 w 2238057"/>
                <a:gd name="connsiteY536" fmla="*/ 424053 h 3429739"/>
                <a:gd name="connsiteX537" fmla="*/ 1402836 w 2238057"/>
                <a:gd name="connsiteY537" fmla="*/ 440055 h 3429739"/>
                <a:gd name="connsiteX538" fmla="*/ 1400550 w 2238057"/>
                <a:gd name="connsiteY538" fmla="*/ 442912 h 3429739"/>
                <a:gd name="connsiteX539" fmla="*/ 1398836 w 2238057"/>
                <a:gd name="connsiteY539" fmla="*/ 441198 h 3429739"/>
                <a:gd name="connsiteX540" fmla="*/ 1393692 w 2238057"/>
                <a:gd name="connsiteY540" fmla="*/ 433197 h 3429739"/>
                <a:gd name="connsiteX541" fmla="*/ 1394264 w 2238057"/>
                <a:gd name="connsiteY541" fmla="*/ 422910 h 3429739"/>
                <a:gd name="connsiteX542" fmla="*/ 1406837 w 2238057"/>
                <a:gd name="connsiteY542" fmla="*/ 405765 h 3429739"/>
                <a:gd name="connsiteX543" fmla="*/ 1404551 w 2238057"/>
                <a:gd name="connsiteY543" fmla="*/ 400050 h 3429739"/>
                <a:gd name="connsiteX544" fmla="*/ 1393692 w 2238057"/>
                <a:gd name="connsiteY544" fmla="*/ 387477 h 3429739"/>
                <a:gd name="connsiteX545" fmla="*/ 1391406 w 2238057"/>
                <a:gd name="connsiteY545" fmla="*/ 385191 h 3429739"/>
                <a:gd name="connsiteX546" fmla="*/ 1393692 w 2238057"/>
                <a:gd name="connsiteY546" fmla="*/ 387477 h 3429739"/>
                <a:gd name="connsiteX547" fmla="*/ 1393692 w 2238057"/>
                <a:gd name="connsiteY547" fmla="*/ 387477 h 3429739"/>
                <a:gd name="connsiteX548" fmla="*/ 1394264 w 2238057"/>
                <a:gd name="connsiteY548" fmla="*/ 388049 h 3429739"/>
                <a:gd name="connsiteX549" fmla="*/ 1393692 w 2238057"/>
                <a:gd name="connsiteY549" fmla="*/ 387477 h 3429739"/>
                <a:gd name="connsiteX550" fmla="*/ 1402836 w 2238057"/>
                <a:gd name="connsiteY550" fmla="*/ 389763 h 3429739"/>
                <a:gd name="connsiteX551" fmla="*/ 1411980 w 2238057"/>
                <a:gd name="connsiteY551" fmla="*/ 389763 h 3429739"/>
                <a:gd name="connsiteX552" fmla="*/ 1426839 w 2238057"/>
                <a:gd name="connsiteY552" fmla="*/ 382905 h 3429739"/>
                <a:gd name="connsiteX553" fmla="*/ 1429125 w 2238057"/>
                <a:gd name="connsiteY553" fmla="*/ 378905 h 3429739"/>
                <a:gd name="connsiteX554" fmla="*/ 1428554 w 2238057"/>
                <a:gd name="connsiteY554" fmla="*/ 362331 h 3429739"/>
                <a:gd name="connsiteX555" fmla="*/ 1433697 w 2238057"/>
                <a:gd name="connsiteY555" fmla="*/ 356616 h 3429739"/>
                <a:gd name="connsiteX556" fmla="*/ 1441699 w 2238057"/>
                <a:gd name="connsiteY556" fmla="*/ 345186 h 3429739"/>
                <a:gd name="connsiteX557" fmla="*/ 1437698 w 2238057"/>
                <a:gd name="connsiteY557" fmla="*/ 345186 h 3429739"/>
                <a:gd name="connsiteX558" fmla="*/ 1415981 w 2238057"/>
                <a:gd name="connsiteY558" fmla="*/ 331470 h 3429739"/>
                <a:gd name="connsiteX559" fmla="*/ 1413695 w 2238057"/>
                <a:gd name="connsiteY559" fmla="*/ 327470 h 3429739"/>
                <a:gd name="connsiteX560" fmla="*/ 1407409 w 2238057"/>
                <a:gd name="connsiteY560" fmla="*/ 326326 h 3429739"/>
                <a:gd name="connsiteX561" fmla="*/ 1399407 w 2238057"/>
                <a:gd name="connsiteY561" fmla="*/ 334327 h 3429739"/>
                <a:gd name="connsiteX562" fmla="*/ 1375404 w 2238057"/>
                <a:gd name="connsiteY562" fmla="*/ 350901 h 3429739"/>
                <a:gd name="connsiteX563" fmla="*/ 1371404 w 2238057"/>
                <a:gd name="connsiteY563" fmla="*/ 353187 h 3429739"/>
                <a:gd name="connsiteX564" fmla="*/ 1369689 w 2238057"/>
                <a:gd name="connsiteY564" fmla="*/ 354901 h 3429739"/>
                <a:gd name="connsiteX565" fmla="*/ 1369689 w 2238057"/>
                <a:gd name="connsiteY565" fmla="*/ 361188 h 3429739"/>
                <a:gd name="connsiteX566" fmla="*/ 1390835 w 2238057"/>
                <a:gd name="connsiteY566" fmla="*/ 382334 h 3429739"/>
                <a:gd name="connsiteX567" fmla="*/ 1390264 w 2238057"/>
                <a:gd name="connsiteY567" fmla="*/ 381762 h 3429739"/>
                <a:gd name="connsiteX568" fmla="*/ 1390835 w 2238057"/>
                <a:gd name="connsiteY568" fmla="*/ 382334 h 3429739"/>
                <a:gd name="connsiteX569" fmla="*/ 1379405 w 2238057"/>
                <a:gd name="connsiteY569" fmla="*/ 384620 h 3429739"/>
                <a:gd name="connsiteX570" fmla="*/ 1370261 w 2238057"/>
                <a:gd name="connsiteY570" fmla="*/ 389191 h 3429739"/>
                <a:gd name="connsiteX571" fmla="*/ 1363974 w 2238057"/>
                <a:gd name="connsiteY571" fmla="*/ 396050 h 3429739"/>
                <a:gd name="connsiteX572" fmla="*/ 1360545 w 2238057"/>
                <a:gd name="connsiteY572" fmla="*/ 401765 h 3429739"/>
                <a:gd name="connsiteX573" fmla="*/ 1358259 w 2238057"/>
                <a:gd name="connsiteY573" fmla="*/ 408051 h 3429739"/>
                <a:gd name="connsiteX574" fmla="*/ 1349115 w 2238057"/>
                <a:gd name="connsiteY574" fmla="*/ 408051 h 3429739"/>
                <a:gd name="connsiteX575" fmla="*/ 1340543 w 2238057"/>
                <a:gd name="connsiteY575" fmla="*/ 404051 h 3429739"/>
                <a:gd name="connsiteX576" fmla="*/ 1324541 w 2238057"/>
                <a:gd name="connsiteY576" fmla="*/ 403479 h 3429739"/>
                <a:gd name="connsiteX577" fmla="*/ 1317683 w 2238057"/>
                <a:gd name="connsiteY577" fmla="*/ 405194 h 3429739"/>
                <a:gd name="connsiteX578" fmla="*/ 1308539 w 2238057"/>
                <a:gd name="connsiteY578" fmla="*/ 404051 h 3429739"/>
                <a:gd name="connsiteX579" fmla="*/ 1295966 w 2238057"/>
                <a:gd name="connsiteY579" fmla="*/ 393764 h 3429739"/>
                <a:gd name="connsiteX580" fmla="*/ 1279964 w 2238057"/>
                <a:gd name="connsiteY580" fmla="*/ 381762 h 3429739"/>
                <a:gd name="connsiteX581" fmla="*/ 1273677 w 2238057"/>
                <a:gd name="connsiteY581" fmla="*/ 375476 h 3429739"/>
                <a:gd name="connsiteX582" fmla="*/ 1268534 w 2238057"/>
                <a:gd name="connsiteY582" fmla="*/ 352616 h 3429739"/>
                <a:gd name="connsiteX583" fmla="*/ 1268534 w 2238057"/>
                <a:gd name="connsiteY583" fmla="*/ 345757 h 3429739"/>
                <a:gd name="connsiteX584" fmla="*/ 1257104 w 2238057"/>
                <a:gd name="connsiteY584" fmla="*/ 336042 h 3429739"/>
                <a:gd name="connsiteX585" fmla="*/ 1224529 w 2238057"/>
                <a:gd name="connsiteY585" fmla="*/ 340042 h 3429739"/>
                <a:gd name="connsiteX586" fmla="*/ 1214813 w 2238057"/>
                <a:gd name="connsiteY586" fmla="*/ 349186 h 3429739"/>
                <a:gd name="connsiteX587" fmla="*/ 1218242 w 2238057"/>
                <a:gd name="connsiteY587" fmla="*/ 359474 h 3429739"/>
                <a:gd name="connsiteX588" fmla="*/ 1224529 w 2238057"/>
                <a:gd name="connsiteY588" fmla="*/ 360045 h 3429739"/>
                <a:gd name="connsiteX589" fmla="*/ 1228529 w 2238057"/>
                <a:gd name="connsiteY589" fmla="*/ 357187 h 3429739"/>
                <a:gd name="connsiteX590" fmla="*/ 1242245 w 2238057"/>
                <a:gd name="connsiteY590" fmla="*/ 355473 h 3429739"/>
                <a:gd name="connsiteX591" fmla="*/ 1255389 w 2238057"/>
                <a:gd name="connsiteY591" fmla="*/ 350901 h 3429739"/>
                <a:gd name="connsiteX592" fmla="*/ 1258247 w 2238057"/>
                <a:gd name="connsiteY592" fmla="*/ 353187 h 3429739"/>
                <a:gd name="connsiteX593" fmla="*/ 1257104 w 2238057"/>
                <a:gd name="connsiteY593" fmla="*/ 354901 h 3429739"/>
                <a:gd name="connsiteX594" fmla="*/ 1244531 w 2238057"/>
                <a:gd name="connsiteY594" fmla="*/ 360045 h 3429739"/>
                <a:gd name="connsiteX595" fmla="*/ 1227386 w 2238057"/>
                <a:gd name="connsiteY595" fmla="*/ 367475 h 3429739"/>
                <a:gd name="connsiteX596" fmla="*/ 1218242 w 2238057"/>
                <a:gd name="connsiteY596" fmla="*/ 370332 h 3429739"/>
                <a:gd name="connsiteX597" fmla="*/ 1208526 w 2238057"/>
                <a:gd name="connsiteY597" fmla="*/ 380047 h 3429739"/>
                <a:gd name="connsiteX598" fmla="*/ 1203383 w 2238057"/>
                <a:gd name="connsiteY598" fmla="*/ 402907 h 3429739"/>
                <a:gd name="connsiteX599" fmla="*/ 1199954 w 2238057"/>
                <a:gd name="connsiteY599" fmla="*/ 408622 h 3429739"/>
                <a:gd name="connsiteX600" fmla="*/ 1194239 w 2238057"/>
                <a:gd name="connsiteY600" fmla="*/ 411480 h 3429739"/>
                <a:gd name="connsiteX601" fmla="*/ 1194239 w 2238057"/>
                <a:gd name="connsiteY601" fmla="*/ 405765 h 3429739"/>
                <a:gd name="connsiteX602" fmla="*/ 1194239 w 2238057"/>
                <a:gd name="connsiteY602" fmla="*/ 394335 h 3429739"/>
                <a:gd name="connsiteX603" fmla="*/ 1187381 w 2238057"/>
                <a:gd name="connsiteY603" fmla="*/ 379476 h 3429739"/>
                <a:gd name="connsiteX604" fmla="*/ 1181094 w 2238057"/>
                <a:gd name="connsiteY604" fmla="*/ 366903 h 3429739"/>
                <a:gd name="connsiteX605" fmla="*/ 1173094 w 2238057"/>
                <a:gd name="connsiteY605" fmla="*/ 362902 h 3429739"/>
                <a:gd name="connsiteX606" fmla="*/ 1163949 w 2238057"/>
                <a:gd name="connsiteY606" fmla="*/ 365189 h 3429739"/>
                <a:gd name="connsiteX607" fmla="*/ 1099941 w 2238057"/>
                <a:gd name="connsiteY607" fmla="*/ 350901 h 3429739"/>
                <a:gd name="connsiteX608" fmla="*/ 1099370 w 2238057"/>
                <a:gd name="connsiteY608" fmla="*/ 344615 h 3429739"/>
                <a:gd name="connsiteX609" fmla="*/ 1110228 w 2238057"/>
                <a:gd name="connsiteY609" fmla="*/ 337185 h 3429739"/>
                <a:gd name="connsiteX610" fmla="*/ 1117086 w 2238057"/>
                <a:gd name="connsiteY610" fmla="*/ 337185 h 3429739"/>
                <a:gd name="connsiteX611" fmla="*/ 1129659 w 2238057"/>
                <a:gd name="connsiteY611" fmla="*/ 322326 h 3429739"/>
                <a:gd name="connsiteX612" fmla="*/ 1124516 w 2238057"/>
                <a:gd name="connsiteY612" fmla="*/ 309181 h 3429739"/>
                <a:gd name="connsiteX613" fmla="*/ 1109085 w 2238057"/>
                <a:gd name="connsiteY613" fmla="*/ 300037 h 3429739"/>
                <a:gd name="connsiteX614" fmla="*/ 1087368 w 2238057"/>
                <a:gd name="connsiteY614" fmla="*/ 292608 h 3429739"/>
                <a:gd name="connsiteX615" fmla="*/ 1061651 w 2238057"/>
                <a:gd name="connsiteY615" fmla="*/ 272034 h 3429739"/>
                <a:gd name="connsiteX616" fmla="*/ 1049649 w 2238057"/>
                <a:gd name="connsiteY616" fmla="*/ 255461 h 3429739"/>
                <a:gd name="connsiteX617" fmla="*/ 1033076 w 2238057"/>
                <a:gd name="connsiteY617" fmla="*/ 237172 h 3429739"/>
                <a:gd name="connsiteX618" fmla="*/ 1014216 w 2238057"/>
                <a:gd name="connsiteY618" fmla="*/ 241173 h 3429739"/>
                <a:gd name="connsiteX619" fmla="*/ 1007358 w 2238057"/>
                <a:gd name="connsiteY619" fmla="*/ 247460 h 3429739"/>
                <a:gd name="connsiteX620" fmla="*/ 1000500 w 2238057"/>
                <a:gd name="connsiteY620" fmla="*/ 248602 h 3429739"/>
                <a:gd name="connsiteX621" fmla="*/ 996500 w 2238057"/>
                <a:gd name="connsiteY621" fmla="*/ 244031 h 3429739"/>
                <a:gd name="connsiteX622" fmla="*/ 1005644 w 2238057"/>
                <a:gd name="connsiteY622" fmla="*/ 218313 h 3429739"/>
                <a:gd name="connsiteX623" fmla="*/ 1004501 w 2238057"/>
                <a:gd name="connsiteY623" fmla="*/ 216599 h 3429739"/>
                <a:gd name="connsiteX624" fmla="*/ 1002786 w 2238057"/>
                <a:gd name="connsiteY624" fmla="*/ 216027 h 3429739"/>
                <a:gd name="connsiteX625" fmla="*/ 996500 w 2238057"/>
                <a:gd name="connsiteY625" fmla="*/ 219456 h 3429739"/>
                <a:gd name="connsiteX626" fmla="*/ 976497 w 2238057"/>
                <a:gd name="connsiteY626" fmla="*/ 236030 h 3429739"/>
                <a:gd name="connsiteX627" fmla="*/ 971925 w 2238057"/>
                <a:gd name="connsiteY627" fmla="*/ 236601 h 3429739"/>
                <a:gd name="connsiteX628" fmla="*/ 969068 w 2238057"/>
                <a:gd name="connsiteY628" fmla="*/ 233172 h 3429739"/>
                <a:gd name="connsiteX629" fmla="*/ 969639 w 2238057"/>
                <a:gd name="connsiteY629" fmla="*/ 214312 h 3429739"/>
                <a:gd name="connsiteX630" fmla="*/ 972497 w 2238057"/>
                <a:gd name="connsiteY630" fmla="*/ 181737 h 3429739"/>
                <a:gd name="connsiteX631" fmla="*/ 970782 w 2238057"/>
                <a:gd name="connsiteY631" fmla="*/ 174879 h 3429739"/>
                <a:gd name="connsiteX632" fmla="*/ 966782 w 2238057"/>
                <a:gd name="connsiteY632" fmla="*/ 174307 h 3429739"/>
                <a:gd name="connsiteX633" fmla="*/ 961638 w 2238057"/>
                <a:gd name="connsiteY633" fmla="*/ 184595 h 3429739"/>
                <a:gd name="connsiteX634" fmla="*/ 955923 w 2238057"/>
                <a:gd name="connsiteY634" fmla="*/ 194310 h 3429739"/>
                <a:gd name="connsiteX635" fmla="*/ 941636 w 2238057"/>
                <a:gd name="connsiteY635" fmla="*/ 202311 h 3429739"/>
                <a:gd name="connsiteX636" fmla="*/ 933063 w 2238057"/>
                <a:gd name="connsiteY636" fmla="*/ 200596 h 3429739"/>
                <a:gd name="connsiteX637" fmla="*/ 930206 w 2238057"/>
                <a:gd name="connsiteY637" fmla="*/ 197739 h 3429739"/>
                <a:gd name="connsiteX638" fmla="*/ 930206 w 2238057"/>
                <a:gd name="connsiteY638" fmla="*/ 197739 h 3429739"/>
                <a:gd name="connsiteX639" fmla="*/ 928491 w 2238057"/>
                <a:gd name="connsiteY639" fmla="*/ 197739 h 3429739"/>
                <a:gd name="connsiteX640" fmla="*/ 924491 w 2238057"/>
                <a:gd name="connsiteY640" fmla="*/ 200596 h 3429739"/>
                <a:gd name="connsiteX641" fmla="*/ 922205 w 2238057"/>
                <a:gd name="connsiteY641" fmla="*/ 200596 h 3429739"/>
                <a:gd name="connsiteX642" fmla="*/ 923348 w 2238057"/>
                <a:gd name="connsiteY642" fmla="*/ 198311 h 3429739"/>
                <a:gd name="connsiteX643" fmla="*/ 927920 w 2238057"/>
                <a:gd name="connsiteY643" fmla="*/ 197739 h 3429739"/>
                <a:gd name="connsiteX644" fmla="*/ 929063 w 2238057"/>
                <a:gd name="connsiteY644" fmla="*/ 197167 h 3429739"/>
                <a:gd name="connsiteX645" fmla="*/ 929634 w 2238057"/>
                <a:gd name="connsiteY645" fmla="*/ 197739 h 3429739"/>
                <a:gd name="connsiteX646" fmla="*/ 931349 w 2238057"/>
                <a:gd name="connsiteY646" fmla="*/ 190881 h 3429739"/>
                <a:gd name="connsiteX647" fmla="*/ 928491 w 2238057"/>
                <a:gd name="connsiteY647" fmla="*/ 185166 h 3429739"/>
                <a:gd name="connsiteX648" fmla="*/ 912489 w 2238057"/>
                <a:gd name="connsiteY648" fmla="*/ 184595 h 3429739"/>
                <a:gd name="connsiteX649" fmla="*/ 876485 w 2238057"/>
                <a:gd name="connsiteY649" fmla="*/ 193739 h 3429739"/>
                <a:gd name="connsiteX650" fmla="*/ 865626 w 2238057"/>
                <a:gd name="connsiteY650" fmla="*/ 197167 h 3429739"/>
                <a:gd name="connsiteX651" fmla="*/ 843909 w 2238057"/>
                <a:gd name="connsiteY651" fmla="*/ 201168 h 3429739"/>
                <a:gd name="connsiteX652" fmla="*/ 843338 w 2238057"/>
                <a:gd name="connsiteY652" fmla="*/ 201740 h 3429739"/>
                <a:gd name="connsiteX653" fmla="*/ 843338 w 2238057"/>
                <a:gd name="connsiteY653" fmla="*/ 206883 h 3429739"/>
                <a:gd name="connsiteX654" fmla="*/ 843909 w 2238057"/>
                <a:gd name="connsiteY654" fmla="*/ 205169 h 3429739"/>
                <a:gd name="connsiteX655" fmla="*/ 844481 w 2238057"/>
                <a:gd name="connsiteY655" fmla="*/ 205169 h 3429739"/>
                <a:gd name="connsiteX656" fmla="*/ 845624 w 2238057"/>
                <a:gd name="connsiteY656" fmla="*/ 204026 h 3429739"/>
                <a:gd name="connsiteX657" fmla="*/ 846195 w 2238057"/>
                <a:gd name="connsiteY657" fmla="*/ 195453 h 3429739"/>
                <a:gd name="connsiteX658" fmla="*/ 838194 w 2238057"/>
                <a:gd name="connsiteY658" fmla="*/ 194881 h 3429739"/>
                <a:gd name="connsiteX659" fmla="*/ 829622 w 2238057"/>
                <a:gd name="connsiteY659" fmla="*/ 198882 h 3429739"/>
                <a:gd name="connsiteX660" fmla="*/ 813620 w 2238057"/>
                <a:gd name="connsiteY660" fmla="*/ 202882 h 3429739"/>
                <a:gd name="connsiteX661" fmla="*/ 801618 w 2238057"/>
                <a:gd name="connsiteY661" fmla="*/ 216027 h 3429739"/>
                <a:gd name="connsiteX662" fmla="*/ 797046 w 2238057"/>
                <a:gd name="connsiteY662" fmla="*/ 218885 h 3429739"/>
                <a:gd name="connsiteX663" fmla="*/ 787331 w 2238057"/>
                <a:gd name="connsiteY663" fmla="*/ 212026 h 3429739"/>
                <a:gd name="connsiteX664" fmla="*/ 778187 w 2238057"/>
                <a:gd name="connsiteY664" fmla="*/ 198882 h 3429739"/>
                <a:gd name="connsiteX665" fmla="*/ 773043 w 2238057"/>
                <a:gd name="connsiteY665" fmla="*/ 183451 h 3429739"/>
                <a:gd name="connsiteX666" fmla="*/ 767900 w 2238057"/>
                <a:gd name="connsiteY666" fmla="*/ 173165 h 3429739"/>
                <a:gd name="connsiteX667" fmla="*/ 749040 w 2238057"/>
                <a:gd name="connsiteY667" fmla="*/ 159449 h 3429739"/>
                <a:gd name="connsiteX668" fmla="*/ 725609 w 2238057"/>
                <a:gd name="connsiteY668" fmla="*/ 134302 h 3429739"/>
                <a:gd name="connsiteX669" fmla="*/ 723323 w 2238057"/>
                <a:gd name="connsiteY669" fmla="*/ 130302 h 3429739"/>
                <a:gd name="connsiteX670" fmla="*/ 715322 w 2238057"/>
                <a:gd name="connsiteY670" fmla="*/ 125730 h 3429739"/>
                <a:gd name="connsiteX671" fmla="*/ 706178 w 2238057"/>
                <a:gd name="connsiteY671" fmla="*/ 125159 h 3429739"/>
                <a:gd name="connsiteX672" fmla="*/ 689033 w 2238057"/>
                <a:gd name="connsiteY672" fmla="*/ 118300 h 3429739"/>
                <a:gd name="connsiteX673" fmla="*/ 665601 w 2238057"/>
                <a:gd name="connsiteY673" fmla="*/ 102870 h 3429739"/>
                <a:gd name="connsiteX674" fmla="*/ 654171 w 2238057"/>
                <a:gd name="connsiteY674" fmla="*/ 94297 h 3429739"/>
                <a:gd name="connsiteX675" fmla="*/ 645027 w 2238057"/>
                <a:gd name="connsiteY675" fmla="*/ 81153 h 3429739"/>
                <a:gd name="connsiteX676" fmla="*/ 631311 w 2238057"/>
                <a:gd name="connsiteY676" fmla="*/ 74295 h 3429739"/>
                <a:gd name="connsiteX677" fmla="*/ 619881 w 2238057"/>
                <a:gd name="connsiteY677" fmla="*/ 77152 h 3429739"/>
                <a:gd name="connsiteX678" fmla="*/ 614166 w 2238057"/>
                <a:gd name="connsiteY678" fmla="*/ 74295 h 3429739"/>
                <a:gd name="connsiteX679" fmla="*/ 607308 w 2238057"/>
                <a:gd name="connsiteY679" fmla="*/ 54864 h 3429739"/>
                <a:gd name="connsiteX680" fmla="*/ 609023 w 2238057"/>
                <a:gd name="connsiteY680" fmla="*/ 50864 h 3429739"/>
                <a:gd name="connsiteX681" fmla="*/ 610737 w 2238057"/>
                <a:gd name="connsiteY681" fmla="*/ 44577 h 3429739"/>
                <a:gd name="connsiteX682" fmla="*/ 606165 w 2238057"/>
                <a:gd name="connsiteY682" fmla="*/ 39434 h 3429739"/>
                <a:gd name="connsiteX683" fmla="*/ 595307 w 2238057"/>
                <a:gd name="connsiteY683" fmla="*/ 35433 h 3429739"/>
                <a:gd name="connsiteX684" fmla="*/ 588449 w 2238057"/>
                <a:gd name="connsiteY684" fmla="*/ 34290 h 3429739"/>
                <a:gd name="connsiteX685" fmla="*/ 584448 w 2238057"/>
                <a:gd name="connsiteY685" fmla="*/ 27432 h 3429739"/>
                <a:gd name="connsiteX686" fmla="*/ 581019 w 2238057"/>
                <a:gd name="connsiteY686" fmla="*/ 18288 h 3429739"/>
                <a:gd name="connsiteX687" fmla="*/ 581019 w 2238057"/>
                <a:gd name="connsiteY687" fmla="*/ 18288 h 3429739"/>
                <a:gd name="connsiteX688" fmla="*/ 579305 w 2238057"/>
                <a:gd name="connsiteY688" fmla="*/ 18288 h 3429739"/>
                <a:gd name="connsiteX689" fmla="*/ 572447 w 2238057"/>
                <a:gd name="connsiteY689" fmla="*/ 20574 h 3429739"/>
                <a:gd name="connsiteX690" fmla="*/ 570161 w 2238057"/>
                <a:gd name="connsiteY690" fmla="*/ 22289 h 3429739"/>
                <a:gd name="connsiteX691" fmla="*/ 569589 w 2238057"/>
                <a:gd name="connsiteY691" fmla="*/ 22289 h 3429739"/>
                <a:gd name="connsiteX692" fmla="*/ 568446 w 2238057"/>
                <a:gd name="connsiteY692" fmla="*/ 26289 h 3429739"/>
                <a:gd name="connsiteX693" fmla="*/ 561017 w 2238057"/>
                <a:gd name="connsiteY693" fmla="*/ 28575 h 3429739"/>
                <a:gd name="connsiteX694" fmla="*/ 559302 w 2238057"/>
                <a:gd name="connsiteY694" fmla="*/ 24575 h 3429739"/>
                <a:gd name="connsiteX695" fmla="*/ 561017 w 2238057"/>
                <a:gd name="connsiteY695" fmla="*/ 23431 h 3429739"/>
                <a:gd name="connsiteX696" fmla="*/ 569589 w 2238057"/>
                <a:gd name="connsiteY696" fmla="*/ 22289 h 3429739"/>
                <a:gd name="connsiteX697" fmla="*/ 569589 w 2238057"/>
                <a:gd name="connsiteY697" fmla="*/ 21717 h 3429739"/>
                <a:gd name="connsiteX698" fmla="*/ 572447 w 2238057"/>
                <a:gd name="connsiteY698" fmla="*/ 20574 h 3429739"/>
                <a:gd name="connsiteX699" fmla="*/ 579305 w 2238057"/>
                <a:gd name="connsiteY699" fmla="*/ 18288 h 3429739"/>
                <a:gd name="connsiteX700" fmla="*/ 580448 w 2238057"/>
                <a:gd name="connsiteY700" fmla="*/ 17716 h 3429739"/>
                <a:gd name="connsiteX701" fmla="*/ 581019 w 2238057"/>
                <a:gd name="connsiteY701" fmla="*/ 17716 h 3429739"/>
                <a:gd name="connsiteX702" fmla="*/ 571875 w 2238057"/>
                <a:gd name="connsiteY702" fmla="*/ 2286 h 3429739"/>
                <a:gd name="connsiteX703" fmla="*/ 563303 w 2238057"/>
                <a:gd name="connsiteY703" fmla="*/ 571 h 3429739"/>
                <a:gd name="connsiteX704" fmla="*/ 548444 w 2238057"/>
                <a:gd name="connsiteY704" fmla="*/ 7430 h 3429739"/>
                <a:gd name="connsiteX705" fmla="*/ 526155 w 2238057"/>
                <a:gd name="connsiteY705" fmla="*/ 10859 h 3429739"/>
                <a:gd name="connsiteX706" fmla="*/ 512439 w 2238057"/>
                <a:gd name="connsiteY706" fmla="*/ 6858 h 3429739"/>
                <a:gd name="connsiteX707" fmla="*/ 493580 w 2238057"/>
                <a:gd name="connsiteY707" fmla="*/ 13145 h 3429739"/>
                <a:gd name="connsiteX708" fmla="*/ 490151 w 2238057"/>
                <a:gd name="connsiteY708" fmla="*/ 19431 h 3429739"/>
                <a:gd name="connsiteX709" fmla="*/ 485007 w 2238057"/>
                <a:gd name="connsiteY709" fmla="*/ 23431 h 3429739"/>
                <a:gd name="connsiteX710" fmla="*/ 466719 w 2238057"/>
                <a:gd name="connsiteY710" fmla="*/ 25146 h 3429739"/>
                <a:gd name="connsiteX711" fmla="*/ 442145 w 2238057"/>
                <a:gd name="connsiteY711" fmla="*/ 30290 h 3429739"/>
                <a:gd name="connsiteX712" fmla="*/ 401568 w 2238057"/>
                <a:gd name="connsiteY712" fmla="*/ 58293 h 3429739"/>
                <a:gd name="connsiteX713" fmla="*/ 395853 w 2238057"/>
                <a:gd name="connsiteY713" fmla="*/ 62865 h 3429739"/>
                <a:gd name="connsiteX714" fmla="*/ 347276 w 2238057"/>
                <a:gd name="connsiteY714" fmla="*/ 69723 h 3429739"/>
                <a:gd name="connsiteX715" fmla="*/ 344990 w 2238057"/>
                <a:gd name="connsiteY715" fmla="*/ 68580 h 3429739"/>
                <a:gd name="connsiteX716" fmla="*/ 328416 w 2238057"/>
                <a:gd name="connsiteY716" fmla="*/ 73152 h 3429739"/>
                <a:gd name="connsiteX717" fmla="*/ 318129 w 2238057"/>
                <a:gd name="connsiteY717" fmla="*/ 85725 h 3429739"/>
                <a:gd name="connsiteX718" fmla="*/ 312986 w 2238057"/>
                <a:gd name="connsiteY718" fmla="*/ 104585 h 3429739"/>
                <a:gd name="connsiteX719" fmla="*/ 317558 w 2238057"/>
                <a:gd name="connsiteY719" fmla="*/ 120586 h 3429739"/>
                <a:gd name="connsiteX720" fmla="*/ 316415 w 2238057"/>
                <a:gd name="connsiteY720" fmla="*/ 164021 h 3429739"/>
                <a:gd name="connsiteX721" fmla="*/ 319844 w 2238057"/>
                <a:gd name="connsiteY721" fmla="*/ 174307 h 3429739"/>
                <a:gd name="connsiteX722" fmla="*/ 331845 w 2238057"/>
                <a:gd name="connsiteY722" fmla="*/ 181166 h 3429739"/>
                <a:gd name="connsiteX723" fmla="*/ 332988 w 2238057"/>
                <a:gd name="connsiteY723" fmla="*/ 185166 h 3429739"/>
                <a:gd name="connsiteX724" fmla="*/ 330702 w 2238057"/>
                <a:gd name="connsiteY724" fmla="*/ 185737 h 3429739"/>
                <a:gd name="connsiteX725" fmla="*/ 325559 w 2238057"/>
                <a:gd name="connsiteY725" fmla="*/ 189738 h 3429739"/>
                <a:gd name="connsiteX726" fmla="*/ 324416 w 2238057"/>
                <a:gd name="connsiteY726" fmla="*/ 208597 h 3429739"/>
                <a:gd name="connsiteX727" fmla="*/ 327845 w 2238057"/>
                <a:gd name="connsiteY727" fmla="*/ 211455 h 3429739"/>
                <a:gd name="connsiteX728" fmla="*/ 333560 w 2238057"/>
                <a:gd name="connsiteY728" fmla="*/ 212026 h 3429739"/>
                <a:gd name="connsiteX729" fmla="*/ 333560 w 2238057"/>
                <a:gd name="connsiteY729" fmla="*/ 211455 h 3429739"/>
                <a:gd name="connsiteX730" fmla="*/ 334131 w 2238057"/>
                <a:gd name="connsiteY730" fmla="*/ 212026 h 3429739"/>
                <a:gd name="connsiteX731" fmla="*/ 334703 w 2238057"/>
                <a:gd name="connsiteY731" fmla="*/ 208026 h 3429739"/>
                <a:gd name="connsiteX732" fmla="*/ 334131 w 2238057"/>
                <a:gd name="connsiteY732" fmla="*/ 208026 h 3429739"/>
                <a:gd name="connsiteX733" fmla="*/ 332988 w 2238057"/>
                <a:gd name="connsiteY733" fmla="*/ 206883 h 3429739"/>
                <a:gd name="connsiteX734" fmla="*/ 334131 w 2238057"/>
                <a:gd name="connsiteY734" fmla="*/ 207455 h 3429739"/>
                <a:gd name="connsiteX735" fmla="*/ 334131 w 2238057"/>
                <a:gd name="connsiteY735" fmla="*/ 207455 h 3429739"/>
                <a:gd name="connsiteX736" fmla="*/ 353562 w 2238057"/>
                <a:gd name="connsiteY736" fmla="*/ 209169 h 3429739"/>
                <a:gd name="connsiteX737" fmla="*/ 355277 w 2238057"/>
                <a:gd name="connsiteY737" fmla="*/ 214884 h 3429739"/>
                <a:gd name="connsiteX738" fmla="*/ 351848 w 2238057"/>
                <a:gd name="connsiteY738" fmla="*/ 217170 h 3429739"/>
                <a:gd name="connsiteX739" fmla="*/ 333560 w 2238057"/>
                <a:gd name="connsiteY739" fmla="*/ 211455 h 3429739"/>
                <a:gd name="connsiteX740" fmla="*/ 333560 w 2238057"/>
                <a:gd name="connsiteY740" fmla="*/ 212026 h 3429739"/>
                <a:gd name="connsiteX741" fmla="*/ 332417 w 2238057"/>
                <a:gd name="connsiteY741" fmla="*/ 212026 h 3429739"/>
                <a:gd name="connsiteX742" fmla="*/ 328416 w 2238057"/>
                <a:gd name="connsiteY742" fmla="*/ 218313 h 3429739"/>
                <a:gd name="connsiteX743" fmla="*/ 315272 w 2238057"/>
                <a:gd name="connsiteY743" fmla="*/ 223456 h 3429739"/>
                <a:gd name="connsiteX744" fmla="*/ 302127 w 2238057"/>
                <a:gd name="connsiteY744" fmla="*/ 224028 h 3429739"/>
                <a:gd name="connsiteX745" fmla="*/ 287840 w 2238057"/>
                <a:gd name="connsiteY745" fmla="*/ 216027 h 3429739"/>
                <a:gd name="connsiteX746" fmla="*/ 285554 w 2238057"/>
                <a:gd name="connsiteY746" fmla="*/ 208026 h 3429739"/>
                <a:gd name="connsiteX747" fmla="*/ 290697 w 2238057"/>
                <a:gd name="connsiteY747" fmla="*/ 200025 h 3429739"/>
                <a:gd name="connsiteX748" fmla="*/ 283839 w 2238057"/>
                <a:gd name="connsiteY748" fmla="*/ 188024 h 3429739"/>
                <a:gd name="connsiteX749" fmla="*/ 264980 w 2238057"/>
                <a:gd name="connsiteY749" fmla="*/ 189166 h 3429739"/>
                <a:gd name="connsiteX750" fmla="*/ 254693 w 2238057"/>
                <a:gd name="connsiteY750" fmla="*/ 194310 h 3429739"/>
                <a:gd name="connsiteX751" fmla="*/ 242120 w 2238057"/>
                <a:gd name="connsiteY751" fmla="*/ 198311 h 3429739"/>
                <a:gd name="connsiteX752" fmla="*/ 230690 w 2238057"/>
                <a:gd name="connsiteY752" fmla="*/ 200025 h 3429739"/>
                <a:gd name="connsiteX753" fmla="*/ 200400 w 2238057"/>
                <a:gd name="connsiteY753" fmla="*/ 213170 h 3429739"/>
                <a:gd name="connsiteX754" fmla="*/ 197543 w 2238057"/>
                <a:gd name="connsiteY754" fmla="*/ 222885 h 3429739"/>
                <a:gd name="connsiteX755" fmla="*/ 208401 w 2238057"/>
                <a:gd name="connsiteY755" fmla="*/ 237744 h 3429739"/>
                <a:gd name="connsiteX756" fmla="*/ 204972 w 2238057"/>
                <a:gd name="connsiteY756" fmla="*/ 242316 h 3429739"/>
                <a:gd name="connsiteX757" fmla="*/ 200972 w 2238057"/>
                <a:gd name="connsiteY757" fmla="*/ 244602 h 3429739"/>
                <a:gd name="connsiteX758" fmla="*/ 192971 w 2238057"/>
                <a:gd name="connsiteY758" fmla="*/ 266319 h 3429739"/>
                <a:gd name="connsiteX759" fmla="*/ 194114 w 2238057"/>
                <a:gd name="connsiteY759" fmla="*/ 275463 h 3429739"/>
                <a:gd name="connsiteX760" fmla="*/ 216974 w 2238057"/>
                <a:gd name="connsiteY760" fmla="*/ 288036 h 3429739"/>
                <a:gd name="connsiteX761" fmla="*/ 241548 w 2238057"/>
                <a:gd name="connsiteY761" fmla="*/ 293180 h 3429739"/>
                <a:gd name="connsiteX762" fmla="*/ 254693 w 2238057"/>
                <a:gd name="connsiteY762" fmla="*/ 294322 h 3429739"/>
                <a:gd name="connsiteX763" fmla="*/ 278696 w 2238057"/>
                <a:gd name="connsiteY763" fmla="*/ 284036 h 3429739"/>
                <a:gd name="connsiteX764" fmla="*/ 285554 w 2238057"/>
                <a:gd name="connsiteY764" fmla="*/ 284607 h 3429739"/>
                <a:gd name="connsiteX765" fmla="*/ 286697 w 2238057"/>
                <a:gd name="connsiteY765" fmla="*/ 286321 h 3429739"/>
                <a:gd name="connsiteX766" fmla="*/ 286697 w 2238057"/>
                <a:gd name="connsiteY766" fmla="*/ 288607 h 3429739"/>
                <a:gd name="connsiteX767" fmla="*/ 282696 w 2238057"/>
                <a:gd name="connsiteY767" fmla="*/ 290894 h 3429739"/>
                <a:gd name="connsiteX768" fmla="*/ 276410 w 2238057"/>
                <a:gd name="connsiteY768" fmla="*/ 298895 h 3429739"/>
                <a:gd name="connsiteX769" fmla="*/ 275838 w 2238057"/>
                <a:gd name="connsiteY769" fmla="*/ 305752 h 3429739"/>
                <a:gd name="connsiteX770" fmla="*/ 268409 w 2238057"/>
                <a:gd name="connsiteY770" fmla="*/ 325755 h 3429739"/>
                <a:gd name="connsiteX771" fmla="*/ 247263 w 2238057"/>
                <a:gd name="connsiteY771" fmla="*/ 341757 h 3429739"/>
                <a:gd name="connsiteX772" fmla="*/ 242691 w 2238057"/>
                <a:gd name="connsiteY772" fmla="*/ 340614 h 3429739"/>
                <a:gd name="connsiteX773" fmla="*/ 235262 w 2238057"/>
                <a:gd name="connsiteY773" fmla="*/ 334899 h 3429739"/>
                <a:gd name="connsiteX774" fmla="*/ 230690 w 2238057"/>
                <a:gd name="connsiteY774" fmla="*/ 330327 h 3429739"/>
                <a:gd name="connsiteX775" fmla="*/ 227832 w 2238057"/>
                <a:gd name="connsiteY775" fmla="*/ 335471 h 3429739"/>
                <a:gd name="connsiteX776" fmla="*/ 208401 w 2238057"/>
                <a:gd name="connsiteY776" fmla="*/ 350330 h 3429739"/>
                <a:gd name="connsiteX777" fmla="*/ 204401 w 2238057"/>
                <a:gd name="connsiteY777" fmla="*/ 348615 h 3429739"/>
                <a:gd name="connsiteX778" fmla="*/ 201543 w 2238057"/>
                <a:gd name="connsiteY778" fmla="*/ 344615 h 3429739"/>
                <a:gd name="connsiteX779" fmla="*/ 187827 w 2238057"/>
                <a:gd name="connsiteY779" fmla="*/ 340042 h 3429739"/>
                <a:gd name="connsiteX780" fmla="*/ 166682 w 2238057"/>
                <a:gd name="connsiteY780" fmla="*/ 361188 h 3429739"/>
                <a:gd name="connsiteX781" fmla="*/ 163824 w 2238057"/>
                <a:gd name="connsiteY781" fmla="*/ 364617 h 3429739"/>
                <a:gd name="connsiteX782" fmla="*/ 127820 w 2238057"/>
                <a:gd name="connsiteY782" fmla="*/ 394335 h 3429739"/>
                <a:gd name="connsiteX783" fmla="*/ 119247 w 2238057"/>
                <a:gd name="connsiteY783" fmla="*/ 418910 h 3429739"/>
                <a:gd name="connsiteX784" fmla="*/ 122105 w 2238057"/>
                <a:gd name="connsiteY784" fmla="*/ 430340 h 3429739"/>
                <a:gd name="connsiteX785" fmla="*/ 119819 w 2238057"/>
                <a:gd name="connsiteY785" fmla="*/ 441198 h 3429739"/>
                <a:gd name="connsiteX786" fmla="*/ 114675 w 2238057"/>
                <a:gd name="connsiteY786" fmla="*/ 465201 h 3429739"/>
                <a:gd name="connsiteX787" fmla="*/ 118676 w 2238057"/>
                <a:gd name="connsiteY787" fmla="*/ 481203 h 3429739"/>
                <a:gd name="connsiteX788" fmla="*/ 124962 w 2238057"/>
                <a:gd name="connsiteY788" fmla="*/ 487490 h 3429739"/>
                <a:gd name="connsiteX789" fmla="*/ 134106 w 2238057"/>
                <a:gd name="connsiteY789" fmla="*/ 488632 h 3429739"/>
                <a:gd name="connsiteX790" fmla="*/ 152394 w 2238057"/>
                <a:gd name="connsiteY790" fmla="*/ 486346 h 3429739"/>
                <a:gd name="connsiteX791" fmla="*/ 152394 w 2238057"/>
                <a:gd name="connsiteY791" fmla="*/ 485775 h 3429739"/>
                <a:gd name="connsiteX792" fmla="*/ 152966 w 2238057"/>
                <a:gd name="connsiteY792" fmla="*/ 484061 h 3429739"/>
                <a:gd name="connsiteX793" fmla="*/ 152966 w 2238057"/>
                <a:gd name="connsiteY793" fmla="*/ 479489 h 3429739"/>
                <a:gd name="connsiteX794" fmla="*/ 153537 w 2238057"/>
                <a:gd name="connsiteY794" fmla="*/ 477202 h 3429739"/>
                <a:gd name="connsiteX795" fmla="*/ 154680 w 2238057"/>
                <a:gd name="connsiteY795" fmla="*/ 479489 h 3429739"/>
                <a:gd name="connsiteX796" fmla="*/ 152394 w 2238057"/>
                <a:gd name="connsiteY796" fmla="*/ 484632 h 3429739"/>
                <a:gd name="connsiteX797" fmla="*/ 152394 w 2238057"/>
                <a:gd name="connsiteY797" fmla="*/ 486918 h 3429739"/>
                <a:gd name="connsiteX798" fmla="*/ 151823 w 2238057"/>
                <a:gd name="connsiteY798" fmla="*/ 486918 h 3429739"/>
                <a:gd name="connsiteX799" fmla="*/ 150108 w 2238057"/>
                <a:gd name="connsiteY799" fmla="*/ 497776 h 3429739"/>
                <a:gd name="connsiteX800" fmla="*/ 142679 w 2238057"/>
                <a:gd name="connsiteY800" fmla="*/ 512064 h 3429739"/>
                <a:gd name="connsiteX801" fmla="*/ 140964 w 2238057"/>
                <a:gd name="connsiteY801" fmla="*/ 522922 h 3429739"/>
                <a:gd name="connsiteX802" fmla="*/ 140393 w 2238057"/>
                <a:gd name="connsiteY802" fmla="*/ 532066 h 3429739"/>
                <a:gd name="connsiteX803" fmla="*/ 136392 w 2238057"/>
                <a:gd name="connsiteY803" fmla="*/ 537781 h 3429739"/>
                <a:gd name="connsiteX804" fmla="*/ 137535 w 2238057"/>
                <a:gd name="connsiteY804" fmla="*/ 542925 h 3429739"/>
                <a:gd name="connsiteX805" fmla="*/ 155823 w 2238057"/>
                <a:gd name="connsiteY805" fmla="*/ 538353 h 3429739"/>
                <a:gd name="connsiteX806" fmla="*/ 158109 w 2238057"/>
                <a:gd name="connsiteY806" fmla="*/ 537210 h 3429739"/>
                <a:gd name="connsiteX807" fmla="*/ 174683 w 2238057"/>
                <a:gd name="connsiteY807" fmla="*/ 556641 h 3429739"/>
                <a:gd name="connsiteX808" fmla="*/ 179826 w 2238057"/>
                <a:gd name="connsiteY808" fmla="*/ 557212 h 3429739"/>
                <a:gd name="connsiteX809" fmla="*/ 180969 w 2238057"/>
                <a:gd name="connsiteY809" fmla="*/ 555498 h 3429739"/>
                <a:gd name="connsiteX810" fmla="*/ 191828 w 2238057"/>
                <a:gd name="connsiteY810" fmla="*/ 553784 h 3429739"/>
                <a:gd name="connsiteX811" fmla="*/ 198686 w 2238057"/>
                <a:gd name="connsiteY811" fmla="*/ 554926 h 3429739"/>
                <a:gd name="connsiteX812" fmla="*/ 205544 w 2238057"/>
                <a:gd name="connsiteY812" fmla="*/ 553784 h 3429739"/>
                <a:gd name="connsiteX813" fmla="*/ 207830 w 2238057"/>
                <a:gd name="connsiteY813" fmla="*/ 554355 h 3429739"/>
                <a:gd name="connsiteX814" fmla="*/ 207258 w 2238057"/>
                <a:gd name="connsiteY814" fmla="*/ 557784 h 3429739"/>
                <a:gd name="connsiteX815" fmla="*/ 192971 w 2238057"/>
                <a:gd name="connsiteY815" fmla="*/ 576072 h 3429739"/>
                <a:gd name="connsiteX816" fmla="*/ 156966 w 2238057"/>
                <a:gd name="connsiteY816" fmla="*/ 615506 h 3429739"/>
                <a:gd name="connsiteX817" fmla="*/ 140964 w 2238057"/>
                <a:gd name="connsiteY817" fmla="*/ 625221 h 3429739"/>
                <a:gd name="connsiteX818" fmla="*/ 114104 w 2238057"/>
                <a:gd name="connsiteY818" fmla="*/ 639509 h 3429739"/>
                <a:gd name="connsiteX819" fmla="*/ 99816 w 2238057"/>
                <a:gd name="connsiteY819" fmla="*/ 651510 h 3429739"/>
                <a:gd name="connsiteX820" fmla="*/ 91815 w 2238057"/>
                <a:gd name="connsiteY820" fmla="*/ 653796 h 3429739"/>
                <a:gd name="connsiteX821" fmla="*/ 71813 w 2238057"/>
                <a:gd name="connsiteY821" fmla="*/ 657225 h 3429739"/>
                <a:gd name="connsiteX822" fmla="*/ 56382 w 2238057"/>
                <a:gd name="connsiteY822" fmla="*/ 668084 h 3429739"/>
                <a:gd name="connsiteX823" fmla="*/ 28950 w 2238057"/>
                <a:gd name="connsiteY823" fmla="*/ 680085 h 3429739"/>
                <a:gd name="connsiteX824" fmla="*/ 16949 w 2238057"/>
                <a:gd name="connsiteY824" fmla="*/ 681228 h 3429739"/>
                <a:gd name="connsiteX825" fmla="*/ 375 w 2238057"/>
                <a:gd name="connsiteY825" fmla="*/ 693230 h 3429739"/>
                <a:gd name="connsiteX826" fmla="*/ 947 w 2238057"/>
                <a:gd name="connsiteY826" fmla="*/ 697230 h 3429739"/>
                <a:gd name="connsiteX827" fmla="*/ 4947 w 2238057"/>
                <a:gd name="connsiteY827" fmla="*/ 699516 h 3429739"/>
                <a:gd name="connsiteX828" fmla="*/ 11805 w 2238057"/>
                <a:gd name="connsiteY828" fmla="*/ 698373 h 3429739"/>
                <a:gd name="connsiteX829" fmla="*/ 25521 w 2238057"/>
                <a:gd name="connsiteY829" fmla="*/ 697230 h 3429739"/>
                <a:gd name="connsiteX830" fmla="*/ 34094 w 2238057"/>
                <a:gd name="connsiteY830" fmla="*/ 693801 h 3429739"/>
                <a:gd name="connsiteX831" fmla="*/ 52953 w 2238057"/>
                <a:gd name="connsiteY831" fmla="*/ 685800 h 3429739"/>
                <a:gd name="connsiteX832" fmla="*/ 75242 w 2238057"/>
                <a:gd name="connsiteY832" fmla="*/ 671512 h 3429739"/>
                <a:gd name="connsiteX833" fmla="*/ 74670 w 2238057"/>
                <a:gd name="connsiteY833" fmla="*/ 670941 h 3429739"/>
                <a:gd name="connsiteX834" fmla="*/ 75813 w 2238057"/>
                <a:gd name="connsiteY834" fmla="*/ 670370 h 3429739"/>
                <a:gd name="connsiteX835" fmla="*/ 75242 w 2238057"/>
                <a:gd name="connsiteY835" fmla="*/ 670941 h 3429739"/>
                <a:gd name="connsiteX836" fmla="*/ 75242 w 2238057"/>
                <a:gd name="connsiteY836" fmla="*/ 670941 h 3429739"/>
                <a:gd name="connsiteX837" fmla="*/ 80957 w 2238057"/>
                <a:gd name="connsiteY837" fmla="*/ 680085 h 3429739"/>
                <a:gd name="connsiteX838" fmla="*/ 84957 w 2238057"/>
                <a:gd name="connsiteY838" fmla="*/ 677799 h 3429739"/>
                <a:gd name="connsiteX839" fmla="*/ 87243 w 2238057"/>
                <a:gd name="connsiteY839" fmla="*/ 673799 h 3429739"/>
                <a:gd name="connsiteX840" fmla="*/ 107817 w 2238057"/>
                <a:gd name="connsiteY840" fmla="*/ 669798 h 3429739"/>
                <a:gd name="connsiteX841" fmla="*/ 116390 w 2238057"/>
                <a:gd name="connsiteY841" fmla="*/ 669226 h 3429739"/>
                <a:gd name="connsiteX842" fmla="*/ 128963 w 2238057"/>
                <a:gd name="connsiteY842" fmla="*/ 662940 h 3429739"/>
                <a:gd name="connsiteX843" fmla="*/ 147251 w 2238057"/>
                <a:gd name="connsiteY843" fmla="*/ 649796 h 3429739"/>
                <a:gd name="connsiteX844" fmla="*/ 163253 w 2238057"/>
                <a:gd name="connsiteY844" fmla="*/ 640651 h 3429739"/>
                <a:gd name="connsiteX845" fmla="*/ 170111 w 2238057"/>
                <a:gd name="connsiteY845" fmla="*/ 641223 h 3429739"/>
                <a:gd name="connsiteX846" fmla="*/ 173540 w 2238057"/>
                <a:gd name="connsiteY846" fmla="*/ 636080 h 3429739"/>
                <a:gd name="connsiteX847" fmla="*/ 188399 w 2238057"/>
                <a:gd name="connsiteY847" fmla="*/ 629221 h 3429739"/>
                <a:gd name="connsiteX848" fmla="*/ 199829 w 2238057"/>
                <a:gd name="connsiteY848" fmla="*/ 618363 h 3429739"/>
                <a:gd name="connsiteX849" fmla="*/ 204401 w 2238057"/>
                <a:gd name="connsiteY849" fmla="*/ 613220 h 3429739"/>
                <a:gd name="connsiteX850" fmla="*/ 238119 w 2238057"/>
                <a:gd name="connsiteY850" fmla="*/ 596646 h 3429739"/>
                <a:gd name="connsiteX851" fmla="*/ 258693 w 2238057"/>
                <a:gd name="connsiteY851" fmla="*/ 582930 h 3429739"/>
                <a:gd name="connsiteX852" fmla="*/ 267837 w 2238057"/>
                <a:gd name="connsiteY852" fmla="*/ 576072 h 3429739"/>
                <a:gd name="connsiteX853" fmla="*/ 275838 w 2238057"/>
                <a:gd name="connsiteY853" fmla="*/ 571500 h 3429739"/>
                <a:gd name="connsiteX854" fmla="*/ 279267 w 2238057"/>
                <a:gd name="connsiteY854" fmla="*/ 559499 h 3429739"/>
                <a:gd name="connsiteX855" fmla="*/ 275838 w 2238057"/>
                <a:gd name="connsiteY855" fmla="*/ 553212 h 3429739"/>
                <a:gd name="connsiteX856" fmla="*/ 276981 w 2238057"/>
                <a:gd name="connsiteY856" fmla="*/ 544640 h 3429739"/>
                <a:gd name="connsiteX857" fmla="*/ 294126 w 2238057"/>
                <a:gd name="connsiteY857" fmla="*/ 538925 h 3429739"/>
                <a:gd name="connsiteX858" fmla="*/ 304985 w 2238057"/>
                <a:gd name="connsiteY858" fmla="*/ 536067 h 3429739"/>
                <a:gd name="connsiteX859" fmla="*/ 316415 w 2238057"/>
                <a:gd name="connsiteY859" fmla="*/ 521780 h 3429739"/>
                <a:gd name="connsiteX860" fmla="*/ 325559 w 2238057"/>
                <a:gd name="connsiteY860" fmla="*/ 515493 h 3429739"/>
                <a:gd name="connsiteX861" fmla="*/ 333560 w 2238057"/>
                <a:gd name="connsiteY861" fmla="*/ 511492 h 3429739"/>
                <a:gd name="connsiteX862" fmla="*/ 368993 w 2238057"/>
                <a:gd name="connsiteY862" fmla="*/ 486346 h 3429739"/>
                <a:gd name="connsiteX863" fmla="*/ 378708 w 2238057"/>
                <a:gd name="connsiteY863" fmla="*/ 493205 h 3429739"/>
                <a:gd name="connsiteX864" fmla="*/ 378708 w 2238057"/>
                <a:gd name="connsiteY864" fmla="*/ 500062 h 3429739"/>
                <a:gd name="connsiteX865" fmla="*/ 375279 w 2238057"/>
                <a:gd name="connsiteY865" fmla="*/ 502349 h 3429739"/>
                <a:gd name="connsiteX866" fmla="*/ 348990 w 2238057"/>
                <a:gd name="connsiteY866" fmla="*/ 504063 h 3429739"/>
                <a:gd name="connsiteX867" fmla="*/ 344418 w 2238057"/>
                <a:gd name="connsiteY867" fmla="*/ 508635 h 3429739"/>
                <a:gd name="connsiteX868" fmla="*/ 323844 w 2238057"/>
                <a:gd name="connsiteY868" fmla="*/ 536639 h 3429739"/>
                <a:gd name="connsiteX869" fmla="*/ 323844 w 2238057"/>
                <a:gd name="connsiteY869" fmla="*/ 546926 h 3429739"/>
                <a:gd name="connsiteX870" fmla="*/ 323844 w 2238057"/>
                <a:gd name="connsiteY870" fmla="*/ 550355 h 3429739"/>
                <a:gd name="connsiteX871" fmla="*/ 311271 w 2238057"/>
                <a:gd name="connsiteY871" fmla="*/ 556641 h 3429739"/>
                <a:gd name="connsiteX872" fmla="*/ 310128 w 2238057"/>
                <a:gd name="connsiteY872" fmla="*/ 562927 h 3429739"/>
                <a:gd name="connsiteX873" fmla="*/ 315272 w 2238057"/>
                <a:gd name="connsiteY873" fmla="*/ 566928 h 3429739"/>
                <a:gd name="connsiteX874" fmla="*/ 326702 w 2238057"/>
                <a:gd name="connsiteY874" fmla="*/ 564071 h 3429739"/>
                <a:gd name="connsiteX875" fmla="*/ 348419 w 2238057"/>
                <a:gd name="connsiteY875" fmla="*/ 555498 h 3429739"/>
                <a:gd name="connsiteX876" fmla="*/ 356991 w 2238057"/>
                <a:gd name="connsiteY876" fmla="*/ 552069 h 3429739"/>
                <a:gd name="connsiteX877" fmla="*/ 379280 w 2238057"/>
                <a:gd name="connsiteY877" fmla="*/ 546354 h 3429739"/>
                <a:gd name="connsiteX878" fmla="*/ 385566 w 2238057"/>
                <a:gd name="connsiteY878" fmla="*/ 544068 h 3429739"/>
                <a:gd name="connsiteX879" fmla="*/ 394139 w 2238057"/>
                <a:gd name="connsiteY879" fmla="*/ 536067 h 3429739"/>
                <a:gd name="connsiteX880" fmla="*/ 401568 w 2238057"/>
                <a:gd name="connsiteY880" fmla="*/ 536067 h 3429739"/>
                <a:gd name="connsiteX881" fmla="*/ 406140 w 2238057"/>
                <a:gd name="connsiteY881" fmla="*/ 536067 h 3429739"/>
                <a:gd name="connsiteX882" fmla="*/ 404426 w 2238057"/>
                <a:gd name="connsiteY882" fmla="*/ 526923 h 3429739"/>
                <a:gd name="connsiteX883" fmla="*/ 399282 w 2238057"/>
                <a:gd name="connsiteY883" fmla="*/ 519494 h 3429739"/>
                <a:gd name="connsiteX884" fmla="*/ 402711 w 2238057"/>
                <a:gd name="connsiteY884" fmla="*/ 507492 h 3429739"/>
                <a:gd name="connsiteX885" fmla="*/ 408426 w 2238057"/>
                <a:gd name="connsiteY885" fmla="*/ 508064 h 3429739"/>
                <a:gd name="connsiteX886" fmla="*/ 418142 w 2238057"/>
                <a:gd name="connsiteY886" fmla="*/ 514921 h 3429739"/>
                <a:gd name="connsiteX887" fmla="*/ 429000 w 2238057"/>
                <a:gd name="connsiteY887" fmla="*/ 514350 h 3429739"/>
                <a:gd name="connsiteX888" fmla="*/ 429000 w 2238057"/>
                <a:gd name="connsiteY888" fmla="*/ 513779 h 3429739"/>
                <a:gd name="connsiteX889" fmla="*/ 430143 w 2238057"/>
                <a:gd name="connsiteY889" fmla="*/ 513207 h 3429739"/>
                <a:gd name="connsiteX890" fmla="*/ 429572 w 2238057"/>
                <a:gd name="connsiteY890" fmla="*/ 514350 h 3429739"/>
                <a:gd name="connsiteX891" fmla="*/ 429000 w 2238057"/>
                <a:gd name="connsiteY891" fmla="*/ 514350 h 3429739"/>
                <a:gd name="connsiteX892" fmla="*/ 429000 w 2238057"/>
                <a:gd name="connsiteY892" fmla="*/ 521208 h 3429739"/>
                <a:gd name="connsiteX893" fmla="*/ 443859 w 2238057"/>
                <a:gd name="connsiteY893" fmla="*/ 540639 h 3429739"/>
                <a:gd name="connsiteX894" fmla="*/ 455289 w 2238057"/>
                <a:gd name="connsiteY894" fmla="*/ 552069 h 3429739"/>
                <a:gd name="connsiteX895" fmla="*/ 457575 w 2238057"/>
                <a:gd name="connsiteY895" fmla="*/ 558356 h 3429739"/>
                <a:gd name="connsiteX896" fmla="*/ 465005 w 2238057"/>
                <a:gd name="connsiteY896" fmla="*/ 563499 h 3429739"/>
                <a:gd name="connsiteX897" fmla="*/ 474149 w 2238057"/>
                <a:gd name="connsiteY897" fmla="*/ 564642 h 3429739"/>
                <a:gd name="connsiteX898" fmla="*/ 493580 w 2238057"/>
                <a:gd name="connsiteY898" fmla="*/ 572071 h 3429739"/>
                <a:gd name="connsiteX899" fmla="*/ 499295 w 2238057"/>
                <a:gd name="connsiteY899" fmla="*/ 575501 h 3429739"/>
                <a:gd name="connsiteX900" fmla="*/ 499295 w 2238057"/>
                <a:gd name="connsiteY900" fmla="*/ 574929 h 3429739"/>
                <a:gd name="connsiteX901" fmla="*/ 500438 w 2238057"/>
                <a:gd name="connsiteY901" fmla="*/ 574357 h 3429739"/>
                <a:gd name="connsiteX902" fmla="*/ 499866 w 2238057"/>
                <a:gd name="connsiteY902" fmla="*/ 575501 h 3429739"/>
                <a:gd name="connsiteX903" fmla="*/ 499866 w 2238057"/>
                <a:gd name="connsiteY903" fmla="*/ 575501 h 3429739"/>
                <a:gd name="connsiteX904" fmla="*/ 503867 w 2238057"/>
                <a:gd name="connsiteY904" fmla="*/ 580644 h 3429739"/>
                <a:gd name="connsiteX905" fmla="*/ 522726 w 2238057"/>
                <a:gd name="connsiteY905" fmla="*/ 587502 h 3429739"/>
                <a:gd name="connsiteX906" fmla="*/ 525012 w 2238057"/>
                <a:gd name="connsiteY906" fmla="*/ 588074 h 3429739"/>
                <a:gd name="connsiteX907" fmla="*/ 526727 w 2238057"/>
                <a:gd name="connsiteY907" fmla="*/ 591502 h 3429739"/>
                <a:gd name="connsiteX908" fmla="*/ 526727 w 2238057"/>
                <a:gd name="connsiteY908" fmla="*/ 605790 h 3429739"/>
                <a:gd name="connsiteX909" fmla="*/ 533013 w 2238057"/>
                <a:gd name="connsiteY909" fmla="*/ 612648 h 3429739"/>
                <a:gd name="connsiteX910" fmla="*/ 539300 w 2238057"/>
                <a:gd name="connsiteY910" fmla="*/ 621221 h 3429739"/>
                <a:gd name="connsiteX911" fmla="*/ 540443 w 2238057"/>
                <a:gd name="connsiteY911" fmla="*/ 630365 h 3429739"/>
                <a:gd name="connsiteX912" fmla="*/ 549587 w 2238057"/>
                <a:gd name="connsiteY912" fmla="*/ 649224 h 3429739"/>
                <a:gd name="connsiteX913" fmla="*/ 559874 w 2238057"/>
                <a:gd name="connsiteY913" fmla="*/ 653225 h 3429739"/>
                <a:gd name="connsiteX914" fmla="*/ 565017 w 2238057"/>
                <a:gd name="connsiteY914" fmla="*/ 646938 h 3429739"/>
                <a:gd name="connsiteX915" fmla="*/ 563303 w 2238057"/>
                <a:gd name="connsiteY915" fmla="*/ 640080 h 3429739"/>
                <a:gd name="connsiteX916" fmla="*/ 563303 w 2238057"/>
                <a:gd name="connsiteY916" fmla="*/ 637794 h 3429739"/>
                <a:gd name="connsiteX917" fmla="*/ 566160 w 2238057"/>
                <a:gd name="connsiteY917" fmla="*/ 638937 h 3429739"/>
                <a:gd name="connsiteX918" fmla="*/ 569589 w 2238057"/>
                <a:gd name="connsiteY918" fmla="*/ 647510 h 3429739"/>
                <a:gd name="connsiteX919" fmla="*/ 575876 w 2238057"/>
                <a:gd name="connsiteY919" fmla="*/ 659511 h 3429739"/>
                <a:gd name="connsiteX920" fmla="*/ 576447 w 2238057"/>
                <a:gd name="connsiteY920" fmla="*/ 661797 h 3429739"/>
                <a:gd name="connsiteX921" fmla="*/ 572447 w 2238057"/>
                <a:gd name="connsiteY921" fmla="*/ 662369 h 3429739"/>
                <a:gd name="connsiteX922" fmla="*/ 568446 w 2238057"/>
                <a:gd name="connsiteY922" fmla="*/ 660082 h 3429739"/>
                <a:gd name="connsiteX923" fmla="*/ 556445 w 2238057"/>
                <a:gd name="connsiteY923" fmla="*/ 665226 h 3429739"/>
                <a:gd name="connsiteX924" fmla="*/ 553587 w 2238057"/>
                <a:gd name="connsiteY924" fmla="*/ 678942 h 3429739"/>
                <a:gd name="connsiteX925" fmla="*/ 555873 w 2238057"/>
                <a:gd name="connsiteY925" fmla="*/ 692658 h 3429739"/>
                <a:gd name="connsiteX926" fmla="*/ 555302 w 2238057"/>
                <a:gd name="connsiteY926" fmla="*/ 692086 h 3429739"/>
                <a:gd name="connsiteX927" fmla="*/ 555302 w 2238057"/>
                <a:gd name="connsiteY927" fmla="*/ 693230 h 3429739"/>
                <a:gd name="connsiteX928" fmla="*/ 555873 w 2238057"/>
                <a:gd name="connsiteY928" fmla="*/ 692658 h 3429739"/>
                <a:gd name="connsiteX929" fmla="*/ 558731 w 2238057"/>
                <a:gd name="connsiteY929" fmla="*/ 705231 h 3429739"/>
                <a:gd name="connsiteX930" fmla="*/ 556445 w 2238057"/>
                <a:gd name="connsiteY930" fmla="*/ 728091 h 3429739"/>
                <a:gd name="connsiteX931" fmla="*/ 557588 w 2238057"/>
                <a:gd name="connsiteY931" fmla="*/ 729806 h 3429739"/>
                <a:gd name="connsiteX932" fmla="*/ 561588 w 2238057"/>
                <a:gd name="connsiteY932" fmla="*/ 728662 h 3429739"/>
                <a:gd name="connsiteX933" fmla="*/ 569589 w 2238057"/>
                <a:gd name="connsiteY933" fmla="*/ 713232 h 3429739"/>
                <a:gd name="connsiteX934" fmla="*/ 569589 w 2238057"/>
                <a:gd name="connsiteY934" fmla="*/ 710946 h 3429739"/>
                <a:gd name="connsiteX935" fmla="*/ 570732 w 2238057"/>
                <a:gd name="connsiteY935" fmla="*/ 710946 h 3429739"/>
                <a:gd name="connsiteX936" fmla="*/ 579876 w 2238057"/>
                <a:gd name="connsiteY936" fmla="*/ 707517 h 3429739"/>
                <a:gd name="connsiteX937" fmla="*/ 580448 w 2238057"/>
                <a:gd name="connsiteY937" fmla="*/ 706946 h 3429739"/>
                <a:gd name="connsiteX938" fmla="*/ 581019 w 2238057"/>
                <a:gd name="connsiteY938" fmla="*/ 706946 h 3429739"/>
                <a:gd name="connsiteX939" fmla="*/ 581591 w 2238057"/>
                <a:gd name="connsiteY939" fmla="*/ 705231 h 3429739"/>
                <a:gd name="connsiteX940" fmla="*/ 598164 w 2238057"/>
                <a:gd name="connsiteY940" fmla="*/ 677799 h 3429739"/>
                <a:gd name="connsiteX941" fmla="*/ 601593 w 2238057"/>
                <a:gd name="connsiteY941" fmla="*/ 677227 h 3429739"/>
                <a:gd name="connsiteX942" fmla="*/ 602736 w 2238057"/>
                <a:gd name="connsiteY942" fmla="*/ 678942 h 3429739"/>
                <a:gd name="connsiteX943" fmla="*/ 602165 w 2238057"/>
                <a:gd name="connsiteY943" fmla="*/ 685800 h 3429739"/>
                <a:gd name="connsiteX944" fmla="*/ 596450 w 2238057"/>
                <a:gd name="connsiteY944" fmla="*/ 700659 h 3429739"/>
                <a:gd name="connsiteX945" fmla="*/ 598736 w 2238057"/>
                <a:gd name="connsiteY945" fmla="*/ 710375 h 3429739"/>
                <a:gd name="connsiteX946" fmla="*/ 599879 w 2238057"/>
                <a:gd name="connsiteY946" fmla="*/ 710375 h 3429739"/>
                <a:gd name="connsiteX947" fmla="*/ 599879 w 2238057"/>
                <a:gd name="connsiteY947" fmla="*/ 712089 h 3429739"/>
                <a:gd name="connsiteX948" fmla="*/ 603308 w 2238057"/>
                <a:gd name="connsiteY948" fmla="*/ 720090 h 3429739"/>
                <a:gd name="connsiteX949" fmla="*/ 603879 w 2238057"/>
                <a:gd name="connsiteY949" fmla="*/ 720661 h 3429739"/>
                <a:gd name="connsiteX950" fmla="*/ 604451 w 2238057"/>
                <a:gd name="connsiteY950" fmla="*/ 721805 h 3429739"/>
                <a:gd name="connsiteX951" fmla="*/ 603308 w 2238057"/>
                <a:gd name="connsiteY951" fmla="*/ 721233 h 3429739"/>
                <a:gd name="connsiteX952" fmla="*/ 603308 w 2238057"/>
                <a:gd name="connsiteY952" fmla="*/ 720090 h 3429739"/>
                <a:gd name="connsiteX953" fmla="*/ 599879 w 2238057"/>
                <a:gd name="connsiteY953" fmla="*/ 712089 h 3429739"/>
                <a:gd name="connsiteX954" fmla="*/ 599307 w 2238057"/>
                <a:gd name="connsiteY954" fmla="*/ 710946 h 3429739"/>
                <a:gd name="connsiteX955" fmla="*/ 598736 w 2238057"/>
                <a:gd name="connsiteY955" fmla="*/ 710375 h 3429739"/>
                <a:gd name="connsiteX956" fmla="*/ 591306 w 2238057"/>
                <a:gd name="connsiteY956" fmla="*/ 708660 h 3429739"/>
                <a:gd name="connsiteX957" fmla="*/ 581019 w 2238057"/>
                <a:gd name="connsiteY957" fmla="*/ 706946 h 3429739"/>
                <a:gd name="connsiteX958" fmla="*/ 581019 w 2238057"/>
                <a:gd name="connsiteY958" fmla="*/ 707517 h 3429739"/>
                <a:gd name="connsiteX959" fmla="*/ 579876 w 2238057"/>
                <a:gd name="connsiteY959" fmla="*/ 707517 h 3429739"/>
                <a:gd name="connsiteX960" fmla="*/ 570732 w 2238057"/>
                <a:gd name="connsiteY960" fmla="*/ 710946 h 3429739"/>
                <a:gd name="connsiteX961" fmla="*/ 570161 w 2238057"/>
                <a:gd name="connsiteY961" fmla="*/ 711517 h 3429739"/>
                <a:gd name="connsiteX962" fmla="*/ 569589 w 2238057"/>
                <a:gd name="connsiteY962" fmla="*/ 713232 h 3429739"/>
                <a:gd name="connsiteX963" fmla="*/ 566732 w 2238057"/>
                <a:gd name="connsiteY963" fmla="*/ 733235 h 3429739"/>
                <a:gd name="connsiteX964" fmla="*/ 571304 w 2238057"/>
                <a:gd name="connsiteY964" fmla="*/ 740092 h 3429739"/>
                <a:gd name="connsiteX965" fmla="*/ 575304 w 2238057"/>
                <a:gd name="connsiteY965" fmla="*/ 740664 h 3429739"/>
                <a:gd name="connsiteX966" fmla="*/ 575304 w 2238057"/>
                <a:gd name="connsiteY966" fmla="*/ 740092 h 3429739"/>
                <a:gd name="connsiteX967" fmla="*/ 576447 w 2238057"/>
                <a:gd name="connsiteY967" fmla="*/ 738950 h 3429739"/>
                <a:gd name="connsiteX968" fmla="*/ 577590 w 2238057"/>
                <a:gd name="connsiteY968" fmla="*/ 735521 h 3429739"/>
                <a:gd name="connsiteX969" fmla="*/ 578162 w 2238057"/>
                <a:gd name="connsiteY969" fmla="*/ 737235 h 3429739"/>
                <a:gd name="connsiteX970" fmla="*/ 576447 w 2238057"/>
                <a:gd name="connsiteY970" fmla="*/ 738950 h 3429739"/>
                <a:gd name="connsiteX971" fmla="*/ 575876 w 2238057"/>
                <a:gd name="connsiteY971" fmla="*/ 740664 h 3429739"/>
                <a:gd name="connsiteX972" fmla="*/ 575304 w 2238057"/>
                <a:gd name="connsiteY972" fmla="*/ 740664 h 3429739"/>
                <a:gd name="connsiteX973" fmla="*/ 574733 w 2238057"/>
                <a:gd name="connsiteY973" fmla="*/ 746951 h 3429739"/>
                <a:gd name="connsiteX974" fmla="*/ 577019 w 2238057"/>
                <a:gd name="connsiteY974" fmla="*/ 757809 h 3429739"/>
                <a:gd name="connsiteX975" fmla="*/ 574733 w 2238057"/>
                <a:gd name="connsiteY975" fmla="*/ 766953 h 3429739"/>
                <a:gd name="connsiteX976" fmla="*/ 574733 w 2238057"/>
                <a:gd name="connsiteY976" fmla="*/ 773811 h 3429739"/>
                <a:gd name="connsiteX977" fmla="*/ 580448 w 2238057"/>
                <a:gd name="connsiteY977" fmla="*/ 791527 h 3429739"/>
                <a:gd name="connsiteX978" fmla="*/ 583877 w 2238057"/>
                <a:gd name="connsiteY978" fmla="*/ 793242 h 3429739"/>
                <a:gd name="connsiteX979" fmla="*/ 587306 w 2238057"/>
                <a:gd name="connsiteY979" fmla="*/ 790956 h 3429739"/>
                <a:gd name="connsiteX980" fmla="*/ 594164 w 2238057"/>
                <a:gd name="connsiteY980" fmla="*/ 769239 h 3429739"/>
                <a:gd name="connsiteX981" fmla="*/ 593592 w 2238057"/>
                <a:gd name="connsiteY981" fmla="*/ 769239 h 3429739"/>
                <a:gd name="connsiteX982" fmla="*/ 593592 w 2238057"/>
                <a:gd name="connsiteY982" fmla="*/ 768096 h 3429739"/>
                <a:gd name="connsiteX983" fmla="*/ 592449 w 2238057"/>
                <a:gd name="connsiteY983" fmla="*/ 766953 h 3429739"/>
                <a:gd name="connsiteX984" fmla="*/ 593592 w 2238057"/>
                <a:gd name="connsiteY984" fmla="*/ 767525 h 3429739"/>
                <a:gd name="connsiteX985" fmla="*/ 593592 w 2238057"/>
                <a:gd name="connsiteY985" fmla="*/ 768096 h 3429739"/>
                <a:gd name="connsiteX986" fmla="*/ 594164 w 2238057"/>
                <a:gd name="connsiteY986" fmla="*/ 768667 h 3429739"/>
                <a:gd name="connsiteX987" fmla="*/ 594164 w 2238057"/>
                <a:gd name="connsiteY987" fmla="*/ 769239 h 3429739"/>
                <a:gd name="connsiteX988" fmla="*/ 598736 w 2238057"/>
                <a:gd name="connsiteY988" fmla="*/ 769239 h 3429739"/>
                <a:gd name="connsiteX989" fmla="*/ 598164 w 2238057"/>
                <a:gd name="connsiteY989" fmla="*/ 768667 h 3429739"/>
                <a:gd name="connsiteX990" fmla="*/ 599307 w 2238057"/>
                <a:gd name="connsiteY990" fmla="*/ 767525 h 3429739"/>
                <a:gd name="connsiteX991" fmla="*/ 598736 w 2238057"/>
                <a:gd name="connsiteY991" fmla="*/ 769239 h 3429739"/>
                <a:gd name="connsiteX992" fmla="*/ 598736 w 2238057"/>
                <a:gd name="connsiteY992" fmla="*/ 769239 h 3429739"/>
                <a:gd name="connsiteX993" fmla="*/ 603879 w 2238057"/>
                <a:gd name="connsiteY993" fmla="*/ 777240 h 3429739"/>
                <a:gd name="connsiteX994" fmla="*/ 604451 w 2238057"/>
                <a:gd name="connsiteY994" fmla="*/ 776669 h 3429739"/>
                <a:gd name="connsiteX995" fmla="*/ 604451 w 2238057"/>
                <a:gd name="connsiteY995" fmla="*/ 778383 h 3429739"/>
                <a:gd name="connsiteX996" fmla="*/ 605594 w 2238057"/>
                <a:gd name="connsiteY996" fmla="*/ 781241 h 3429739"/>
                <a:gd name="connsiteX997" fmla="*/ 604451 w 2238057"/>
                <a:gd name="connsiteY997" fmla="*/ 781241 h 3429739"/>
                <a:gd name="connsiteX998" fmla="*/ 604451 w 2238057"/>
                <a:gd name="connsiteY998" fmla="*/ 778955 h 3429739"/>
                <a:gd name="connsiteX999" fmla="*/ 604451 w 2238057"/>
                <a:gd name="connsiteY999" fmla="*/ 778383 h 3429739"/>
                <a:gd name="connsiteX1000" fmla="*/ 603879 w 2238057"/>
                <a:gd name="connsiteY1000" fmla="*/ 777240 h 3429739"/>
                <a:gd name="connsiteX1001" fmla="*/ 603879 w 2238057"/>
                <a:gd name="connsiteY1001" fmla="*/ 777240 h 3429739"/>
                <a:gd name="connsiteX1002" fmla="*/ 600450 w 2238057"/>
                <a:gd name="connsiteY1002" fmla="*/ 786384 h 3429739"/>
                <a:gd name="connsiteX1003" fmla="*/ 605594 w 2238057"/>
                <a:gd name="connsiteY1003" fmla="*/ 793814 h 3429739"/>
                <a:gd name="connsiteX1004" fmla="*/ 612452 w 2238057"/>
                <a:gd name="connsiteY1004" fmla="*/ 795528 h 3429739"/>
                <a:gd name="connsiteX1005" fmla="*/ 614738 w 2238057"/>
                <a:gd name="connsiteY1005" fmla="*/ 800100 h 3429739"/>
                <a:gd name="connsiteX1006" fmla="*/ 607308 w 2238057"/>
                <a:gd name="connsiteY1006" fmla="*/ 816674 h 3429739"/>
                <a:gd name="connsiteX1007" fmla="*/ 602165 w 2238057"/>
                <a:gd name="connsiteY1007" fmla="*/ 820102 h 3429739"/>
                <a:gd name="connsiteX1008" fmla="*/ 601022 w 2238057"/>
                <a:gd name="connsiteY1008" fmla="*/ 825246 h 3429739"/>
                <a:gd name="connsiteX1009" fmla="*/ 599307 w 2238057"/>
                <a:gd name="connsiteY1009" fmla="*/ 836676 h 3429739"/>
                <a:gd name="connsiteX1010" fmla="*/ 596450 w 2238057"/>
                <a:gd name="connsiteY1010" fmla="*/ 839534 h 3429739"/>
                <a:gd name="connsiteX1011" fmla="*/ 606165 w 2238057"/>
                <a:gd name="connsiteY1011" fmla="*/ 847535 h 3429739"/>
                <a:gd name="connsiteX1012" fmla="*/ 622167 w 2238057"/>
                <a:gd name="connsiteY1012" fmla="*/ 843534 h 3429739"/>
                <a:gd name="connsiteX1013" fmla="*/ 623882 w 2238057"/>
                <a:gd name="connsiteY1013" fmla="*/ 844677 h 3429739"/>
                <a:gd name="connsiteX1014" fmla="*/ 623310 w 2238057"/>
                <a:gd name="connsiteY1014" fmla="*/ 848677 h 3429739"/>
                <a:gd name="connsiteX1015" fmla="*/ 616452 w 2238057"/>
                <a:gd name="connsiteY1015" fmla="*/ 854964 h 3429739"/>
                <a:gd name="connsiteX1016" fmla="*/ 610737 w 2238057"/>
                <a:gd name="connsiteY1016" fmla="*/ 869823 h 3429739"/>
                <a:gd name="connsiteX1017" fmla="*/ 613595 w 2238057"/>
                <a:gd name="connsiteY1017" fmla="*/ 873252 h 3429739"/>
                <a:gd name="connsiteX1018" fmla="*/ 613595 w 2238057"/>
                <a:gd name="connsiteY1018" fmla="*/ 873252 h 3429739"/>
                <a:gd name="connsiteX1019" fmla="*/ 613023 w 2238057"/>
                <a:gd name="connsiteY1019" fmla="*/ 872681 h 3429739"/>
                <a:gd name="connsiteX1020" fmla="*/ 614166 w 2238057"/>
                <a:gd name="connsiteY1020" fmla="*/ 872681 h 3429739"/>
                <a:gd name="connsiteX1021" fmla="*/ 614738 w 2238057"/>
                <a:gd name="connsiteY1021" fmla="*/ 871537 h 3429739"/>
                <a:gd name="connsiteX1022" fmla="*/ 614166 w 2238057"/>
                <a:gd name="connsiteY1022" fmla="*/ 872681 h 3429739"/>
                <a:gd name="connsiteX1023" fmla="*/ 613595 w 2238057"/>
                <a:gd name="connsiteY1023" fmla="*/ 873252 h 3429739"/>
                <a:gd name="connsiteX1024" fmla="*/ 625025 w 2238057"/>
                <a:gd name="connsiteY1024" fmla="*/ 885825 h 3429739"/>
                <a:gd name="connsiteX1025" fmla="*/ 626739 w 2238057"/>
                <a:gd name="connsiteY1025" fmla="*/ 893826 h 3429739"/>
                <a:gd name="connsiteX1026" fmla="*/ 623310 w 2238057"/>
                <a:gd name="connsiteY1026" fmla="*/ 901256 h 3429739"/>
                <a:gd name="connsiteX1027" fmla="*/ 622739 w 2238057"/>
                <a:gd name="connsiteY1027" fmla="*/ 901256 h 3429739"/>
                <a:gd name="connsiteX1028" fmla="*/ 622739 w 2238057"/>
                <a:gd name="connsiteY1028" fmla="*/ 901827 h 3429739"/>
                <a:gd name="connsiteX1029" fmla="*/ 623310 w 2238057"/>
                <a:gd name="connsiteY1029" fmla="*/ 901256 h 3429739"/>
                <a:gd name="connsiteX1030" fmla="*/ 622739 w 2238057"/>
                <a:gd name="connsiteY1030" fmla="*/ 908114 h 3429739"/>
                <a:gd name="connsiteX1031" fmla="*/ 621596 w 2238057"/>
                <a:gd name="connsiteY1031" fmla="*/ 918972 h 3429739"/>
                <a:gd name="connsiteX1032" fmla="*/ 620453 w 2238057"/>
                <a:gd name="connsiteY1032" fmla="*/ 921258 h 3429739"/>
                <a:gd name="connsiteX1033" fmla="*/ 627311 w 2238057"/>
                <a:gd name="connsiteY1033" fmla="*/ 934974 h 3429739"/>
                <a:gd name="connsiteX1034" fmla="*/ 638741 w 2238057"/>
                <a:gd name="connsiteY1034" fmla="*/ 943547 h 3429739"/>
                <a:gd name="connsiteX1035" fmla="*/ 649599 w 2238057"/>
                <a:gd name="connsiteY1035" fmla="*/ 951547 h 3429739"/>
                <a:gd name="connsiteX1036" fmla="*/ 659886 w 2238057"/>
                <a:gd name="connsiteY1036" fmla="*/ 956691 h 3429739"/>
                <a:gd name="connsiteX1037" fmla="*/ 662744 w 2238057"/>
                <a:gd name="connsiteY1037" fmla="*/ 962406 h 3429739"/>
                <a:gd name="connsiteX1038" fmla="*/ 661601 w 2238057"/>
                <a:gd name="connsiteY1038" fmla="*/ 976122 h 3429739"/>
                <a:gd name="connsiteX1039" fmla="*/ 665030 w 2238057"/>
                <a:gd name="connsiteY1039" fmla="*/ 981266 h 3429739"/>
                <a:gd name="connsiteX1040" fmla="*/ 666173 w 2238057"/>
                <a:gd name="connsiteY1040" fmla="*/ 981266 h 3429739"/>
                <a:gd name="connsiteX1041" fmla="*/ 665601 w 2238057"/>
                <a:gd name="connsiteY1041" fmla="*/ 981837 h 3429739"/>
                <a:gd name="connsiteX1042" fmla="*/ 665030 w 2238057"/>
                <a:gd name="connsiteY1042" fmla="*/ 981266 h 3429739"/>
                <a:gd name="connsiteX1043" fmla="*/ 665030 w 2238057"/>
                <a:gd name="connsiteY1043" fmla="*/ 981266 h 3429739"/>
                <a:gd name="connsiteX1044" fmla="*/ 666173 w 2238057"/>
                <a:gd name="connsiteY1044" fmla="*/ 985837 h 3429739"/>
                <a:gd name="connsiteX1045" fmla="*/ 672459 w 2238057"/>
                <a:gd name="connsiteY1045" fmla="*/ 986981 h 3429739"/>
                <a:gd name="connsiteX1046" fmla="*/ 679317 w 2238057"/>
                <a:gd name="connsiteY1046" fmla="*/ 992696 h 3429739"/>
                <a:gd name="connsiteX1047" fmla="*/ 685604 w 2238057"/>
                <a:gd name="connsiteY1047" fmla="*/ 1008126 h 3429739"/>
                <a:gd name="connsiteX1048" fmla="*/ 684461 w 2238057"/>
                <a:gd name="connsiteY1048" fmla="*/ 1021271 h 3429739"/>
                <a:gd name="connsiteX1049" fmla="*/ 681603 w 2238057"/>
                <a:gd name="connsiteY1049" fmla="*/ 1024699 h 3429739"/>
                <a:gd name="connsiteX1050" fmla="*/ 675317 w 2238057"/>
                <a:gd name="connsiteY1050" fmla="*/ 1027557 h 3429739"/>
                <a:gd name="connsiteX1051" fmla="*/ 656457 w 2238057"/>
                <a:gd name="connsiteY1051" fmla="*/ 1019556 h 3429739"/>
                <a:gd name="connsiteX1052" fmla="*/ 657029 w 2238057"/>
                <a:gd name="connsiteY1052" fmla="*/ 1020127 h 3429739"/>
                <a:gd name="connsiteX1053" fmla="*/ 656457 w 2238057"/>
                <a:gd name="connsiteY1053" fmla="*/ 1019556 h 3429739"/>
                <a:gd name="connsiteX1054" fmla="*/ 663315 w 2238057"/>
                <a:gd name="connsiteY1054" fmla="*/ 1020699 h 3429739"/>
                <a:gd name="connsiteX1055" fmla="*/ 670745 w 2238057"/>
                <a:gd name="connsiteY1055" fmla="*/ 1013841 h 3429739"/>
                <a:gd name="connsiteX1056" fmla="*/ 666173 w 2238057"/>
                <a:gd name="connsiteY1056" fmla="*/ 987552 h 3429739"/>
                <a:gd name="connsiteX1057" fmla="*/ 658172 w 2238057"/>
                <a:gd name="connsiteY1057" fmla="*/ 980122 h 3429739"/>
                <a:gd name="connsiteX1058" fmla="*/ 654743 w 2238057"/>
                <a:gd name="connsiteY1058" fmla="*/ 968692 h 3429739"/>
                <a:gd name="connsiteX1059" fmla="*/ 639312 w 2238057"/>
                <a:gd name="connsiteY1059" fmla="*/ 952691 h 3429739"/>
                <a:gd name="connsiteX1060" fmla="*/ 622739 w 2238057"/>
                <a:gd name="connsiteY1060" fmla="*/ 943547 h 3429739"/>
                <a:gd name="connsiteX1061" fmla="*/ 613595 w 2238057"/>
                <a:gd name="connsiteY1061" fmla="*/ 936117 h 3429739"/>
                <a:gd name="connsiteX1062" fmla="*/ 606737 w 2238057"/>
                <a:gd name="connsiteY1062" fmla="*/ 934402 h 3429739"/>
                <a:gd name="connsiteX1063" fmla="*/ 602165 w 2238057"/>
                <a:gd name="connsiteY1063" fmla="*/ 938403 h 3429739"/>
                <a:gd name="connsiteX1064" fmla="*/ 603879 w 2238057"/>
                <a:gd name="connsiteY1064" fmla="*/ 952119 h 3429739"/>
                <a:gd name="connsiteX1065" fmla="*/ 606165 w 2238057"/>
                <a:gd name="connsiteY1065" fmla="*/ 958406 h 3429739"/>
                <a:gd name="connsiteX1066" fmla="*/ 616452 w 2238057"/>
                <a:gd name="connsiteY1066" fmla="*/ 970979 h 3429739"/>
                <a:gd name="connsiteX1067" fmla="*/ 646742 w 2238057"/>
                <a:gd name="connsiteY1067" fmla="*/ 1009841 h 3429739"/>
                <a:gd name="connsiteX1068" fmla="*/ 651885 w 2238057"/>
                <a:gd name="connsiteY1068" fmla="*/ 1014412 h 3429739"/>
                <a:gd name="connsiteX1069" fmla="*/ 651314 w 2238057"/>
                <a:gd name="connsiteY1069" fmla="*/ 1013841 h 3429739"/>
                <a:gd name="connsiteX1070" fmla="*/ 651885 w 2238057"/>
                <a:gd name="connsiteY1070" fmla="*/ 1014412 h 3429739"/>
                <a:gd name="connsiteX1071" fmla="*/ 641598 w 2238057"/>
                <a:gd name="connsiteY1071" fmla="*/ 1028700 h 3429739"/>
                <a:gd name="connsiteX1072" fmla="*/ 641598 w 2238057"/>
                <a:gd name="connsiteY1072" fmla="*/ 1059561 h 3429739"/>
                <a:gd name="connsiteX1073" fmla="*/ 635312 w 2238057"/>
                <a:gd name="connsiteY1073" fmla="*/ 1096137 h 3429739"/>
                <a:gd name="connsiteX1074" fmla="*/ 621596 w 2238057"/>
                <a:gd name="connsiteY1074" fmla="*/ 1133856 h 3429739"/>
                <a:gd name="connsiteX1075" fmla="*/ 607308 w 2238057"/>
                <a:gd name="connsiteY1075" fmla="*/ 1168146 h 3429739"/>
                <a:gd name="connsiteX1076" fmla="*/ 599307 w 2238057"/>
                <a:gd name="connsiteY1076" fmla="*/ 1199579 h 3429739"/>
                <a:gd name="connsiteX1077" fmla="*/ 599879 w 2238057"/>
                <a:gd name="connsiteY1077" fmla="*/ 1206437 h 3429739"/>
                <a:gd name="connsiteX1078" fmla="*/ 591306 w 2238057"/>
                <a:gd name="connsiteY1078" fmla="*/ 1242441 h 3429739"/>
                <a:gd name="connsiteX1079" fmla="*/ 590163 w 2238057"/>
                <a:gd name="connsiteY1079" fmla="*/ 1253871 h 3429739"/>
                <a:gd name="connsiteX1080" fmla="*/ 593021 w 2238057"/>
                <a:gd name="connsiteY1080" fmla="*/ 1279017 h 3429739"/>
                <a:gd name="connsiteX1081" fmla="*/ 593021 w 2238057"/>
                <a:gd name="connsiteY1081" fmla="*/ 1290447 h 3429739"/>
                <a:gd name="connsiteX1082" fmla="*/ 594164 w 2238057"/>
                <a:gd name="connsiteY1082" fmla="*/ 1297305 h 3429739"/>
                <a:gd name="connsiteX1083" fmla="*/ 602736 w 2238057"/>
                <a:gd name="connsiteY1083" fmla="*/ 1316736 h 3429739"/>
                <a:gd name="connsiteX1084" fmla="*/ 607880 w 2238057"/>
                <a:gd name="connsiteY1084" fmla="*/ 1321308 h 3429739"/>
                <a:gd name="connsiteX1085" fmla="*/ 610737 w 2238057"/>
                <a:gd name="connsiteY1085" fmla="*/ 1327594 h 3429739"/>
                <a:gd name="connsiteX1086" fmla="*/ 607880 w 2238057"/>
                <a:gd name="connsiteY1086" fmla="*/ 1333881 h 3429739"/>
                <a:gd name="connsiteX1087" fmla="*/ 607880 w 2238057"/>
                <a:gd name="connsiteY1087" fmla="*/ 1340739 h 3429739"/>
                <a:gd name="connsiteX1088" fmla="*/ 610737 w 2238057"/>
                <a:gd name="connsiteY1088" fmla="*/ 1360742 h 3429739"/>
                <a:gd name="connsiteX1089" fmla="*/ 611880 w 2238057"/>
                <a:gd name="connsiteY1089" fmla="*/ 1367599 h 3429739"/>
                <a:gd name="connsiteX1090" fmla="*/ 623310 w 2238057"/>
                <a:gd name="connsiteY1090" fmla="*/ 1393317 h 3429739"/>
                <a:gd name="connsiteX1091" fmla="*/ 626168 w 2238057"/>
                <a:gd name="connsiteY1091" fmla="*/ 1407033 h 3429739"/>
                <a:gd name="connsiteX1092" fmla="*/ 631311 w 2238057"/>
                <a:gd name="connsiteY1092" fmla="*/ 1416177 h 3429739"/>
                <a:gd name="connsiteX1093" fmla="*/ 666744 w 2238057"/>
                <a:gd name="connsiteY1093" fmla="*/ 1433894 h 3429739"/>
                <a:gd name="connsiteX1094" fmla="*/ 682175 w 2238057"/>
                <a:gd name="connsiteY1094" fmla="*/ 1458468 h 3429739"/>
                <a:gd name="connsiteX1095" fmla="*/ 687318 w 2238057"/>
                <a:gd name="connsiteY1095" fmla="*/ 1483614 h 3429739"/>
                <a:gd name="connsiteX1096" fmla="*/ 699891 w 2238057"/>
                <a:gd name="connsiteY1096" fmla="*/ 1526477 h 3429739"/>
                <a:gd name="connsiteX1097" fmla="*/ 707321 w 2238057"/>
                <a:gd name="connsiteY1097" fmla="*/ 1538478 h 3429739"/>
                <a:gd name="connsiteX1098" fmla="*/ 723894 w 2238057"/>
                <a:gd name="connsiteY1098" fmla="*/ 1561338 h 3429739"/>
                <a:gd name="connsiteX1099" fmla="*/ 723323 w 2238057"/>
                <a:gd name="connsiteY1099" fmla="*/ 1574482 h 3429739"/>
                <a:gd name="connsiteX1100" fmla="*/ 715322 w 2238057"/>
                <a:gd name="connsiteY1100" fmla="*/ 1577912 h 3429739"/>
                <a:gd name="connsiteX1101" fmla="*/ 713036 w 2238057"/>
                <a:gd name="connsiteY1101" fmla="*/ 1578483 h 3429739"/>
                <a:gd name="connsiteX1102" fmla="*/ 710750 w 2238057"/>
                <a:gd name="connsiteY1102" fmla="*/ 1584198 h 3429739"/>
                <a:gd name="connsiteX1103" fmla="*/ 727323 w 2238057"/>
                <a:gd name="connsiteY1103" fmla="*/ 1600772 h 3429739"/>
                <a:gd name="connsiteX1104" fmla="*/ 751326 w 2238057"/>
                <a:gd name="connsiteY1104" fmla="*/ 1619631 h 3429739"/>
                <a:gd name="connsiteX1105" fmla="*/ 755327 w 2238057"/>
                <a:gd name="connsiteY1105" fmla="*/ 1630489 h 3429739"/>
                <a:gd name="connsiteX1106" fmla="*/ 754184 w 2238057"/>
                <a:gd name="connsiteY1106" fmla="*/ 1641919 h 3429739"/>
                <a:gd name="connsiteX1107" fmla="*/ 758184 w 2238057"/>
                <a:gd name="connsiteY1107" fmla="*/ 1654492 h 3429739"/>
                <a:gd name="connsiteX1108" fmla="*/ 790760 w 2238057"/>
                <a:gd name="connsiteY1108" fmla="*/ 1691069 h 3429739"/>
                <a:gd name="connsiteX1109" fmla="*/ 799332 w 2238057"/>
                <a:gd name="connsiteY1109" fmla="*/ 1691640 h 3429739"/>
                <a:gd name="connsiteX1110" fmla="*/ 803333 w 2238057"/>
                <a:gd name="connsiteY1110" fmla="*/ 1681353 h 3429739"/>
                <a:gd name="connsiteX1111" fmla="*/ 795332 w 2238057"/>
                <a:gd name="connsiteY1111" fmla="*/ 1667066 h 3429739"/>
                <a:gd name="connsiteX1112" fmla="*/ 781616 w 2238057"/>
                <a:gd name="connsiteY1112" fmla="*/ 1642491 h 3429739"/>
                <a:gd name="connsiteX1113" fmla="*/ 777615 w 2238057"/>
                <a:gd name="connsiteY1113" fmla="*/ 1631061 h 3429739"/>
                <a:gd name="connsiteX1114" fmla="*/ 774758 w 2238057"/>
                <a:gd name="connsiteY1114" fmla="*/ 1612202 h 3429739"/>
                <a:gd name="connsiteX1115" fmla="*/ 763899 w 2238057"/>
                <a:gd name="connsiteY1115" fmla="*/ 1594485 h 3429739"/>
                <a:gd name="connsiteX1116" fmla="*/ 750183 w 2238057"/>
                <a:gd name="connsiteY1116" fmla="*/ 1564767 h 3429739"/>
                <a:gd name="connsiteX1117" fmla="*/ 731895 w 2238057"/>
                <a:gd name="connsiteY1117" fmla="*/ 1534477 h 3429739"/>
                <a:gd name="connsiteX1118" fmla="*/ 729038 w 2238057"/>
                <a:gd name="connsiteY1118" fmla="*/ 1528191 h 3429739"/>
                <a:gd name="connsiteX1119" fmla="*/ 729038 w 2238057"/>
                <a:gd name="connsiteY1119" fmla="*/ 1493329 h 3429739"/>
                <a:gd name="connsiteX1120" fmla="*/ 732467 w 2238057"/>
                <a:gd name="connsiteY1120" fmla="*/ 1491044 h 3429739"/>
                <a:gd name="connsiteX1121" fmla="*/ 745040 w 2238057"/>
                <a:gd name="connsiteY1121" fmla="*/ 1496759 h 3429739"/>
                <a:gd name="connsiteX1122" fmla="*/ 753041 w 2238057"/>
                <a:gd name="connsiteY1122" fmla="*/ 1507046 h 3429739"/>
                <a:gd name="connsiteX1123" fmla="*/ 759899 w 2238057"/>
                <a:gd name="connsiteY1123" fmla="*/ 1536764 h 3429739"/>
                <a:gd name="connsiteX1124" fmla="*/ 783330 w 2238057"/>
                <a:gd name="connsiteY1124" fmla="*/ 1577340 h 3429739"/>
                <a:gd name="connsiteX1125" fmla="*/ 789045 w 2238057"/>
                <a:gd name="connsiteY1125" fmla="*/ 1584769 h 3429739"/>
                <a:gd name="connsiteX1126" fmla="*/ 801047 w 2238057"/>
                <a:gd name="connsiteY1126" fmla="*/ 1601343 h 3429739"/>
                <a:gd name="connsiteX1127" fmla="*/ 811905 w 2238057"/>
                <a:gd name="connsiteY1127" fmla="*/ 1610487 h 3429739"/>
                <a:gd name="connsiteX1128" fmla="*/ 812477 w 2238057"/>
                <a:gd name="connsiteY1128" fmla="*/ 1616774 h 3429739"/>
                <a:gd name="connsiteX1129" fmla="*/ 810191 w 2238057"/>
                <a:gd name="connsiteY1129" fmla="*/ 1620774 h 3429739"/>
                <a:gd name="connsiteX1130" fmla="*/ 811905 w 2238057"/>
                <a:gd name="connsiteY1130" fmla="*/ 1631632 h 3429739"/>
                <a:gd name="connsiteX1131" fmla="*/ 825621 w 2238057"/>
                <a:gd name="connsiteY1131" fmla="*/ 1640777 h 3429739"/>
                <a:gd name="connsiteX1132" fmla="*/ 834765 w 2238057"/>
                <a:gd name="connsiteY1132" fmla="*/ 1653349 h 3429739"/>
                <a:gd name="connsiteX1133" fmla="*/ 839909 w 2238057"/>
                <a:gd name="connsiteY1133" fmla="*/ 1660779 h 3429739"/>
                <a:gd name="connsiteX1134" fmla="*/ 878199 w 2238057"/>
                <a:gd name="connsiteY1134" fmla="*/ 1727073 h 3429739"/>
                <a:gd name="connsiteX1135" fmla="*/ 878199 w 2238057"/>
                <a:gd name="connsiteY1135" fmla="*/ 1733931 h 3429739"/>
                <a:gd name="connsiteX1136" fmla="*/ 874199 w 2238057"/>
                <a:gd name="connsiteY1136" fmla="*/ 1742504 h 3429739"/>
                <a:gd name="connsiteX1137" fmla="*/ 874770 w 2238057"/>
                <a:gd name="connsiteY1137" fmla="*/ 1764221 h 3429739"/>
                <a:gd name="connsiteX1138" fmla="*/ 889629 w 2238057"/>
                <a:gd name="connsiteY1138" fmla="*/ 1778508 h 3429739"/>
                <a:gd name="connsiteX1139" fmla="*/ 906203 w 2238057"/>
                <a:gd name="connsiteY1139" fmla="*/ 1791081 h 3429739"/>
                <a:gd name="connsiteX1140" fmla="*/ 923919 w 2238057"/>
                <a:gd name="connsiteY1140" fmla="*/ 1801939 h 3429739"/>
                <a:gd name="connsiteX1141" fmla="*/ 933063 w 2238057"/>
                <a:gd name="connsiteY1141" fmla="*/ 1803654 h 3429739"/>
                <a:gd name="connsiteX1142" fmla="*/ 941636 w 2238057"/>
                <a:gd name="connsiteY1142" fmla="*/ 1807654 h 3429739"/>
                <a:gd name="connsiteX1143" fmla="*/ 976497 w 2238057"/>
                <a:gd name="connsiteY1143" fmla="*/ 1827086 h 3429739"/>
                <a:gd name="connsiteX1144" fmla="*/ 995928 w 2238057"/>
                <a:gd name="connsiteY1144" fmla="*/ 1835658 h 3429739"/>
                <a:gd name="connsiteX1145" fmla="*/ 1017645 w 2238057"/>
                <a:gd name="connsiteY1145" fmla="*/ 1844231 h 3429739"/>
                <a:gd name="connsiteX1146" fmla="*/ 1069652 w 2238057"/>
                <a:gd name="connsiteY1146" fmla="*/ 1842516 h 3429739"/>
                <a:gd name="connsiteX1147" fmla="*/ 1089654 w 2238057"/>
                <a:gd name="connsiteY1147" fmla="*/ 1845374 h 3429739"/>
                <a:gd name="connsiteX1148" fmla="*/ 1126802 w 2238057"/>
                <a:gd name="connsiteY1148" fmla="*/ 1878521 h 3429739"/>
                <a:gd name="connsiteX1149" fmla="*/ 1145090 w 2238057"/>
                <a:gd name="connsiteY1149" fmla="*/ 1888236 h 3429739"/>
                <a:gd name="connsiteX1150" fmla="*/ 1174808 w 2238057"/>
                <a:gd name="connsiteY1150" fmla="*/ 1895666 h 3429739"/>
                <a:gd name="connsiteX1151" fmla="*/ 1209098 w 2238057"/>
                <a:gd name="connsiteY1151" fmla="*/ 1903095 h 3429739"/>
                <a:gd name="connsiteX1152" fmla="*/ 1214241 w 2238057"/>
                <a:gd name="connsiteY1152" fmla="*/ 1906524 h 3429739"/>
                <a:gd name="connsiteX1153" fmla="*/ 1226814 w 2238057"/>
                <a:gd name="connsiteY1153" fmla="*/ 1923669 h 3429739"/>
                <a:gd name="connsiteX1154" fmla="*/ 1242245 w 2238057"/>
                <a:gd name="connsiteY1154" fmla="*/ 1941957 h 3429739"/>
                <a:gd name="connsiteX1155" fmla="*/ 1245102 w 2238057"/>
                <a:gd name="connsiteY1155" fmla="*/ 1955102 h 3429739"/>
                <a:gd name="connsiteX1156" fmla="*/ 1253675 w 2238057"/>
                <a:gd name="connsiteY1156" fmla="*/ 1968817 h 3429739"/>
                <a:gd name="connsiteX1157" fmla="*/ 1262819 w 2238057"/>
                <a:gd name="connsiteY1157" fmla="*/ 1971104 h 3429739"/>
                <a:gd name="connsiteX1158" fmla="*/ 1269677 w 2238057"/>
                <a:gd name="connsiteY1158" fmla="*/ 1972247 h 3429739"/>
                <a:gd name="connsiteX1159" fmla="*/ 1282821 w 2238057"/>
                <a:gd name="connsiteY1159" fmla="*/ 1988249 h 3429739"/>
                <a:gd name="connsiteX1160" fmla="*/ 1298824 w 2238057"/>
                <a:gd name="connsiteY1160" fmla="*/ 2000250 h 3429739"/>
                <a:gd name="connsiteX1161" fmla="*/ 1305681 w 2238057"/>
                <a:gd name="connsiteY1161" fmla="*/ 1999679 h 3429739"/>
                <a:gd name="connsiteX1162" fmla="*/ 1325112 w 2238057"/>
                <a:gd name="connsiteY1162" fmla="*/ 2004822 h 3429739"/>
                <a:gd name="connsiteX1163" fmla="*/ 1339971 w 2238057"/>
                <a:gd name="connsiteY1163" fmla="*/ 2016252 h 3429739"/>
                <a:gd name="connsiteX1164" fmla="*/ 1354259 w 2238057"/>
                <a:gd name="connsiteY1164" fmla="*/ 2015109 h 3429739"/>
                <a:gd name="connsiteX1165" fmla="*/ 1356545 w 2238057"/>
                <a:gd name="connsiteY1165" fmla="*/ 2007108 h 3429739"/>
                <a:gd name="connsiteX1166" fmla="*/ 1356545 w 2238057"/>
                <a:gd name="connsiteY1166" fmla="*/ 2000822 h 3429739"/>
                <a:gd name="connsiteX1167" fmla="*/ 1370832 w 2238057"/>
                <a:gd name="connsiteY1167" fmla="*/ 1985391 h 3429739"/>
                <a:gd name="connsiteX1168" fmla="*/ 1377119 w 2238057"/>
                <a:gd name="connsiteY1168" fmla="*/ 1985391 h 3429739"/>
                <a:gd name="connsiteX1169" fmla="*/ 1389692 w 2238057"/>
                <a:gd name="connsiteY1169" fmla="*/ 2001393 h 3429739"/>
                <a:gd name="connsiteX1170" fmla="*/ 1395407 w 2238057"/>
                <a:gd name="connsiteY1170" fmla="*/ 2016252 h 3429739"/>
                <a:gd name="connsiteX1171" fmla="*/ 1406265 w 2238057"/>
                <a:gd name="connsiteY1171" fmla="*/ 2034540 h 3429739"/>
                <a:gd name="connsiteX1172" fmla="*/ 1407980 w 2238057"/>
                <a:gd name="connsiteY1172" fmla="*/ 2040827 h 3429739"/>
                <a:gd name="connsiteX1173" fmla="*/ 1407409 w 2238057"/>
                <a:gd name="connsiteY1173" fmla="*/ 2071116 h 3429739"/>
                <a:gd name="connsiteX1174" fmla="*/ 1410837 w 2238057"/>
                <a:gd name="connsiteY1174" fmla="*/ 2086547 h 3429739"/>
                <a:gd name="connsiteX1175" fmla="*/ 1410266 w 2238057"/>
                <a:gd name="connsiteY1175" fmla="*/ 2093404 h 3429739"/>
                <a:gd name="connsiteX1176" fmla="*/ 1392549 w 2238057"/>
                <a:gd name="connsiteY1176" fmla="*/ 2111693 h 3429739"/>
                <a:gd name="connsiteX1177" fmla="*/ 1376547 w 2238057"/>
                <a:gd name="connsiteY1177" fmla="*/ 2130552 h 3429739"/>
                <a:gd name="connsiteX1178" fmla="*/ 1367975 w 2238057"/>
                <a:gd name="connsiteY1178" fmla="*/ 2140839 h 3429739"/>
                <a:gd name="connsiteX1179" fmla="*/ 1355402 w 2238057"/>
                <a:gd name="connsiteY1179" fmla="*/ 2147697 h 3429739"/>
                <a:gd name="connsiteX1180" fmla="*/ 1353116 w 2238057"/>
                <a:gd name="connsiteY1180" fmla="*/ 2151698 h 3429739"/>
                <a:gd name="connsiteX1181" fmla="*/ 1341114 w 2238057"/>
                <a:gd name="connsiteY1181" fmla="*/ 2184273 h 3429739"/>
                <a:gd name="connsiteX1182" fmla="*/ 1338829 w 2238057"/>
                <a:gd name="connsiteY1182" fmla="*/ 2188274 h 3429739"/>
                <a:gd name="connsiteX1183" fmla="*/ 1338257 w 2238057"/>
                <a:gd name="connsiteY1183" fmla="*/ 2211705 h 3429739"/>
                <a:gd name="connsiteX1184" fmla="*/ 1350830 w 2238057"/>
                <a:gd name="connsiteY1184" fmla="*/ 2224278 h 3429739"/>
                <a:gd name="connsiteX1185" fmla="*/ 1352544 w 2238057"/>
                <a:gd name="connsiteY1185" fmla="*/ 2223135 h 3429739"/>
                <a:gd name="connsiteX1186" fmla="*/ 1355402 w 2238057"/>
                <a:gd name="connsiteY1186" fmla="*/ 2219706 h 3429739"/>
                <a:gd name="connsiteX1187" fmla="*/ 1356545 w 2238057"/>
                <a:gd name="connsiteY1187" fmla="*/ 2223135 h 3429739"/>
                <a:gd name="connsiteX1188" fmla="*/ 1351973 w 2238057"/>
                <a:gd name="connsiteY1188" fmla="*/ 2233422 h 3429739"/>
                <a:gd name="connsiteX1189" fmla="*/ 1338829 w 2238057"/>
                <a:gd name="connsiteY1189" fmla="*/ 2243138 h 3429739"/>
                <a:gd name="connsiteX1190" fmla="*/ 1331399 w 2238057"/>
                <a:gd name="connsiteY1190" fmla="*/ 2263712 h 3429739"/>
                <a:gd name="connsiteX1191" fmla="*/ 1334256 w 2238057"/>
                <a:gd name="connsiteY1191" fmla="*/ 2275142 h 3429739"/>
                <a:gd name="connsiteX1192" fmla="*/ 1333685 w 2238057"/>
                <a:gd name="connsiteY1192" fmla="*/ 2281999 h 3429739"/>
                <a:gd name="connsiteX1193" fmla="*/ 1337685 w 2238057"/>
                <a:gd name="connsiteY1193" fmla="*/ 2291715 h 3429739"/>
                <a:gd name="connsiteX1194" fmla="*/ 1351973 w 2238057"/>
                <a:gd name="connsiteY1194" fmla="*/ 2299716 h 3429739"/>
                <a:gd name="connsiteX1195" fmla="*/ 1365117 w 2238057"/>
                <a:gd name="connsiteY1195" fmla="*/ 2312861 h 3429739"/>
                <a:gd name="connsiteX1196" fmla="*/ 1374833 w 2238057"/>
                <a:gd name="connsiteY1196" fmla="*/ 2326005 h 3429739"/>
                <a:gd name="connsiteX1197" fmla="*/ 1379976 w 2238057"/>
                <a:gd name="connsiteY1197" fmla="*/ 2333434 h 3429739"/>
                <a:gd name="connsiteX1198" fmla="*/ 1392549 w 2238057"/>
                <a:gd name="connsiteY1198" fmla="*/ 2361438 h 3429739"/>
                <a:gd name="connsiteX1199" fmla="*/ 1411409 w 2238057"/>
                <a:gd name="connsiteY1199" fmla="*/ 2396299 h 3429739"/>
                <a:gd name="connsiteX1200" fmla="*/ 1433697 w 2238057"/>
                <a:gd name="connsiteY1200" fmla="*/ 2432304 h 3429739"/>
                <a:gd name="connsiteX1201" fmla="*/ 1435412 w 2238057"/>
                <a:gd name="connsiteY1201" fmla="*/ 2439162 h 3429739"/>
                <a:gd name="connsiteX1202" fmla="*/ 1442270 w 2238057"/>
                <a:gd name="connsiteY1202" fmla="*/ 2455736 h 3429739"/>
                <a:gd name="connsiteX1203" fmla="*/ 1489133 w 2238057"/>
                <a:gd name="connsiteY1203" fmla="*/ 2491169 h 3429739"/>
                <a:gd name="connsiteX1204" fmla="*/ 1499991 w 2238057"/>
                <a:gd name="connsiteY1204" fmla="*/ 2495741 h 3429739"/>
                <a:gd name="connsiteX1205" fmla="*/ 1523994 w 2238057"/>
                <a:gd name="connsiteY1205" fmla="*/ 2510028 h 3429739"/>
                <a:gd name="connsiteX1206" fmla="*/ 1551998 w 2238057"/>
                <a:gd name="connsiteY1206" fmla="*/ 2535174 h 3429739"/>
                <a:gd name="connsiteX1207" fmla="*/ 1555999 w 2238057"/>
                <a:gd name="connsiteY1207" fmla="*/ 2543175 h 3429739"/>
                <a:gd name="connsiteX1208" fmla="*/ 1557141 w 2238057"/>
                <a:gd name="connsiteY1208" fmla="*/ 2554605 h 3429739"/>
                <a:gd name="connsiteX1209" fmla="*/ 1557713 w 2238057"/>
                <a:gd name="connsiteY1209" fmla="*/ 2578037 h 3429739"/>
                <a:gd name="connsiteX1210" fmla="*/ 1558856 w 2238057"/>
                <a:gd name="connsiteY1210" fmla="*/ 2587181 h 3429739"/>
                <a:gd name="connsiteX1211" fmla="*/ 1558284 w 2238057"/>
                <a:gd name="connsiteY1211" fmla="*/ 2633472 h 3429739"/>
                <a:gd name="connsiteX1212" fmla="*/ 1557713 w 2238057"/>
                <a:gd name="connsiteY1212" fmla="*/ 2640330 h 3429739"/>
                <a:gd name="connsiteX1213" fmla="*/ 1561142 w 2238057"/>
                <a:gd name="connsiteY1213" fmla="*/ 2710624 h 3429739"/>
                <a:gd name="connsiteX1214" fmla="*/ 1559427 w 2238057"/>
                <a:gd name="connsiteY1214" fmla="*/ 2729484 h 3429739"/>
                <a:gd name="connsiteX1215" fmla="*/ 1554855 w 2238057"/>
                <a:gd name="connsiteY1215" fmla="*/ 2752344 h 3429739"/>
                <a:gd name="connsiteX1216" fmla="*/ 1554855 w 2238057"/>
                <a:gd name="connsiteY1216" fmla="*/ 2766060 h 3429739"/>
                <a:gd name="connsiteX1217" fmla="*/ 1554284 w 2238057"/>
                <a:gd name="connsiteY1217" fmla="*/ 2786634 h 3429739"/>
                <a:gd name="connsiteX1218" fmla="*/ 1554284 w 2238057"/>
                <a:gd name="connsiteY1218" fmla="*/ 2807208 h 3429739"/>
                <a:gd name="connsiteX1219" fmla="*/ 1559427 w 2238057"/>
                <a:gd name="connsiteY1219" fmla="*/ 2835212 h 3429739"/>
                <a:gd name="connsiteX1220" fmla="*/ 1559427 w 2238057"/>
                <a:gd name="connsiteY1220" fmla="*/ 2848928 h 3429739"/>
                <a:gd name="connsiteX1221" fmla="*/ 1561142 w 2238057"/>
                <a:gd name="connsiteY1221" fmla="*/ 2860358 h 3429739"/>
                <a:gd name="connsiteX1222" fmla="*/ 1560570 w 2238057"/>
                <a:gd name="connsiteY1222" fmla="*/ 2871788 h 3429739"/>
                <a:gd name="connsiteX1223" fmla="*/ 1555999 w 2238057"/>
                <a:gd name="connsiteY1223" fmla="*/ 2887789 h 3429739"/>
                <a:gd name="connsiteX1224" fmla="*/ 1543997 w 2238057"/>
                <a:gd name="connsiteY1224" fmla="*/ 2940368 h 3429739"/>
                <a:gd name="connsiteX1225" fmla="*/ 1539996 w 2238057"/>
                <a:gd name="connsiteY1225" fmla="*/ 2948369 h 3429739"/>
                <a:gd name="connsiteX1226" fmla="*/ 1537710 w 2238057"/>
                <a:gd name="connsiteY1226" fmla="*/ 2963228 h 3429739"/>
                <a:gd name="connsiteX1227" fmla="*/ 1548569 w 2238057"/>
                <a:gd name="connsiteY1227" fmla="*/ 2989517 h 3429739"/>
                <a:gd name="connsiteX1228" fmla="*/ 1548569 w 2238057"/>
                <a:gd name="connsiteY1228" fmla="*/ 3011805 h 3429739"/>
                <a:gd name="connsiteX1229" fmla="*/ 1546283 w 2238057"/>
                <a:gd name="connsiteY1229" fmla="*/ 3025521 h 3429739"/>
                <a:gd name="connsiteX1230" fmla="*/ 1546854 w 2238057"/>
                <a:gd name="connsiteY1230" fmla="*/ 3039809 h 3429739"/>
                <a:gd name="connsiteX1231" fmla="*/ 1551998 w 2238057"/>
                <a:gd name="connsiteY1231" fmla="*/ 3055239 h 3429739"/>
                <a:gd name="connsiteX1232" fmla="*/ 1557713 w 2238057"/>
                <a:gd name="connsiteY1232" fmla="*/ 3062669 h 3429739"/>
                <a:gd name="connsiteX1233" fmla="*/ 1545711 w 2238057"/>
                <a:gd name="connsiteY1233" fmla="*/ 3070098 h 3429739"/>
                <a:gd name="connsiteX1234" fmla="*/ 1544569 w 2238057"/>
                <a:gd name="connsiteY1234" fmla="*/ 3076956 h 3429739"/>
                <a:gd name="connsiteX1235" fmla="*/ 1548569 w 2238057"/>
                <a:gd name="connsiteY1235" fmla="*/ 3099816 h 3429739"/>
                <a:gd name="connsiteX1236" fmla="*/ 1556570 w 2238057"/>
                <a:gd name="connsiteY1236" fmla="*/ 3102102 h 3429739"/>
                <a:gd name="connsiteX1237" fmla="*/ 1561714 w 2238057"/>
                <a:gd name="connsiteY1237" fmla="*/ 3092387 h 3429739"/>
                <a:gd name="connsiteX1238" fmla="*/ 1562285 w 2238057"/>
                <a:gd name="connsiteY1238" fmla="*/ 3076384 h 3429739"/>
                <a:gd name="connsiteX1239" fmla="*/ 1557713 w 2238057"/>
                <a:gd name="connsiteY1239" fmla="*/ 3063812 h 3429739"/>
                <a:gd name="connsiteX1240" fmla="*/ 1568571 w 2238057"/>
                <a:gd name="connsiteY1240" fmla="*/ 3061526 h 3429739"/>
                <a:gd name="connsiteX1241" fmla="*/ 1572572 w 2238057"/>
                <a:gd name="connsiteY1241" fmla="*/ 3064383 h 3429739"/>
                <a:gd name="connsiteX1242" fmla="*/ 1574286 w 2238057"/>
                <a:gd name="connsiteY1242" fmla="*/ 3071241 h 3429739"/>
                <a:gd name="connsiteX1243" fmla="*/ 1572572 w 2238057"/>
                <a:gd name="connsiteY1243" fmla="*/ 3101531 h 3429739"/>
                <a:gd name="connsiteX1244" fmla="*/ 1570286 w 2238057"/>
                <a:gd name="connsiteY1244" fmla="*/ 3131249 h 3429739"/>
                <a:gd name="connsiteX1245" fmla="*/ 1571429 w 2238057"/>
                <a:gd name="connsiteY1245" fmla="*/ 3140393 h 3429739"/>
                <a:gd name="connsiteX1246" fmla="*/ 1570857 w 2238057"/>
                <a:gd name="connsiteY1246" fmla="*/ 3167253 h 3429739"/>
                <a:gd name="connsiteX1247" fmla="*/ 1567429 w 2238057"/>
                <a:gd name="connsiteY1247" fmla="*/ 3168968 h 3429739"/>
                <a:gd name="connsiteX1248" fmla="*/ 1565714 w 2238057"/>
                <a:gd name="connsiteY1248" fmla="*/ 3167824 h 3429739"/>
                <a:gd name="connsiteX1249" fmla="*/ 1562856 w 2238057"/>
                <a:gd name="connsiteY1249" fmla="*/ 3159824 h 3429739"/>
                <a:gd name="connsiteX1250" fmla="*/ 1549140 w 2238057"/>
                <a:gd name="connsiteY1250" fmla="*/ 3169539 h 3429739"/>
                <a:gd name="connsiteX1251" fmla="*/ 1539996 w 2238057"/>
                <a:gd name="connsiteY1251" fmla="*/ 3190684 h 3429739"/>
                <a:gd name="connsiteX1252" fmla="*/ 1541711 w 2238057"/>
                <a:gd name="connsiteY1252" fmla="*/ 3194685 h 3429739"/>
                <a:gd name="connsiteX1253" fmla="*/ 1545711 w 2238057"/>
                <a:gd name="connsiteY1253" fmla="*/ 3195828 h 3429739"/>
                <a:gd name="connsiteX1254" fmla="*/ 1551426 w 2238057"/>
                <a:gd name="connsiteY1254" fmla="*/ 3192399 h 3429739"/>
                <a:gd name="connsiteX1255" fmla="*/ 1565142 w 2238057"/>
                <a:gd name="connsiteY1255" fmla="*/ 3194685 h 3429739"/>
                <a:gd name="connsiteX1256" fmla="*/ 1569143 w 2238057"/>
                <a:gd name="connsiteY1256" fmla="*/ 3202114 h 3429739"/>
                <a:gd name="connsiteX1257" fmla="*/ 1567429 w 2238057"/>
                <a:gd name="connsiteY1257" fmla="*/ 3219831 h 3429739"/>
                <a:gd name="connsiteX1258" fmla="*/ 1568000 w 2238057"/>
                <a:gd name="connsiteY1258" fmla="*/ 3219831 h 3429739"/>
                <a:gd name="connsiteX1259" fmla="*/ 1568571 w 2238057"/>
                <a:gd name="connsiteY1259" fmla="*/ 3220974 h 3429739"/>
                <a:gd name="connsiteX1260" fmla="*/ 1569714 w 2238057"/>
                <a:gd name="connsiteY1260" fmla="*/ 3221546 h 3429739"/>
                <a:gd name="connsiteX1261" fmla="*/ 1568571 w 2238057"/>
                <a:gd name="connsiteY1261" fmla="*/ 3220974 h 3429739"/>
                <a:gd name="connsiteX1262" fmla="*/ 1567429 w 2238057"/>
                <a:gd name="connsiteY1262" fmla="*/ 3220403 h 3429739"/>
                <a:gd name="connsiteX1263" fmla="*/ 1567429 w 2238057"/>
                <a:gd name="connsiteY1263" fmla="*/ 3219831 h 3429739"/>
                <a:gd name="connsiteX1264" fmla="*/ 1555427 w 2238057"/>
                <a:gd name="connsiteY1264" fmla="*/ 3224403 h 3429739"/>
                <a:gd name="connsiteX1265" fmla="*/ 1551998 w 2238057"/>
                <a:gd name="connsiteY1265" fmla="*/ 3232404 h 3429739"/>
                <a:gd name="connsiteX1266" fmla="*/ 1554284 w 2238057"/>
                <a:gd name="connsiteY1266" fmla="*/ 3240977 h 3429739"/>
                <a:gd name="connsiteX1267" fmla="*/ 1557713 w 2238057"/>
                <a:gd name="connsiteY1267" fmla="*/ 3246692 h 3429739"/>
                <a:gd name="connsiteX1268" fmla="*/ 1559427 w 2238057"/>
                <a:gd name="connsiteY1268" fmla="*/ 3255264 h 3429739"/>
                <a:gd name="connsiteX1269" fmla="*/ 1562285 w 2238057"/>
                <a:gd name="connsiteY1269" fmla="*/ 3257550 h 3429739"/>
                <a:gd name="connsiteX1270" fmla="*/ 1562285 w 2238057"/>
                <a:gd name="connsiteY1270" fmla="*/ 3257550 h 3429739"/>
                <a:gd name="connsiteX1271" fmla="*/ 1563428 w 2238057"/>
                <a:gd name="connsiteY1271" fmla="*/ 3256979 h 3429739"/>
                <a:gd name="connsiteX1272" fmla="*/ 1562856 w 2238057"/>
                <a:gd name="connsiteY1272" fmla="*/ 3258122 h 3429739"/>
                <a:gd name="connsiteX1273" fmla="*/ 1562285 w 2238057"/>
                <a:gd name="connsiteY1273" fmla="*/ 3257550 h 3429739"/>
                <a:gd name="connsiteX1274" fmla="*/ 1561714 w 2238057"/>
                <a:gd name="connsiteY1274" fmla="*/ 3263837 h 3429739"/>
                <a:gd name="connsiteX1275" fmla="*/ 1566285 w 2238057"/>
                <a:gd name="connsiteY1275" fmla="*/ 3274124 h 3429739"/>
                <a:gd name="connsiteX1276" fmla="*/ 1576572 w 2238057"/>
                <a:gd name="connsiteY1276" fmla="*/ 3280982 h 3429739"/>
                <a:gd name="connsiteX1277" fmla="*/ 1576572 w 2238057"/>
                <a:gd name="connsiteY1277" fmla="*/ 3281553 h 3429739"/>
                <a:gd name="connsiteX1278" fmla="*/ 1577144 w 2238057"/>
                <a:gd name="connsiteY1278" fmla="*/ 3281553 h 3429739"/>
                <a:gd name="connsiteX1279" fmla="*/ 1577144 w 2238057"/>
                <a:gd name="connsiteY1279" fmla="*/ 3290697 h 3429739"/>
                <a:gd name="connsiteX1280" fmla="*/ 1576572 w 2238057"/>
                <a:gd name="connsiteY1280" fmla="*/ 3290697 h 3429739"/>
                <a:gd name="connsiteX1281" fmla="*/ 1576572 w 2238057"/>
                <a:gd name="connsiteY1281" fmla="*/ 3291269 h 3429739"/>
                <a:gd name="connsiteX1282" fmla="*/ 1577144 w 2238057"/>
                <a:gd name="connsiteY1282" fmla="*/ 3290697 h 3429739"/>
                <a:gd name="connsiteX1283" fmla="*/ 1577715 w 2238057"/>
                <a:gd name="connsiteY1283" fmla="*/ 3313557 h 3429739"/>
                <a:gd name="connsiteX1284" fmla="*/ 1582859 w 2238057"/>
                <a:gd name="connsiteY1284" fmla="*/ 3319272 h 3429739"/>
                <a:gd name="connsiteX1285" fmla="*/ 1588574 w 2238057"/>
                <a:gd name="connsiteY1285" fmla="*/ 3313557 h 3429739"/>
                <a:gd name="connsiteX1286" fmla="*/ 1591431 w 2238057"/>
                <a:gd name="connsiteY1286" fmla="*/ 3296412 h 3429739"/>
                <a:gd name="connsiteX1287" fmla="*/ 1591431 w 2238057"/>
                <a:gd name="connsiteY1287" fmla="*/ 3295841 h 3429739"/>
                <a:gd name="connsiteX1288" fmla="*/ 1590860 w 2238057"/>
                <a:gd name="connsiteY1288" fmla="*/ 3294698 h 3429739"/>
                <a:gd name="connsiteX1289" fmla="*/ 1592003 w 2238057"/>
                <a:gd name="connsiteY1289" fmla="*/ 3295269 h 3429739"/>
                <a:gd name="connsiteX1290" fmla="*/ 1591431 w 2238057"/>
                <a:gd name="connsiteY1290" fmla="*/ 3296412 h 3429739"/>
                <a:gd name="connsiteX1291" fmla="*/ 1594860 w 2238057"/>
                <a:gd name="connsiteY1291" fmla="*/ 3304413 h 3429739"/>
                <a:gd name="connsiteX1292" fmla="*/ 1598289 w 2238057"/>
                <a:gd name="connsiteY1292" fmla="*/ 3312986 h 3429739"/>
                <a:gd name="connsiteX1293" fmla="*/ 1599432 w 2238057"/>
                <a:gd name="connsiteY1293" fmla="*/ 3320987 h 3429739"/>
                <a:gd name="connsiteX1294" fmla="*/ 1592003 w 2238057"/>
                <a:gd name="connsiteY1294" fmla="*/ 3326130 h 3429739"/>
                <a:gd name="connsiteX1295" fmla="*/ 1587431 w 2238057"/>
                <a:gd name="connsiteY1295" fmla="*/ 3326130 h 3429739"/>
                <a:gd name="connsiteX1296" fmla="*/ 1584002 w 2238057"/>
                <a:gd name="connsiteY1296" fmla="*/ 3328988 h 3429739"/>
                <a:gd name="connsiteX1297" fmla="*/ 1585716 w 2238057"/>
                <a:gd name="connsiteY1297" fmla="*/ 3332417 h 3429739"/>
                <a:gd name="connsiteX1298" fmla="*/ 1592574 w 2238057"/>
                <a:gd name="connsiteY1298" fmla="*/ 3334131 h 3429739"/>
                <a:gd name="connsiteX1299" fmla="*/ 1605147 w 2238057"/>
                <a:gd name="connsiteY1299" fmla="*/ 3346133 h 3429739"/>
                <a:gd name="connsiteX1300" fmla="*/ 1609148 w 2238057"/>
                <a:gd name="connsiteY1300" fmla="*/ 3355848 h 3429739"/>
                <a:gd name="connsiteX1301" fmla="*/ 1623435 w 2238057"/>
                <a:gd name="connsiteY1301" fmla="*/ 3366135 h 3429739"/>
                <a:gd name="connsiteX1302" fmla="*/ 1624579 w 2238057"/>
                <a:gd name="connsiteY1302" fmla="*/ 3366135 h 3429739"/>
                <a:gd name="connsiteX1303" fmla="*/ 1625150 w 2238057"/>
                <a:gd name="connsiteY1303" fmla="*/ 3367278 h 3429739"/>
                <a:gd name="connsiteX1304" fmla="*/ 1628007 w 2238057"/>
                <a:gd name="connsiteY1304" fmla="*/ 3370136 h 3429739"/>
                <a:gd name="connsiteX1305" fmla="*/ 1629150 w 2238057"/>
                <a:gd name="connsiteY1305" fmla="*/ 3370707 h 3429739"/>
                <a:gd name="connsiteX1306" fmla="*/ 1629722 w 2238057"/>
                <a:gd name="connsiteY1306" fmla="*/ 3371850 h 3429739"/>
                <a:gd name="connsiteX1307" fmla="*/ 1628579 w 2238057"/>
                <a:gd name="connsiteY1307" fmla="*/ 3371279 h 3429739"/>
                <a:gd name="connsiteX1308" fmla="*/ 1628007 w 2238057"/>
                <a:gd name="connsiteY1308" fmla="*/ 3370136 h 3429739"/>
                <a:gd name="connsiteX1309" fmla="*/ 1625150 w 2238057"/>
                <a:gd name="connsiteY1309" fmla="*/ 3367278 h 3429739"/>
                <a:gd name="connsiteX1310" fmla="*/ 1624007 w 2238057"/>
                <a:gd name="connsiteY1310" fmla="*/ 3366707 h 3429739"/>
                <a:gd name="connsiteX1311" fmla="*/ 1623435 w 2238057"/>
                <a:gd name="connsiteY1311" fmla="*/ 3366135 h 3429739"/>
                <a:gd name="connsiteX1312" fmla="*/ 1604576 w 2238057"/>
                <a:gd name="connsiteY1312" fmla="*/ 3362134 h 3429739"/>
                <a:gd name="connsiteX1313" fmla="*/ 1600004 w 2238057"/>
                <a:gd name="connsiteY1313" fmla="*/ 3360992 h 3429739"/>
                <a:gd name="connsiteX1314" fmla="*/ 1598289 w 2238057"/>
                <a:gd name="connsiteY1314" fmla="*/ 3362134 h 3429739"/>
                <a:gd name="connsiteX1315" fmla="*/ 1599432 w 2238057"/>
                <a:gd name="connsiteY1315" fmla="*/ 3366135 h 3429739"/>
                <a:gd name="connsiteX1316" fmla="*/ 1626293 w 2238057"/>
                <a:gd name="connsiteY1316" fmla="*/ 3387852 h 3429739"/>
                <a:gd name="connsiteX1317" fmla="*/ 1638294 w 2238057"/>
                <a:gd name="connsiteY1317" fmla="*/ 3394139 h 3429739"/>
                <a:gd name="connsiteX1318" fmla="*/ 1647439 w 2238057"/>
                <a:gd name="connsiteY1318" fmla="*/ 3394139 h 3429739"/>
                <a:gd name="connsiteX1319" fmla="*/ 1649724 w 2238057"/>
                <a:gd name="connsiteY1319" fmla="*/ 3388995 h 3429739"/>
                <a:gd name="connsiteX1320" fmla="*/ 1651439 w 2238057"/>
                <a:gd name="connsiteY1320" fmla="*/ 3387852 h 3429739"/>
                <a:gd name="connsiteX1321" fmla="*/ 1652582 w 2238057"/>
                <a:gd name="connsiteY1321" fmla="*/ 3390709 h 3429739"/>
                <a:gd name="connsiteX1322" fmla="*/ 1652582 w 2238057"/>
                <a:gd name="connsiteY1322" fmla="*/ 3394139 h 3429739"/>
                <a:gd name="connsiteX1323" fmla="*/ 1656582 w 2238057"/>
                <a:gd name="connsiteY1323" fmla="*/ 3395282 h 3429739"/>
                <a:gd name="connsiteX1324" fmla="*/ 1664012 w 2238057"/>
                <a:gd name="connsiteY1324" fmla="*/ 3404426 h 3429739"/>
                <a:gd name="connsiteX1325" fmla="*/ 1666298 w 2238057"/>
                <a:gd name="connsiteY1325" fmla="*/ 3407854 h 3429739"/>
                <a:gd name="connsiteX1326" fmla="*/ 1677728 w 2238057"/>
                <a:gd name="connsiteY1326" fmla="*/ 3418142 h 3429739"/>
                <a:gd name="connsiteX1327" fmla="*/ 1685729 w 2238057"/>
                <a:gd name="connsiteY1327" fmla="*/ 3421571 h 3429739"/>
                <a:gd name="connsiteX1328" fmla="*/ 1694301 w 2238057"/>
                <a:gd name="connsiteY1328" fmla="*/ 3411855 h 3429739"/>
                <a:gd name="connsiteX1329" fmla="*/ 1698302 w 2238057"/>
                <a:gd name="connsiteY1329" fmla="*/ 3412998 h 3429739"/>
                <a:gd name="connsiteX1330" fmla="*/ 1698874 w 2238057"/>
                <a:gd name="connsiteY1330" fmla="*/ 3417570 h 3429739"/>
                <a:gd name="connsiteX1331" fmla="*/ 1701159 w 2238057"/>
                <a:gd name="connsiteY1331" fmla="*/ 3426143 h 3429739"/>
                <a:gd name="connsiteX1332" fmla="*/ 1709732 w 2238057"/>
                <a:gd name="connsiteY1332" fmla="*/ 3429572 h 3429739"/>
                <a:gd name="connsiteX1333" fmla="*/ 1716590 w 2238057"/>
                <a:gd name="connsiteY1333" fmla="*/ 3429000 h 3429739"/>
                <a:gd name="connsiteX1334" fmla="*/ 1725734 w 2238057"/>
                <a:gd name="connsiteY1334" fmla="*/ 3429572 h 3429739"/>
                <a:gd name="connsiteX1335" fmla="*/ 1729163 w 2238057"/>
                <a:gd name="connsiteY1335" fmla="*/ 3422714 h 3429739"/>
                <a:gd name="connsiteX1336" fmla="*/ 1728591 w 2238057"/>
                <a:gd name="connsiteY1336" fmla="*/ 3422714 h 3429739"/>
                <a:gd name="connsiteX1337" fmla="*/ 1728591 w 2238057"/>
                <a:gd name="connsiteY1337" fmla="*/ 3421571 h 3429739"/>
                <a:gd name="connsiteX1338" fmla="*/ 1727449 w 2238057"/>
                <a:gd name="connsiteY1338" fmla="*/ 3420999 h 3429739"/>
                <a:gd name="connsiteX1339" fmla="*/ 1728591 w 2238057"/>
                <a:gd name="connsiteY1339" fmla="*/ 3421571 h 3429739"/>
                <a:gd name="connsiteX1340" fmla="*/ 1729163 w 2238057"/>
                <a:gd name="connsiteY1340" fmla="*/ 3422142 h 3429739"/>
                <a:gd name="connsiteX1341" fmla="*/ 1729163 w 2238057"/>
                <a:gd name="connsiteY1341" fmla="*/ 3422714 h 3429739"/>
                <a:gd name="connsiteX1342" fmla="*/ 1741736 w 2238057"/>
                <a:gd name="connsiteY1342" fmla="*/ 3419284 h 3429739"/>
                <a:gd name="connsiteX1343" fmla="*/ 1747451 w 2238057"/>
                <a:gd name="connsiteY1343" fmla="*/ 3412427 h 3429739"/>
                <a:gd name="connsiteX1344" fmla="*/ 1751451 w 2238057"/>
                <a:gd name="connsiteY1344" fmla="*/ 3410712 h 3429739"/>
                <a:gd name="connsiteX1345" fmla="*/ 1760595 w 2238057"/>
                <a:gd name="connsiteY1345" fmla="*/ 3411855 h 3429739"/>
                <a:gd name="connsiteX1346" fmla="*/ 1775454 w 2238057"/>
                <a:gd name="connsiteY1346" fmla="*/ 3401568 h 3429739"/>
                <a:gd name="connsiteX1347" fmla="*/ 1774883 w 2238057"/>
                <a:gd name="connsiteY1347" fmla="*/ 3399282 h 3429739"/>
                <a:gd name="connsiteX1348" fmla="*/ 1766310 w 2238057"/>
                <a:gd name="connsiteY1348" fmla="*/ 3396996 h 3429739"/>
                <a:gd name="connsiteX1349" fmla="*/ 1736592 w 2238057"/>
                <a:gd name="connsiteY1349" fmla="*/ 3383852 h 3429739"/>
                <a:gd name="connsiteX1350" fmla="*/ 1732592 w 2238057"/>
                <a:gd name="connsiteY1350" fmla="*/ 3380994 h 3429739"/>
                <a:gd name="connsiteX1351" fmla="*/ 1717733 w 2238057"/>
                <a:gd name="connsiteY1351" fmla="*/ 3366707 h 3429739"/>
                <a:gd name="connsiteX1352" fmla="*/ 1713161 w 2238057"/>
                <a:gd name="connsiteY1352" fmla="*/ 3356419 h 3429739"/>
                <a:gd name="connsiteX1353" fmla="*/ 1695444 w 2238057"/>
                <a:gd name="connsiteY1353" fmla="*/ 3341561 h 3429739"/>
                <a:gd name="connsiteX1354" fmla="*/ 1687444 w 2238057"/>
                <a:gd name="connsiteY1354" fmla="*/ 3341561 h 3429739"/>
                <a:gd name="connsiteX1355" fmla="*/ 1686872 w 2238057"/>
                <a:gd name="connsiteY1355" fmla="*/ 3342132 h 3429739"/>
                <a:gd name="connsiteX1356" fmla="*/ 1685729 w 2238057"/>
                <a:gd name="connsiteY1356" fmla="*/ 3342704 h 3429739"/>
                <a:gd name="connsiteX1357" fmla="*/ 1684014 w 2238057"/>
                <a:gd name="connsiteY1357" fmla="*/ 3347847 h 3429739"/>
                <a:gd name="connsiteX1358" fmla="*/ 1675442 w 2238057"/>
                <a:gd name="connsiteY1358" fmla="*/ 3365564 h 3429739"/>
                <a:gd name="connsiteX1359" fmla="*/ 1674870 w 2238057"/>
                <a:gd name="connsiteY1359" fmla="*/ 3367849 h 3429739"/>
                <a:gd name="connsiteX1360" fmla="*/ 1673156 w 2238057"/>
                <a:gd name="connsiteY1360" fmla="*/ 3368993 h 3429739"/>
                <a:gd name="connsiteX1361" fmla="*/ 1671441 w 2238057"/>
                <a:gd name="connsiteY1361" fmla="*/ 3367278 h 3429739"/>
                <a:gd name="connsiteX1362" fmla="*/ 1671441 w 2238057"/>
                <a:gd name="connsiteY1362" fmla="*/ 3358134 h 3429739"/>
                <a:gd name="connsiteX1363" fmla="*/ 1685157 w 2238057"/>
                <a:gd name="connsiteY1363" fmla="*/ 3342704 h 3429739"/>
                <a:gd name="connsiteX1364" fmla="*/ 1685157 w 2238057"/>
                <a:gd name="connsiteY1364" fmla="*/ 3341561 h 3429739"/>
                <a:gd name="connsiteX1365" fmla="*/ 1686300 w 2238057"/>
                <a:gd name="connsiteY1365" fmla="*/ 3341561 h 3429739"/>
                <a:gd name="connsiteX1366" fmla="*/ 1696016 w 2238057"/>
                <a:gd name="connsiteY1366" fmla="*/ 3335274 h 3429739"/>
                <a:gd name="connsiteX1367" fmla="*/ 1698302 w 2238057"/>
                <a:gd name="connsiteY1367" fmla="*/ 3335846 h 3429739"/>
                <a:gd name="connsiteX1368" fmla="*/ 1702302 w 2238057"/>
                <a:gd name="connsiteY1368" fmla="*/ 3334131 h 3429739"/>
                <a:gd name="connsiteX1369" fmla="*/ 1702302 w 2238057"/>
                <a:gd name="connsiteY1369" fmla="*/ 3330131 h 3429739"/>
                <a:gd name="connsiteX1370" fmla="*/ 1691444 w 2238057"/>
                <a:gd name="connsiteY1370" fmla="*/ 3314700 h 3429739"/>
                <a:gd name="connsiteX1371" fmla="*/ 1685729 w 2238057"/>
                <a:gd name="connsiteY1371" fmla="*/ 3296984 h 3429739"/>
                <a:gd name="connsiteX1372" fmla="*/ 1689158 w 2238057"/>
                <a:gd name="connsiteY1372" fmla="*/ 3279267 h 3429739"/>
                <a:gd name="connsiteX1373" fmla="*/ 1695444 w 2238057"/>
                <a:gd name="connsiteY1373" fmla="*/ 3272981 h 3429739"/>
                <a:gd name="connsiteX1374" fmla="*/ 1703445 w 2238057"/>
                <a:gd name="connsiteY1374" fmla="*/ 3254693 h 3429739"/>
                <a:gd name="connsiteX1375" fmla="*/ 1709732 w 2238057"/>
                <a:gd name="connsiteY1375" fmla="*/ 3237548 h 3429739"/>
                <a:gd name="connsiteX1376" fmla="*/ 1723448 w 2238057"/>
                <a:gd name="connsiteY1376" fmla="*/ 3221546 h 3429739"/>
                <a:gd name="connsiteX1377" fmla="*/ 1726305 w 2238057"/>
                <a:gd name="connsiteY1377" fmla="*/ 3210687 h 3429739"/>
                <a:gd name="connsiteX1378" fmla="*/ 1725162 w 2238057"/>
                <a:gd name="connsiteY1378" fmla="*/ 3203829 h 3429739"/>
                <a:gd name="connsiteX1379" fmla="*/ 1713161 w 2238057"/>
                <a:gd name="connsiteY1379" fmla="*/ 3191828 h 3429739"/>
                <a:gd name="connsiteX1380" fmla="*/ 1702302 w 2238057"/>
                <a:gd name="connsiteY1380" fmla="*/ 3187256 h 3429739"/>
                <a:gd name="connsiteX1381" fmla="*/ 1691444 w 2238057"/>
                <a:gd name="connsiteY1381" fmla="*/ 3178683 h 3429739"/>
                <a:gd name="connsiteX1382" fmla="*/ 1689158 w 2238057"/>
                <a:gd name="connsiteY1382" fmla="*/ 3155823 h 3429739"/>
                <a:gd name="connsiteX1383" fmla="*/ 1697730 w 2238057"/>
                <a:gd name="connsiteY1383" fmla="*/ 3147822 h 3429739"/>
                <a:gd name="connsiteX1384" fmla="*/ 1712589 w 2238057"/>
                <a:gd name="connsiteY1384" fmla="*/ 3140964 h 3429739"/>
                <a:gd name="connsiteX1385" fmla="*/ 1716019 w 2238057"/>
                <a:gd name="connsiteY1385" fmla="*/ 3138107 h 3429739"/>
                <a:gd name="connsiteX1386" fmla="*/ 1718876 w 2238057"/>
                <a:gd name="connsiteY1386" fmla="*/ 3118104 h 3429739"/>
                <a:gd name="connsiteX1387" fmla="*/ 1717733 w 2238057"/>
                <a:gd name="connsiteY1387" fmla="*/ 3111246 h 3429739"/>
                <a:gd name="connsiteX1388" fmla="*/ 1723448 w 2238057"/>
                <a:gd name="connsiteY1388" fmla="*/ 3094101 h 3429739"/>
                <a:gd name="connsiteX1389" fmla="*/ 1731449 w 2238057"/>
                <a:gd name="connsiteY1389" fmla="*/ 3083814 h 3429739"/>
                <a:gd name="connsiteX1390" fmla="*/ 1731449 w 2238057"/>
                <a:gd name="connsiteY1390" fmla="*/ 3083814 h 3429739"/>
                <a:gd name="connsiteX1391" fmla="*/ 1730877 w 2238057"/>
                <a:gd name="connsiteY1391" fmla="*/ 3083243 h 3429739"/>
                <a:gd name="connsiteX1392" fmla="*/ 1725162 w 2238057"/>
                <a:gd name="connsiteY1392" fmla="*/ 3082671 h 3429739"/>
                <a:gd name="connsiteX1393" fmla="*/ 1725162 w 2238057"/>
                <a:gd name="connsiteY1393" fmla="*/ 3079242 h 3429739"/>
                <a:gd name="connsiteX1394" fmla="*/ 1727449 w 2238057"/>
                <a:gd name="connsiteY1394" fmla="*/ 3078671 h 3429739"/>
                <a:gd name="connsiteX1395" fmla="*/ 1730877 w 2238057"/>
                <a:gd name="connsiteY1395" fmla="*/ 3083243 h 3429739"/>
                <a:gd name="connsiteX1396" fmla="*/ 1732020 w 2238057"/>
                <a:gd name="connsiteY1396" fmla="*/ 3083243 h 3429739"/>
                <a:gd name="connsiteX1397" fmla="*/ 1731449 w 2238057"/>
                <a:gd name="connsiteY1397" fmla="*/ 3083814 h 3429739"/>
                <a:gd name="connsiteX1398" fmla="*/ 1736021 w 2238057"/>
                <a:gd name="connsiteY1398" fmla="*/ 3084386 h 3429739"/>
                <a:gd name="connsiteX1399" fmla="*/ 1744594 w 2238057"/>
                <a:gd name="connsiteY1399" fmla="*/ 3075242 h 3429739"/>
                <a:gd name="connsiteX1400" fmla="*/ 1741736 w 2238057"/>
                <a:gd name="connsiteY1400" fmla="*/ 3063812 h 3429739"/>
                <a:gd name="connsiteX1401" fmla="*/ 1735449 w 2238057"/>
                <a:gd name="connsiteY1401" fmla="*/ 3061526 h 3429739"/>
                <a:gd name="connsiteX1402" fmla="*/ 1731449 w 2238057"/>
                <a:gd name="connsiteY1402" fmla="*/ 3063812 h 3429739"/>
                <a:gd name="connsiteX1403" fmla="*/ 1714875 w 2238057"/>
                <a:gd name="connsiteY1403" fmla="*/ 3056382 h 3429739"/>
                <a:gd name="connsiteX1404" fmla="*/ 1712018 w 2238057"/>
                <a:gd name="connsiteY1404" fmla="*/ 3042666 h 3429739"/>
                <a:gd name="connsiteX1405" fmla="*/ 1710875 w 2238057"/>
                <a:gd name="connsiteY1405" fmla="*/ 3038094 h 3429739"/>
                <a:gd name="connsiteX1406" fmla="*/ 1717161 w 2238057"/>
                <a:gd name="connsiteY1406" fmla="*/ 3032951 h 3429739"/>
                <a:gd name="connsiteX1407" fmla="*/ 1730306 w 2238057"/>
                <a:gd name="connsiteY1407" fmla="*/ 3038094 h 3429739"/>
                <a:gd name="connsiteX1408" fmla="*/ 1748594 w 2238057"/>
                <a:gd name="connsiteY1408" fmla="*/ 3040952 h 3429739"/>
                <a:gd name="connsiteX1409" fmla="*/ 1762310 w 2238057"/>
                <a:gd name="connsiteY1409" fmla="*/ 3026664 h 3429739"/>
                <a:gd name="connsiteX1410" fmla="*/ 1760595 w 2238057"/>
                <a:gd name="connsiteY1410" fmla="*/ 3012948 h 3429739"/>
                <a:gd name="connsiteX1411" fmla="*/ 1762881 w 2238057"/>
                <a:gd name="connsiteY1411" fmla="*/ 2996946 h 3429739"/>
                <a:gd name="connsiteX1412" fmla="*/ 1762310 w 2238057"/>
                <a:gd name="connsiteY1412" fmla="*/ 2994660 h 3429739"/>
                <a:gd name="connsiteX1413" fmla="*/ 1761167 w 2238057"/>
                <a:gd name="connsiteY1413" fmla="*/ 2990088 h 3429739"/>
                <a:gd name="connsiteX1414" fmla="*/ 1766882 w 2238057"/>
                <a:gd name="connsiteY1414" fmla="*/ 2983230 h 3429739"/>
                <a:gd name="connsiteX1415" fmla="*/ 1817745 w 2238057"/>
                <a:gd name="connsiteY1415" fmla="*/ 2978658 h 3429739"/>
                <a:gd name="connsiteX1416" fmla="*/ 1830890 w 2238057"/>
                <a:gd name="connsiteY1416" fmla="*/ 2973514 h 3429739"/>
                <a:gd name="connsiteX1417" fmla="*/ 1846320 w 2238057"/>
                <a:gd name="connsiteY1417" fmla="*/ 2956941 h 3429739"/>
                <a:gd name="connsiteX1418" fmla="*/ 1852607 w 2238057"/>
                <a:gd name="connsiteY1418" fmla="*/ 2942082 h 3429739"/>
                <a:gd name="connsiteX1419" fmla="*/ 1855464 w 2238057"/>
                <a:gd name="connsiteY1419" fmla="*/ 2932938 h 3429739"/>
                <a:gd name="connsiteX1420" fmla="*/ 1850892 w 2238057"/>
                <a:gd name="connsiteY1420" fmla="*/ 2923223 h 3429739"/>
                <a:gd name="connsiteX1421" fmla="*/ 1844606 w 2238057"/>
                <a:gd name="connsiteY1421" fmla="*/ 2919794 h 3429739"/>
                <a:gd name="connsiteX1422" fmla="*/ 1841749 w 2238057"/>
                <a:gd name="connsiteY1422" fmla="*/ 2913507 h 3429739"/>
                <a:gd name="connsiteX1423" fmla="*/ 1842891 w 2238057"/>
                <a:gd name="connsiteY1423" fmla="*/ 2906649 h 3429739"/>
                <a:gd name="connsiteX1424" fmla="*/ 1838319 w 2238057"/>
                <a:gd name="connsiteY1424" fmla="*/ 2892362 h 3429739"/>
                <a:gd name="connsiteX1425" fmla="*/ 1822317 w 2238057"/>
                <a:gd name="connsiteY1425" fmla="*/ 2880360 h 3429739"/>
                <a:gd name="connsiteX1426" fmla="*/ 1821174 w 2238057"/>
                <a:gd name="connsiteY1426" fmla="*/ 2880360 h 3429739"/>
                <a:gd name="connsiteX1427" fmla="*/ 1821174 w 2238057"/>
                <a:gd name="connsiteY1427" fmla="*/ 2879217 h 3429739"/>
                <a:gd name="connsiteX1428" fmla="*/ 1820031 w 2238057"/>
                <a:gd name="connsiteY1428" fmla="*/ 2878074 h 3429739"/>
                <a:gd name="connsiteX1429" fmla="*/ 1821174 w 2238057"/>
                <a:gd name="connsiteY1429" fmla="*/ 2878646 h 3429739"/>
                <a:gd name="connsiteX1430" fmla="*/ 1821174 w 2238057"/>
                <a:gd name="connsiteY1430" fmla="*/ 2879217 h 3429739"/>
                <a:gd name="connsiteX1431" fmla="*/ 1821746 w 2238057"/>
                <a:gd name="connsiteY1431" fmla="*/ 2879789 h 3429739"/>
                <a:gd name="connsiteX1432" fmla="*/ 1822317 w 2238057"/>
                <a:gd name="connsiteY1432" fmla="*/ 2880360 h 3429739"/>
                <a:gd name="connsiteX1433" fmla="*/ 1854893 w 2238057"/>
                <a:gd name="connsiteY1433" fmla="*/ 2887789 h 3429739"/>
                <a:gd name="connsiteX1434" fmla="*/ 1861751 w 2238057"/>
                <a:gd name="connsiteY1434" fmla="*/ 2888933 h 3429739"/>
                <a:gd name="connsiteX1435" fmla="*/ 1876039 w 2238057"/>
                <a:gd name="connsiteY1435" fmla="*/ 2889504 h 3429739"/>
                <a:gd name="connsiteX1436" fmla="*/ 1903470 w 2238057"/>
                <a:gd name="connsiteY1436" fmla="*/ 2874645 h 3429739"/>
                <a:gd name="connsiteX1437" fmla="*/ 1913186 w 2238057"/>
                <a:gd name="connsiteY1437" fmla="*/ 2858643 h 3429739"/>
                <a:gd name="connsiteX1438" fmla="*/ 1923473 w 2238057"/>
                <a:gd name="connsiteY1438" fmla="*/ 2840927 h 3429739"/>
                <a:gd name="connsiteX1439" fmla="*/ 1929188 w 2238057"/>
                <a:gd name="connsiteY1439" fmla="*/ 2818067 h 3429739"/>
                <a:gd name="connsiteX1440" fmla="*/ 1929759 w 2238057"/>
                <a:gd name="connsiteY1440" fmla="*/ 2818638 h 3429739"/>
                <a:gd name="connsiteX1441" fmla="*/ 1929759 w 2238057"/>
                <a:gd name="connsiteY1441" fmla="*/ 2818067 h 3429739"/>
                <a:gd name="connsiteX1442" fmla="*/ 1929188 w 2238057"/>
                <a:gd name="connsiteY1442" fmla="*/ 2818067 h 3429739"/>
                <a:gd name="connsiteX1443" fmla="*/ 1932617 w 2238057"/>
                <a:gd name="connsiteY1443" fmla="*/ 2805494 h 3429739"/>
                <a:gd name="connsiteX1444" fmla="*/ 1938332 w 2238057"/>
                <a:gd name="connsiteY1444" fmla="*/ 2803779 h 3429739"/>
                <a:gd name="connsiteX1445" fmla="*/ 1945190 w 2238057"/>
                <a:gd name="connsiteY1445" fmla="*/ 2787206 h 3429739"/>
                <a:gd name="connsiteX1446" fmla="*/ 1949190 w 2238057"/>
                <a:gd name="connsiteY1446" fmla="*/ 2784919 h 3429739"/>
                <a:gd name="connsiteX1447" fmla="*/ 1951476 w 2238057"/>
                <a:gd name="connsiteY1447" fmla="*/ 2787777 h 3429739"/>
                <a:gd name="connsiteX1448" fmla="*/ 1953191 w 2238057"/>
                <a:gd name="connsiteY1448" fmla="*/ 2794064 h 3429739"/>
                <a:gd name="connsiteX1449" fmla="*/ 1961192 w 2238057"/>
                <a:gd name="connsiteY1449" fmla="*/ 2786634 h 3429739"/>
                <a:gd name="connsiteX1450" fmla="*/ 1984052 w 2238057"/>
                <a:gd name="connsiteY1450" fmla="*/ 2743200 h 3429739"/>
                <a:gd name="connsiteX1451" fmla="*/ 1988052 w 2238057"/>
                <a:gd name="connsiteY1451" fmla="*/ 2712339 h 3429739"/>
                <a:gd name="connsiteX1452" fmla="*/ 1986909 w 2238057"/>
                <a:gd name="connsiteY1452" fmla="*/ 2707767 h 3429739"/>
                <a:gd name="connsiteX1453" fmla="*/ 1998911 w 2238057"/>
                <a:gd name="connsiteY1453" fmla="*/ 2671763 h 3429739"/>
                <a:gd name="connsiteX1454" fmla="*/ 2012627 w 2238057"/>
                <a:gd name="connsiteY1454" fmla="*/ 2659189 h 3429739"/>
                <a:gd name="connsiteX1455" fmla="*/ 2038344 w 2238057"/>
                <a:gd name="connsiteY1455" fmla="*/ 2643188 h 3429739"/>
                <a:gd name="connsiteX1456" fmla="*/ 2052060 w 2238057"/>
                <a:gd name="connsiteY1456" fmla="*/ 2635187 h 3429739"/>
                <a:gd name="connsiteX1457" fmla="*/ 2060633 w 2238057"/>
                <a:gd name="connsiteY1457" fmla="*/ 2624328 h 3429739"/>
                <a:gd name="connsiteX1458" fmla="*/ 2064634 w 2238057"/>
                <a:gd name="connsiteY1458" fmla="*/ 2622614 h 3429739"/>
                <a:gd name="connsiteX1459" fmla="*/ 2078349 w 2238057"/>
                <a:gd name="connsiteY1459" fmla="*/ 2622042 h 3429739"/>
                <a:gd name="connsiteX1460" fmla="*/ 2092065 w 2238057"/>
                <a:gd name="connsiteY1460" fmla="*/ 2622614 h 3429739"/>
                <a:gd name="connsiteX1461" fmla="*/ 2114926 w 2238057"/>
                <a:gd name="connsiteY1461" fmla="*/ 2612898 h 3429739"/>
                <a:gd name="connsiteX1462" fmla="*/ 2126356 w 2238057"/>
                <a:gd name="connsiteY1462" fmla="*/ 2605469 h 3429739"/>
                <a:gd name="connsiteX1463" fmla="*/ 2129785 w 2238057"/>
                <a:gd name="connsiteY1463" fmla="*/ 2597468 h 3429739"/>
                <a:gd name="connsiteX1464" fmla="*/ 2131499 w 2238057"/>
                <a:gd name="connsiteY1464" fmla="*/ 2586038 h 3429739"/>
                <a:gd name="connsiteX1465" fmla="*/ 2145215 w 2238057"/>
                <a:gd name="connsiteY1465" fmla="*/ 2561463 h 3429739"/>
                <a:gd name="connsiteX1466" fmla="*/ 2150359 w 2238057"/>
                <a:gd name="connsiteY1466" fmla="*/ 2541461 h 3429739"/>
                <a:gd name="connsiteX1467" fmla="*/ 2152645 w 2238057"/>
                <a:gd name="connsiteY1467" fmla="*/ 2525459 h 3429739"/>
                <a:gd name="connsiteX1468" fmla="*/ 2160646 w 2238057"/>
                <a:gd name="connsiteY1468" fmla="*/ 2496312 h 3429739"/>
                <a:gd name="connsiteX1469" fmla="*/ 2161217 w 2238057"/>
                <a:gd name="connsiteY1469" fmla="*/ 2458593 h 3429739"/>
                <a:gd name="connsiteX1470" fmla="*/ 2160646 w 2238057"/>
                <a:gd name="connsiteY1470" fmla="*/ 2432876 h 3429739"/>
                <a:gd name="connsiteX1471" fmla="*/ 2165789 w 2238057"/>
                <a:gd name="connsiteY1471" fmla="*/ 2423160 h 3429739"/>
                <a:gd name="connsiteX1472" fmla="*/ 2186363 w 2238057"/>
                <a:gd name="connsiteY1472" fmla="*/ 2398586 h 3429739"/>
                <a:gd name="connsiteX1473" fmla="*/ 2189221 w 2238057"/>
                <a:gd name="connsiteY1473" fmla="*/ 2392299 h 3429739"/>
                <a:gd name="connsiteX1474" fmla="*/ 2201794 w 2238057"/>
                <a:gd name="connsiteY1474" fmla="*/ 2375154 h 3429739"/>
                <a:gd name="connsiteX1475" fmla="*/ 2220081 w 2238057"/>
                <a:gd name="connsiteY1475" fmla="*/ 2356866 h 3429739"/>
                <a:gd name="connsiteX1476" fmla="*/ 2233797 w 2238057"/>
                <a:gd name="connsiteY1476" fmla="*/ 2335149 h 3429739"/>
                <a:gd name="connsiteX1477" fmla="*/ 2237226 w 2238057"/>
                <a:gd name="connsiteY1477" fmla="*/ 2302574 h 3429739"/>
                <a:gd name="connsiteX1478" fmla="*/ 2229226 w 2238057"/>
                <a:gd name="connsiteY1478" fmla="*/ 2272284 h 3429739"/>
                <a:gd name="connsiteX1479" fmla="*/ 1868609 w 2238057"/>
                <a:gd name="connsiteY1479" fmla="*/ 959549 h 3429739"/>
                <a:gd name="connsiteX1480" fmla="*/ 1869752 w 2238057"/>
                <a:gd name="connsiteY1480" fmla="*/ 961263 h 3429739"/>
                <a:gd name="connsiteX1481" fmla="*/ 1857750 w 2238057"/>
                <a:gd name="connsiteY1481" fmla="*/ 970407 h 3429739"/>
                <a:gd name="connsiteX1482" fmla="*/ 1856036 w 2238057"/>
                <a:gd name="connsiteY1482" fmla="*/ 967549 h 3429739"/>
                <a:gd name="connsiteX1483" fmla="*/ 1868609 w 2238057"/>
                <a:gd name="connsiteY1483" fmla="*/ 959549 h 3429739"/>
                <a:gd name="connsiteX1484" fmla="*/ 1768025 w 2238057"/>
                <a:gd name="connsiteY1484" fmla="*/ 990981 h 3429739"/>
                <a:gd name="connsiteX1485" fmla="*/ 1768596 w 2238057"/>
                <a:gd name="connsiteY1485" fmla="*/ 989267 h 3429739"/>
                <a:gd name="connsiteX1486" fmla="*/ 1769168 w 2238057"/>
                <a:gd name="connsiteY1486" fmla="*/ 990981 h 3429739"/>
                <a:gd name="connsiteX1487" fmla="*/ 1768025 w 2238057"/>
                <a:gd name="connsiteY1487" fmla="*/ 990981 h 3429739"/>
                <a:gd name="connsiteX1488" fmla="*/ 1762310 w 2238057"/>
                <a:gd name="connsiteY1488" fmla="*/ 945832 h 3429739"/>
                <a:gd name="connsiteX1489" fmla="*/ 1773740 w 2238057"/>
                <a:gd name="connsiteY1489" fmla="*/ 944689 h 3429739"/>
                <a:gd name="connsiteX1490" fmla="*/ 1796029 w 2238057"/>
                <a:gd name="connsiteY1490" fmla="*/ 945832 h 3429739"/>
                <a:gd name="connsiteX1491" fmla="*/ 1797171 w 2238057"/>
                <a:gd name="connsiteY1491" fmla="*/ 949833 h 3429739"/>
                <a:gd name="connsiteX1492" fmla="*/ 1796029 w 2238057"/>
                <a:gd name="connsiteY1492" fmla="*/ 951547 h 3429739"/>
                <a:gd name="connsiteX1493" fmla="*/ 1788027 w 2238057"/>
                <a:gd name="connsiteY1493" fmla="*/ 954405 h 3429739"/>
                <a:gd name="connsiteX1494" fmla="*/ 1769168 w 2238057"/>
                <a:gd name="connsiteY1494" fmla="*/ 952119 h 3429739"/>
                <a:gd name="connsiteX1495" fmla="*/ 1762881 w 2238057"/>
                <a:gd name="connsiteY1495" fmla="*/ 949262 h 3429739"/>
                <a:gd name="connsiteX1496" fmla="*/ 1761739 w 2238057"/>
                <a:gd name="connsiteY1496" fmla="*/ 947547 h 3429739"/>
                <a:gd name="connsiteX1497" fmla="*/ 1762310 w 2238057"/>
                <a:gd name="connsiteY1497" fmla="*/ 945832 h 3429739"/>
                <a:gd name="connsiteX1498" fmla="*/ 1756024 w 2238057"/>
                <a:gd name="connsiteY1498" fmla="*/ 986409 h 3429739"/>
                <a:gd name="connsiteX1499" fmla="*/ 1756595 w 2238057"/>
                <a:gd name="connsiteY1499" fmla="*/ 986981 h 3429739"/>
                <a:gd name="connsiteX1500" fmla="*/ 1756024 w 2238057"/>
                <a:gd name="connsiteY1500" fmla="*/ 986409 h 3429739"/>
                <a:gd name="connsiteX1501" fmla="*/ 1756024 w 2238057"/>
                <a:gd name="connsiteY1501" fmla="*/ 986409 h 3429739"/>
                <a:gd name="connsiteX1502" fmla="*/ 1699445 w 2238057"/>
                <a:gd name="connsiteY1502" fmla="*/ 923544 h 3429739"/>
                <a:gd name="connsiteX1503" fmla="*/ 1700588 w 2238057"/>
                <a:gd name="connsiteY1503" fmla="*/ 924687 h 3429739"/>
                <a:gd name="connsiteX1504" fmla="*/ 1701731 w 2238057"/>
                <a:gd name="connsiteY1504" fmla="*/ 928116 h 3429739"/>
                <a:gd name="connsiteX1505" fmla="*/ 1700016 w 2238057"/>
                <a:gd name="connsiteY1505" fmla="*/ 924687 h 3429739"/>
                <a:gd name="connsiteX1506" fmla="*/ 1699445 w 2238057"/>
                <a:gd name="connsiteY1506" fmla="*/ 923544 h 3429739"/>
                <a:gd name="connsiteX1507" fmla="*/ 1684014 w 2238057"/>
                <a:gd name="connsiteY1507" fmla="*/ 930974 h 3429739"/>
                <a:gd name="connsiteX1508" fmla="*/ 1688015 w 2238057"/>
                <a:gd name="connsiteY1508" fmla="*/ 925830 h 3429739"/>
                <a:gd name="connsiteX1509" fmla="*/ 1689158 w 2238057"/>
                <a:gd name="connsiteY1509" fmla="*/ 929831 h 3429739"/>
                <a:gd name="connsiteX1510" fmla="*/ 1690301 w 2238057"/>
                <a:gd name="connsiteY1510" fmla="*/ 936117 h 3429739"/>
                <a:gd name="connsiteX1511" fmla="*/ 1689729 w 2238057"/>
                <a:gd name="connsiteY1511" fmla="*/ 940689 h 3429739"/>
                <a:gd name="connsiteX1512" fmla="*/ 1688015 w 2238057"/>
                <a:gd name="connsiteY1512" fmla="*/ 941261 h 3429739"/>
                <a:gd name="connsiteX1513" fmla="*/ 1684014 w 2238057"/>
                <a:gd name="connsiteY1513" fmla="*/ 930974 h 3429739"/>
                <a:gd name="connsiteX1514" fmla="*/ 1640580 w 2238057"/>
                <a:gd name="connsiteY1514" fmla="*/ 907542 h 3429739"/>
                <a:gd name="connsiteX1515" fmla="*/ 1640009 w 2238057"/>
                <a:gd name="connsiteY1515" fmla="*/ 908685 h 3429739"/>
                <a:gd name="connsiteX1516" fmla="*/ 1638294 w 2238057"/>
                <a:gd name="connsiteY1516" fmla="*/ 908114 h 3429739"/>
                <a:gd name="connsiteX1517" fmla="*/ 1640580 w 2238057"/>
                <a:gd name="connsiteY1517" fmla="*/ 907542 h 3429739"/>
                <a:gd name="connsiteX1518" fmla="*/ 1603433 w 2238057"/>
                <a:gd name="connsiteY1518" fmla="*/ 1020699 h 3429739"/>
                <a:gd name="connsiteX1519" fmla="*/ 1605147 w 2238057"/>
                <a:gd name="connsiteY1519" fmla="*/ 1021271 h 3429739"/>
                <a:gd name="connsiteX1520" fmla="*/ 1605147 w 2238057"/>
                <a:gd name="connsiteY1520" fmla="*/ 1022985 h 3429739"/>
                <a:gd name="connsiteX1521" fmla="*/ 1595432 w 2238057"/>
                <a:gd name="connsiteY1521" fmla="*/ 1028129 h 3429739"/>
                <a:gd name="connsiteX1522" fmla="*/ 1594289 w 2238057"/>
                <a:gd name="connsiteY1522" fmla="*/ 1026414 h 3429739"/>
                <a:gd name="connsiteX1523" fmla="*/ 1603433 w 2238057"/>
                <a:gd name="connsiteY1523" fmla="*/ 1020699 h 3429739"/>
                <a:gd name="connsiteX1524" fmla="*/ 1562285 w 2238057"/>
                <a:gd name="connsiteY1524" fmla="*/ 1086422 h 3429739"/>
                <a:gd name="connsiteX1525" fmla="*/ 1563999 w 2238057"/>
                <a:gd name="connsiteY1525" fmla="*/ 1086993 h 3429739"/>
                <a:gd name="connsiteX1526" fmla="*/ 1563999 w 2238057"/>
                <a:gd name="connsiteY1526" fmla="*/ 1088707 h 3429739"/>
                <a:gd name="connsiteX1527" fmla="*/ 1562285 w 2238057"/>
                <a:gd name="connsiteY1527" fmla="*/ 1089279 h 3429739"/>
                <a:gd name="connsiteX1528" fmla="*/ 1561142 w 2238057"/>
                <a:gd name="connsiteY1528" fmla="*/ 1088136 h 3429739"/>
                <a:gd name="connsiteX1529" fmla="*/ 1562285 w 2238057"/>
                <a:gd name="connsiteY1529" fmla="*/ 1086422 h 3429739"/>
                <a:gd name="connsiteX1530" fmla="*/ 1467416 w 2238057"/>
                <a:gd name="connsiteY1530" fmla="*/ 517779 h 3429739"/>
                <a:gd name="connsiteX1531" fmla="*/ 1469702 w 2238057"/>
                <a:gd name="connsiteY1531" fmla="*/ 518351 h 3429739"/>
                <a:gd name="connsiteX1532" fmla="*/ 1482846 w 2238057"/>
                <a:gd name="connsiteY1532" fmla="*/ 537210 h 3429739"/>
                <a:gd name="connsiteX1533" fmla="*/ 1482846 w 2238057"/>
                <a:gd name="connsiteY1533" fmla="*/ 538925 h 3429739"/>
                <a:gd name="connsiteX1534" fmla="*/ 1481132 w 2238057"/>
                <a:gd name="connsiteY1534" fmla="*/ 540067 h 3429739"/>
                <a:gd name="connsiteX1535" fmla="*/ 1474845 w 2238057"/>
                <a:gd name="connsiteY1535" fmla="*/ 537210 h 3429739"/>
                <a:gd name="connsiteX1536" fmla="*/ 1465701 w 2238057"/>
                <a:gd name="connsiteY1536" fmla="*/ 521780 h 3429739"/>
                <a:gd name="connsiteX1537" fmla="*/ 1467416 w 2238057"/>
                <a:gd name="connsiteY1537" fmla="*/ 517779 h 3429739"/>
                <a:gd name="connsiteX1538" fmla="*/ 1343972 w 2238057"/>
                <a:gd name="connsiteY1538" fmla="*/ 555498 h 3429739"/>
                <a:gd name="connsiteX1539" fmla="*/ 1345686 w 2238057"/>
                <a:gd name="connsiteY1539" fmla="*/ 554926 h 3429739"/>
                <a:gd name="connsiteX1540" fmla="*/ 1353687 w 2238057"/>
                <a:gd name="connsiteY1540" fmla="*/ 561213 h 3429739"/>
                <a:gd name="connsiteX1541" fmla="*/ 1354259 w 2238057"/>
                <a:gd name="connsiteY1541" fmla="*/ 561213 h 3429739"/>
                <a:gd name="connsiteX1542" fmla="*/ 1354830 w 2238057"/>
                <a:gd name="connsiteY1542" fmla="*/ 561785 h 3429739"/>
                <a:gd name="connsiteX1543" fmla="*/ 1362831 w 2238057"/>
                <a:gd name="connsiteY1543" fmla="*/ 565214 h 3429739"/>
                <a:gd name="connsiteX1544" fmla="*/ 1363974 w 2238057"/>
                <a:gd name="connsiteY1544" fmla="*/ 565214 h 3429739"/>
                <a:gd name="connsiteX1545" fmla="*/ 1363974 w 2238057"/>
                <a:gd name="connsiteY1545" fmla="*/ 566928 h 3429739"/>
                <a:gd name="connsiteX1546" fmla="*/ 1363403 w 2238057"/>
                <a:gd name="connsiteY1546" fmla="*/ 565785 h 3429739"/>
                <a:gd name="connsiteX1547" fmla="*/ 1362831 w 2238057"/>
                <a:gd name="connsiteY1547" fmla="*/ 565214 h 3429739"/>
                <a:gd name="connsiteX1548" fmla="*/ 1354830 w 2238057"/>
                <a:gd name="connsiteY1548" fmla="*/ 561785 h 3429739"/>
                <a:gd name="connsiteX1549" fmla="*/ 1353687 w 2238057"/>
                <a:gd name="connsiteY1549" fmla="*/ 561785 h 3429739"/>
                <a:gd name="connsiteX1550" fmla="*/ 1353687 w 2238057"/>
                <a:gd name="connsiteY1550" fmla="*/ 561213 h 3429739"/>
                <a:gd name="connsiteX1551" fmla="*/ 1343400 w 2238057"/>
                <a:gd name="connsiteY1551" fmla="*/ 559499 h 3429739"/>
                <a:gd name="connsiteX1552" fmla="*/ 1343972 w 2238057"/>
                <a:gd name="connsiteY1552" fmla="*/ 555498 h 3429739"/>
                <a:gd name="connsiteX1553" fmla="*/ 1298824 w 2238057"/>
                <a:gd name="connsiteY1553" fmla="*/ 538925 h 3429739"/>
                <a:gd name="connsiteX1554" fmla="*/ 1299966 w 2238057"/>
                <a:gd name="connsiteY1554" fmla="*/ 540067 h 3429739"/>
                <a:gd name="connsiteX1555" fmla="*/ 1298252 w 2238057"/>
                <a:gd name="connsiteY1555" fmla="*/ 540639 h 3429739"/>
                <a:gd name="connsiteX1556" fmla="*/ 1298824 w 2238057"/>
                <a:gd name="connsiteY1556" fmla="*/ 538925 h 3429739"/>
                <a:gd name="connsiteX1557" fmla="*/ 1470274 w 2238057"/>
                <a:gd name="connsiteY1557" fmla="*/ 1075563 h 3429739"/>
                <a:gd name="connsiteX1558" fmla="*/ 1471988 w 2238057"/>
                <a:gd name="connsiteY1558" fmla="*/ 1074992 h 3429739"/>
                <a:gd name="connsiteX1559" fmla="*/ 1473702 w 2238057"/>
                <a:gd name="connsiteY1559" fmla="*/ 1076134 h 3429739"/>
                <a:gd name="connsiteX1560" fmla="*/ 1471988 w 2238057"/>
                <a:gd name="connsiteY1560" fmla="*/ 1078421 h 3429739"/>
                <a:gd name="connsiteX1561" fmla="*/ 1470274 w 2238057"/>
                <a:gd name="connsiteY1561" fmla="*/ 1077277 h 3429739"/>
                <a:gd name="connsiteX1562" fmla="*/ 1470274 w 2238057"/>
                <a:gd name="connsiteY1562" fmla="*/ 1075563 h 3429739"/>
                <a:gd name="connsiteX1563" fmla="*/ 1454271 w 2238057"/>
                <a:gd name="connsiteY1563" fmla="*/ 1215009 h 3429739"/>
                <a:gd name="connsiteX1564" fmla="*/ 1455986 w 2238057"/>
                <a:gd name="connsiteY1564" fmla="*/ 1213866 h 3429739"/>
                <a:gd name="connsiteX1565" fmla="*/ 1466844 w 2238057"/>
                <a:gd name="connsiteY1565" fmla="*/ 1209866 h 3429739"/>
                <a:gd name="connsiteX1566" fmla="*/ 1490276 w 2238057"/>
                <a:gd name="connsiteY1566" fmla="*/ 1208151 h 3429739"/>
                <a:gd name="connsiteX1567" fmla="*/ 1502849 w 2238057"/>
                <a:gd name="connsiteY1567" fmla="*/ 1203007 h 3429739"/>
                <a:gd name="connsiteX1568" fmla="*/ 1506849 w 2238057"/>
                <a:gd name="connsiteY1568" fmla="*/ 1201293 h 3429739"/>
                <a:gd name="connsiteX1569" fmla="*/ 1508564 w 2238057"/>
                <a:gd name="connsiteY1569" fmla="*/ 1203007 h 3429739"/>
                <a:gd name="connsiteX1570" fmla="*/ 1507992 w 2238057"/>
                <a:gd name="connsiteY1570" fmla="*/ 1216152 h 3429739"/>
                <a:gd name="connsiteX1571" fmla="*/ 1487990 w 2238057"/>
                <a:gd name="connsiteY1571" fmla="*/ 1224153 h 3429739"/>
                <a:gd name="connsiteX1572" fmla="*/ 1455414 w 2238057"/>
                <a:gd name="connsiteY1572" fmla="*/ 1221867 h 3429739"/>
                <a:gd name="connsiteX1573" fmla="*/ 1452557 w 2238057"/>
                <a:gd name="connsiteY1573" fmla="*/ 1219009 h 3429739"/>
                <a:gd name="connsiteX1574" fmla="*/ 1454271 w 2238057"/>
                <a:gd name="connsiteY1574" fmla="*/ 1215009 h 3429739"/>
                <a:gd name="connsiteX1575" fmla="*/ 1450842 w 2238057"/>
                <a:gd name="connsiteY1575" fmla="*/ 1236726 h 3429739"/>
                <a:gd name="connsiteX1576" fmla="*/ 1449128 w 2238057"/>
                <a:gd name="connsiteY1576" fmla="*/ 1240155 h 3429739"/>
                <a:gd name="connsiteX1577" fmla="*/ 1423982 w 2238057"/>
                <a:gd name="connsiteY1577" fmla="*/ 1252728 h 3429739"/>
                <a:gd name="connsiteX1578" fmla="*/ 1405122 w 2238057"/>
                <a:gd name="connsiteY1578" fmla="*/ 1261301 h 3429739"/>
                <a:gd name="connsiteX1579" fmla="*/ 1384549 w 2238057"/>
                <a:gd name="connsiteY1579" fmla="*/ 1266444 h 3429739"/>
                <a:gd name="connsiteX1580" fmla="*/ 1377119 w 2238057"/>
                <a:gd name="connsiteY1580" fmla="*/ 1261872 h 3429739"/>
                <a:gd name="connsiteX1581" fmla="*/ 1377690 w 2238057"/>
                <a:gd name="connsiteY1581" fmla="*/ 1253871 h 3429739"/>
                <a:gd name="connsiteX1582" fmla="*/ 1379405 w 2238057"/>
                <a:gd name="connsiteY1582" fmla="*/ 1252728 h 3429739"/>
                <a:gd name="connsiteX1583" fmla="*/ 1409123 w 2238057"/>
                <a:gd name="connsiteY1583" fmla="*/ 1240155 h 3429739"/>
                <a:gd name="connsiteX1584" fmla="*/ 1420553 w 2238057"/>
                <a:gd name="connsiteY1584" fmla="*/ 1239012 h 3429739"/>
                <a:gd name="connsiteX1585" fmla="*/ 1434269 w 2238057"/>
                <a:gd name="connsiteY1585" fmla="*/ 1237869 h 3429739"/>
                <a:gd name="connsiteX1586" fmla="*/ 1445127 w 2238057"/>
                <a:gd name="connsiteY1586" fmla="*/ 1233869 h 3429739"/>
                <a:gd name="connsiteX1587" fmla="*/ 1450842 w 2238057"/>
                <a:gd name="connsiteY1587" fmla="*/ 1236726 h 3429739"/>
                <a:gd name="connsiteX1588" fmla="*/ 1383405 w 2238057"/>
                <a:gd name="connsiteY1588" fmla="*/ 1140142 h 3429739"/>
                <a:gd name="connsiteX1589" fmla="*/ 1430840 w 2238057"/>
                <a:gd name="connsiteY1589" fmla="*/ 1152144 h 3429739"/>
                <a:gd name="connsiteX1590" fmla="*/ 1435984 w 2238057"/>
                <a:gd name="connsiteY1590" fmla="*/ 1156144 h 3429739"/>
                <a:gd name="connsiteX1591" fmla="*/ 1445699 w 2238057"/>
                <a:gd name="connsiteY1591" fmla="*/ 1175004 h 3429739"/>
                <a:gd name="connsiteX1592" fmla="*/ 1443413 w 2238057"/>
                <a:gd name="connsiteY1592" fmla="*/ 1183577 h 3429739"/>
                <a:gd name="connsiteX1593" fmla="*/ 1437698 w 2238057"/>
                <a:gd name="connsiteY1593" fmla="*/ 1185291 h 3429739"/>
                <a:gd name="connsiteX1594" fmla="*/ 1425696 w 2238057"/>
                <a:gd name="connsiteY1594" fmla="*/ 1174432 h 3429739"/>
                <a:gd name="connsiteX1595" fmla="*/ 1421696 w 2238057"/>
                <a:gd name="connsiteY1595" fmla="*/ 1173861 h 3429739"/>
                <a:gd name="connsiteX1596" fmla="*/ 1420553 w 2238057"/>
                <a:gd name="connsiteY1596" fmla="*/ 1175576 h 3429739"/>
                <a:gd name="connsiteX1597" fmla="*/ 1419410 w 2238057"/>
                <a:gd name="connsiteY1597" fmla="*/ 1182434 h 3429739"/>
                <a:gd name="connsiteX1598" fmla="*/ 1406265 w 2238057"/>
                <a:gd name="connsiteY1598" fmla="*/ 1215009 h 3429739"/>
                <a:gd name="connsiteX1599" fmla="*/ 1402836 w 2238057"/>
                <a:gd name="connsiteY1599" fmla="*/ 1218438 h 3429739"/>
                <a:gd name="connsiteX1600" fmla="*/ 1397121 w 2238057"/>
                <a:gd name="connsiteY1600" fmla="*/ 1217295 h 3429739"/>
                <a:gd name="connsiteX1601" fmla="*/ 1394835 w 2238057"/>
                <a:gd name="connsiteY1601" fmla="*/ 1203579 h 3429739"/>
                <a:gd name="connsiteX1602" fmla="*/ 1385120 w 2238057"/>
                <a:gd name="connsiteY1602" fmla="*/ 1199579 h 3429739"/>
                <a:gd name="connsiteX1603" fmla="*/ 1378834 w 2238057"/>
                <a:gd name="connsiteY1603" fmla="*/ 1203007 h 3429739"/>
                <a:gd name="connsiteX1604" fmla="*/ 1374833 w 2238057"/>
                <a:gd name="connsiteY1604" fmla="*/ 1203007 h 3429739"/>
                <a:gd name="connsiteX1605" fmla="*/ 1374833 w 2238057"/>
                <a:gd name="connsiteY1605" fmla="*/ 1200722 h 3429739"/>
                <a:gd name="connsiteX1606" fmla="*/ 1381691 w 2238057"/>
                <a:gd name="connsiteY1606" fmla="*/ 1191577 h 3429739"/>
                <a:gd name="connsiteX1607" fmla="*/ 1383977 w 2238057"/>
                <a:gd name="connsiteY1607" fmla="*/ 1171575 h 3429739"/>
                <a:gd name="connsiteX1608" fmla="*/ 1378834 w 2238057"/>
                <a:gd name="connsiteY1608" fmla="*/ 1163574 h 3429739"/>
                <a:gd name="connsiteX1609" fmla="*/ 1367404 w 2238057"/>
                <a:gd name="connsiteY1609" fmla="*/ 1155573 h 3429739"/>
                <a:gd name="connsiteX1610" fmla="*/ 1363403 w 2238057"/>
                <a:gd name="connsiteY1610" fmla="*/ 1150429 h 3429739"/>
                <a:gd name="connsiteX1611" fmla="*/ 1362831 w 2238057"/>
                <a:gd name="connsiteY1611" fmla="*/ 1150429 h 3429739"/>
                <a:gd name="connsiteX1612" fmla="*/ 1362831 w 2238057"/>
                <a:gd name="connsiteY1612" fmla="*/ 1150429 h 3429739"/>
                <a:gd name="connsiteX1613" fmla="*/ 1351973 w 2238057"/>
                <a:gd name="connsiteY1613" fmla="*/ 1161288 h 3429739"/>
                <a:gd name="connsiteX1614" fmla="*/ 1342829 w 2238057"/>
                <a:gd name="connsiteY1614" fmla="*/ 1167574 h 3429739"/>
                <a:gd name="connsiteX1615" fmla="*/ 1331970 w 2238057"/>
                <a:gd name="connsiteY1615" fmla="*/ 1175576 h 3429739"/>
                <a:gd name="connsiteX1616" fmla="*/ 1319969 w 2238057"/>
                <a:gd name="connsiteY1616" fmla="*/ 1217867 h 3429739"/>
                <a:gd name="connsiteX1617" fmla="*/ 1301681 w 2238057"/>
                <a:gd name="connsiteY1617" fmla="*/ 1251014 h 3429739"/>
                <a:gd name="connsiteX1618" fmla="*/ 1292537 w 2238057"/>
                <a:gd name="connsiteY1618" fmla="*/ 1247013 h 3429739"/>
                <a:gd name="connsiteX1619" fmla="*/ 1297109 w 2238057"/>
                <a:gd name="connsiteY1619" fmla="*/ 1208151 h 3429739"/>
                <a:gd name="connsiteX1620" fmla="*/ 1306253 w 2238057"/>
                <a:gd name="connsiteY1620" fmla="*/ 1184148 h 3429739"/>
                <a:gd name="connsiteX1621" fmla="*/ 1305681 w 2238057"/>
                <a:gd name="connsiteY1621" fmla="*/ 1172718 h 3429739"/>
                <a:gd name="connsiteX1622" fmla="*/ 1305681 w 2238057"/>
                <a:gd name="connsiteY1622" fmla="*/ 1168146 h 3429739"/>
                <a:gd name="connsiteX1623" fmla="*/ 1306824 w 2238057"/>
                <a:gd name="connsiteY1623" fmla="*/ 1165860 h 3429739"/>
                <a:gd name="connsiteX1624" fmla="*/ 1347972 w 2238057"/>
                <a:gd name="connsiteY1624" fmla="*/ 1143572 h 3429739"/>
                <a:gd name="connsiteX1625" fmla="*/ 1362260 w 2238057"/>
                <a:gd name="connsiteY1625" fmla="*/ 1149287 h 3429739"/>
                <a:gd name="connsiteX1626" fmla="*/ 1362831 w 2238057"/>
                <a:gd name="connsiteY1626" fmla="*/ 1148715 h 3429739"/>
                <a:gd name="connsiteX1627" fmla="*/ 1363403 w 2238057"/>
                <a:gd name="connsiteY1627" fmla="*/ 1149287 h 3429739"/>
                <a:gd name="connsiteX1628" fmla="*/ 1375976 w 2238057"/>
                <a:gd name="connsiteY1628" fmla="*/ 1145286 h 3429739"/>
                <a:gd name="connsiteX1629" fmla="*/ 1378834 w 2238057"/>
                <a:gd name="connsiteY1629" fmla="*/ 1141857 h 3429739"/>
                <a:gd name="connsiteX1630" fmla="*/ 1383405 w 2238057"/>
                <a:gd name="connsiteY1630" fmla="*/ 1140142 h 3429739"/>
                <a:gd name="connsiteX1631" fmla="*/ 1378834 w 2238057"/>
                <a:gd name="connsiteY1631" fmla="*/ 933831 h 3429739"/>
                <a:gd name="connsiteX1632" fmla="*/ 1379405 w 2238057"/>
                <a:gd name="connsiteY1632" fmla="*/ 932688 h 3429739"/>
                <a:gd name="connsiteX1633" fmla="*/ 1379405 w 2238057"/>
                <a:gd name="connsiteY1633" fmla="*/ 927544 h 3429739"/>
                <a:gd name="connsiteX1634" fmla="*/ 1381691 w 2238057"/>
                <a:gd name="connsiteY1634" fmla="*/ 925830 h 3429739"/>
                <a:gd name="connsiteX1635" fmla="*/ 1381691 w 2238057"/>
                <a:gd name="connsiteY1635" fmla="*/ 928116 h 3429739"/>
                <a:gd name="connsiteX1636" fmla="*/ 1378834 w 2238057"/>
                <a:gd name="connsiteY1636" fmla="*/ 932688 h 3429739"/>
                <a:gd name="connsiteX1637" fmla="*/ 1378834 w 2238057"/>
                <a:gd name="connsiteY1637" fmla="*/ 934402 h 3429739"/>
                <a:gd name="connsiteX1638" fmla="*/ 1377119 w 2238057"/>
                <a:gd name="connsiteY1638" fmla="*/ 934974 h 3429739"/>
                <a:gd name="connsiteX1639" fmla="*/ 1378834 w 2238057"/>
                <a:gd name="connsiteY1639" fmla="*/ 933831 h 3429739"/>
                <a:gd name="connsiteX1640" fmla="*/ 1320540 w 2238057"/>
                <a:gd name="connsiteY1640" fmla="*/ 1031557 h 3429739"/>
                <a:gd name="connsiteX1641" fmla="*/ 1322826 w 2238057"/>
                <a:gd name="connsiteY1641" fmla="*/ 1030986 h 3429739"/>
                <a:gd name="connsiteX1642" fmla="*/ 1325684 w 2238057"/>
                <a:gd name="connsiteY1642" fmla="*/ 1033844 h 3429739"/>
                <a:gd name="connsiteX1643" fmla="*/ 1323969 w 2238057"/>
                <a:gd name="connsiteY1643" fmla="*/ 1044131 h 3429739"/>
                <a:gd name="connsiteX1644" fmla="*/ 1322255 w 2238057"/>
                <a:gd name="connsiteY1644" fmla="*/ 1045274 h 3429739"/>
                <a:gd name="connsiteX1645" fmla="*/ 1318254 w 2238057"/>
                <a:gd name="connsiteY1645" fmla="*/ 1043559 h 3429739"/>
                <a:gd name="connsiteX1646" fmla="*/ 1320540 w 2238057"/>
                <a:gd name="connsiteY1646" fmla="*/ 1031557 h 3429739"/>
                <a:gd name="connsiteX1647" fmla="*/ 1298252 w 2238057"/>
                <a:gd name="connsiteY1647" fmla="*/ 997267 h 3429739"/>
                <a:gd name="connsiteX1648" fmla="*/ 1298252 w 2238057"/>
                <a:gd name="connsiteY1648" fmla="*/ 998411 h 3429739"/>
                <a:gd name="connsiteX1649" fmla="*/ 1295966 w 2238057"/>
                <a:gd name="connsiteY1649" fmla="*/ 997839 h 3429739"/>
                <a:gd name="connsiteX1650" fmla="*/ 1298252 w 2238057"/>
                <a:gd name="connsiteY1650" fmla="*/ 997267 h 3429739"/>
                <a:gd name="connsiteX1651" fmla="*/ 1283393 w 2238057"/>
                <a:gd name="connsiteY1651" fmla="*/ 608076 h 3429739"/>
                <a:gd name="connsiteX1652" fmla="*/ 1287394 w 2238057"/>
                <a:gd name="connsiteY1652" fmla="*/ 606361 h 3429739"/>
                <a:gd name="connsiteX1653" fmla="*/ 1290822 w 2238057"/>
                <a:gd name="connsiteY1653" fmla="*/ 608647 h 3429739"/>
                <a:gd name="connsiteX1654" fmla="*/ 1291965 w 2238057"/>
                <a:gd name="connsiteY1654" fmla="*/ 614934 h 3429739"/>
                <a:gd name="connsiteX1655" fmla="*/ 1287965 w 2238057"/>
                <a:gd name="connsiteY1655" fmla="*/ 616649 h 3429739"/>
                <a:gd name="connsiteX1656" fmla="*/ 1283393 w 2238057"/>
                <a:gd name="connsiteY1656" fmla="*/ 612076 h 3429739"/>
                <a:gd name="connsiteX1657" fmla="*/ 1283393 w 2238057"/>
                <a:gd name="connsiteY1657" fmla="*/ 608076 h 3429739"/>
                <a:gd name="connsiteX1658" fmla="*/ 1267391 w 2238057"/>
                <a:gd name="connsiteY1658" fmla="*/ 593217 h 3429739"/>
                <a:gd name="connsiteX1659" fmla="*/ 1267962 w 2238057"/>
                <a:gd name="connsiteY1659" fmla="*/ 594931 h 3429739"/>
                <a:gd name="connsiteX1660" fmla="*/ 1266819 w 2238057"/>
                <a:gd name="connsiteY1660" fmla="*/ 596075 h 3429739"/>
                <a:gd name="connsiteX1661" fmla="*/ 1266248 w 2238057"/>
                <a:gd name="connsiteY1661" fmla="*/ 594360 h 3429739"/>
                <a:gd name="connsiteX1662" fmla="*/ 1267391 w 2238057"/>
                <a:gd name="connsiteY1662" fmla="*/ 593217 h 3429739"/>
                <a:gd name="connsiteX1663" fmla="*/ 1259961 w 2238057"/>
                <a:gd name="connsiteY1663" fmla="*/ 884111 h 3429739"/>
                <a:gd name="connsiteX1664" fmla="*/ 1261676 w 2238057"/>
                <a:gd name="connsiteY1664" fmla="*/ 884682 h 3429739"/>
                <a:gd name="connsiteX1665" fmla="*/ 1261104 w 2238057"/>
                <a:gd name="connsiteY1665" fmla="*/ 885825 h 3429739"/>
                <a:gd name="connsiteX1666" fmla="*/ 1259390 w 2238057"/>
                <a:gd name="connsiteY1666" fmla="*/ 885254 h 3429739"/>
                <a:gd name="connsiteX1667" fmla="*/ 1259961 w 2238057"/>
                <a:gd name="connsiteY1667" fmla="*/ 884111 h 3429739"/>
                <a:gd name="connsiteX1668" fmla="*/ 1250817 w 2238057"/>
                <a:gd name="connsiteY1668" fmla="*/ 1013269 h 3429739"/>
                <a:gd name="connsiteX1669" fmla="*/ 1251389 w 2238057"/>
                <a:gd name="connsiteY1669" fmla="*/ 1014412 h 3429739"/>
                <a:gd name="connsiteX1670" fmla="*/ 1251960 w 2238057"/>
                <a:gd name="connsiteY1670" fmla="*/ 1014412 h 3429739"/>
                <a:gd name="connsiteX1671" fmla="*/ 1265105 w 2238057"/>
                <a:gd name="connsiteY1671" fmla="*/ 1015556 h 3429739"/>
                <a:gd name="connsiteX1672" fmla="*/ 1265676 w 2238057"/>
                <a:gd name="connsiteY1672" fmla="*/ 1018984 h 3429739"/>
                <a:gd name="connsiteX1673" fmla="*/ 1263962 w 2238057"/>
                <a:gd name="connsiteY1673" fmla="*/ 1020127 h 3429739"/>
                <a:gd name="connsiteX1674" fmla="*/ 1251960 w 2238057"/>
                <a:gd name="connsiteY1674" fmla="*/ 1013841 h 3429739"/>
                <a:gd name="connsiteX1675" fmla="*/ 1251389 w 2238057"/>
                <a:gd name="connsiteY1675" fmla="*/ 1013841 h 3429739"/>
                <a:gd name="connsiteX1676" fmla="*/ 1250817 w 2238057"/>
                <a:gd name="connsiteY1676" fmla="*/ 1013269 h 3429739"/>
                <a:gd name="connsiteX1677" fmla="*/ 1270249 w 2238057"/>
                <a:gd name="connsiteY1677" fmla="*/ 1095566 h 3429739"/>
                <a:gd name="connsiteX1678" fmla="*/ 1297680 w 2238057"/>
                <a:gd name="connsiteY1678" fmla="*/ 1082992 h 3429739"/>
                <a:gd name="connsiteX1679" fmla="*/ 1322255 w 2238057"/>
                <a:gd name="connsiteY1679" fmla="*/ 1069277 h 3429739"/>
                <a:gd name="connsiteX1680" fmla="*/ 1331399 w 2238057"/>
                <a:gd name="connsiteY1680" fmla="*/ 1067562 h 3429739"/>
                <a:gd name="connsiteX1681" fmla="*/ 1338257 w 2238057"/>
                <a:gd name="connsiteY1681" fmla="*/ 1069848 h 3429739"/>
                <a:gd name="connsiteX1682" fmla="*/ 1354259 w 2238057"/>
                <a:gd name="connsiteY1682" fmla="*/ 1084707 h 3429739"/>
                <a:gd name="connsiteX1683" fmla="*/ 1363974 w 2238057"/>
                <a:gd name="connsiteY1683" fmla="*/ 1093851 h 3429739"/>
                <a:gd name="connsiteX1684" fmla="*/ 1371404 w 2238057"/>
                <a:gd name="connsiteY1684" fmla="*/ 1103567 h 3429739"/>
                <a:gd name="connsiteX1685" fmla="*/ 1373690 w 2238057"/>
                <a:gd name="connsiteY1685" fmla="*/ 1124712 h 3429739"/>
                <a:gd name="connsiteX1686" fmla="*/ 1367404 w 2238057"/>
                <a:gd name="connsiteY1686" fmla="*/ 1128141 h 3429739"/>
                <a:gd name="connsiteX1687" fmla="*/ 1358831 w 2238057"/>
                <a:gd name="connsiteY1687" fmla="*/ 1125284 h 3429739"/>
                <a:gd name="connsiteX1688" fmla="*/ 1339971 w 2238057"/>
                <a:gd name="connsiteY1688" fmla="*/ 1126998 h 3429739"/>
                <a:gd name="connsiteX1689" fmla="*/ 1321684 w 2238057"/>
                <a:gd name="connsiteY1689" fmla="*/ 1120712 h 3429739"/>
                <a:gd name="connsiteX1690" fmla="*/ 1318254 w 2238057"/>
                <a:gd name="connsiteY1690" fmla="*/ 1117854 h 3429739"/>
                <a:gd name="connsiteX1691" fmla="*/ 1313682 w 2238057"/>
                <a:gd name="connsiteY1691" fmla="*/ 1113854 h 3429739"/>
                <a:gd name="connsiteX1692" fmla="*/ 1317683 w 2238057"/>
                <a:gd name="connsiteY1692" fmla="*/ 1108139 h 3429739"/>
                <a:gd name="connsiteX1693" fmla="*/ 1317111 w 2238057"/>
                <a:gd name="connsiteY1693" fmla="*/ 1104138 h 3429739"/>
                <a:gd name="connsiteX1694" fmla="*/ 1314825 w 2238057"/>
                <a:gd name="connsiteY1694" fmla="*/ 1102995 h 3429739"/>
                <a:gd name="connsiteX1695" fmla="*/ 1310254 w 2238057"/>
                <a:gd name="connsiteY1695" fmla="*/ 1102995 h 3429739"/>
                <a:gd name="connsiteX1696" fmla="*/ 1306253 w 2238057"/>
                <a:gd name="connsiteY1696" fmla="*/ 1104709 h 3429739"/>
                <a:gd name="connsiteX1697" fmla="*/ 1276535 w 2238057"/>
                <a:gd name="connsiteY1697" fmla="*/ 1118426 h 3429739"/>
                <a:gd name="connsiteX1698" fmla="*/ 1260533 w 2238057"/>
                <a:gd name="connsiteY1698" fmla="*/ 1114997 h 3429739"/>
                <a:gd name="connsiteX1699" fmla="*/ 1247960 w 2238057"/>
                <a:gd name="connsiteY1699" fmla="*/ 1111567 h 3429739"/>
                <a:gd name="connsiteX1700" fmla="*/ 1247389 w 2238057"/>
                <a:gd name="connsiteY1700" fmla="*/ 1112139 h 3429739"/>
                <a:gd name="connsiteX1701" fmla="*/ 1246245 w 2238057"/>
                <a:gd name="connsiteY1701" fmla="*/ 1112139 h 3429739"/>
                <a:gd name="connsiteX1702" fmla="*/ 1245102 w 2238057"/>
                <a:gd name="connsiteY1702" fmla="*/ 1113282 h 3429739"/>
                <a:gd name="connsiteX1703" fmla="*/ 1245674 w 2238057"/>
                <a:gd name="connsiteY1703" fmla="*/ 1112139 h 3429739"/>
                <a:gd name="connsiteX1704" fmla="*/ 1246245 w 2238057"/>
                <a:gd name="connsiteY1704" fmla="*/ 1112139 h 3429739"/>
                <a:gd name="connsiteX1705" fmla="*/ 1246817 w 2238057"/>
                <a:gd name="connsiteY1705" fmla="*/ 1111567 h 3429739"/>
                <a:gd name="connsiteX1706" fmla="*/ 1247960 w 2238057"/>
                <a:gd name="connsiteY1706" fmla="*/ 1111567 h 3429739"/>
                <a:gd name="connsiteX1707" fmla="*/ 1270249 w 2238057"/>
                <a:gd name="connsiteY1707" fmla="*/ 1095566 h 3429739"/>
                <a:gd name="connsiteX1708" fmla="*/ 1244531 w 2238057"/>
                <a:gd name="connsiteY1708" fmla="*/ 913257 h 3429739"/>
                <a:gd name="connsiteX1709" fmla="*/ 1243388 w 2238057"/>
                <a:gd name="connsiteY1709" fmla="*/ 910399 h 3429739"/>
                <a:gd name="connsiteX1710" fmla="*/ 1245102 w 2238057"/>
                <a:gd name="connsiteY1710" fmla="*/ 909828 h 3429739"/>
                <a:gd name="connsiteX1711" fmla="*/ 1246817 w 2238057"/>
                <a:gd name="connsiteY1711" fmla="*/ 912686 h 3429739"/>
                <a:gd name="connsiteX1712" fmla="*/ 1244531 w 2238057"/>
                <a:gd name="connsiteY1712" fmla="*/ 913257 h 3429739"/>
                <a:gd name="connsiteX1713" fmla="*/ 1233672 w 2238057"/>
                <a:gd name="connsiteY1713" fmla="*/ 577215 h 3429739"/>
                <a:gd name="connsiteX1714" fmla="*/ 1242816 w 2238057"/>
                <a:gd name="connsiteY1714" fmla="*/ 574929 h 3429739"/>
                <a:gd name="connsiteX1715" fmla="*/ 1246245 w 2238057"/>
                <a:gd name="connsiteY1715" fmla="*/ 577215 h 3429739"/>
                <a:gd name="connsiteX1716" fmla="*/ 1240530 w 2238057"/>
                <a:gd name="connsiteY1716" fmla="*/ 594360 h 3429739"/>
                <a:gd name="connsiteX1717" fmla="*/ 1231386 w 2238057"/>
                <a:gd name="connsiteY1717" fmla="*/ 596646 h 3429739"/>
                <a:gd name="connsiteX1718" fmla="*/ 1233672 w 2238057"/>
                <a:gd name="connsiteY1718" fmla="*/ 577215 h 3429739"/>
                <a:gd name="connsiteX1719" fmla="*/ 1226814 w 2238057"/>
                <a:gd name="connsiteY1719" fmla="*/ 692086 h 3429739"/>
                <a:gd name="connsiteX1720" fmla="*/ 1227957 w 2238057"/>
                <a:gd name="connsiteY1720" fmla="*/ 690944 h 3429739"/>
                <a:gd name="connsiteX1721" fmla="*/ 1229100 w 2238057"/>
                <a:gd name="connsiteY1721" fmla="*/ 688086 h 3429739"/>
                <a:gd name="connsiteX1722" fmla="*/ 1230244 w 2238057"/>
                <a:gd name="connsiteY1722" fmla="*/ 688657 h 3429739"/>
                <a:gd name="connsiteX1723" fmla="*/ 1227957 w 2238057"/>
                <a:gd name="connsiteY1723" fmla="*/ 690944 h 3429739"/>
                <a:gd name="connsiteX1724" fmla="*/ 1226814 w 2238057"/>
                <a:gd name="connsiteY1724" fmla="*/ 692086 h 3429739"/>
                <a:gd name="connsiteX1725" fmla="*/ 1222242 w 2238057"/>
                <a:gd name="connsiteY1725" fmla="*/ 698373 h 3429739"/>
                <a:gd name="connsiteX1726" fmla="*/ 1221099 w 2238057"/>
                <a:gd name="connsiteY1726" fmla="*/ 699516 h 3429739"/>
                <a:gd name="connsiteX1727" fmla="*/ 1221671 w 2238057"/>
                <a:gd name="connsiteY1727" fmla="*/ 697801 h 3429739"/>
                <a:gd name="connsiteX1728" fmla="*/ 1226814 w 2238057"/>
                <a:gd name="connsiteY1728" fmla="*/ 692086 h 3429739"/>
                <a:gd name="connsiteX1729" fmla="*/ 1222242 w 2238057"/>
                <a:gd name="connsiteY1729" fmla="*/ 614362 h 3429739"/>
                <a:gd name="connsiteX1730" fmla="*/ 1222242 w 2238057"/>
                <a:gd name="connsiteY1730" fmla="*/ 616077 h 3429739"/>
                <a:gd name="connsiteX1731" fmla="*/ 1220528 w 2238057"/>
                <a:gd name="connsiteY1731" fmla="*/ 615506 h 3429739"/>
                <a:gd name="connsiteX1732" fmla="*/ 1222242 w 2238057"/>
                <a:gd name="connsiteY1732" fmla="*/ 614362 h 3429739"/>
                <a:gd name="connsiteX1733" fmla="*/ 1210812 w 2238057"/>
                <a:gd name="connsiteY1733" fmla="*/ 796100 h 3429739"/>
                <a:gd name="connsiteX1734" fmla="*/ 1211384 w 2238057"/>
                <a:gd name="connsiteY1734" fmla="*/ 797814 h 3429739"/>
                <a:gd name="connsiteX1735" fmla="*/ 1210241 w 2238057"/>
                <a:gd name="connsiteY1735" fmla="*/ 797814 h 3429739"/>
                <a:gd name="connsiteX1736" fmla="*/ 1210812 w 2238057"/>
                <a:gd name="connsiteY1736" fmla="*/ 796100 h 3429739"/>
                <a:gd name="connsiteX1737" fmla="*/ 1202811 w 2238057"/>
                <a:gd name="connsiteY1737" fmla="*/ 1048131 h 3429739"/>
                <a:gd name="connsiteX1738" fmla="*/ 1207955 w 2238057"/>
                <a:gd name="connsiteY1738" fmla="*/ 1038987 h 3429739"/>
                <a:gd name="connsiteX1739" fmla="*/ 1207955 w 2238057"/>
                <a:gd name="connsiteY1739" fmla="*/ 1037844 h 3429739"/>
                <a:gd name="connsiteX1740" fmla="*/ 1209098 w 2238057"/>
                <a:gd name="connsiteY1740" fmla="*/ 1036701 h 3429739"/>
                <a:gd name="connsiteX1741" fmla="*/ 1208526 w 2238057"/>
                <a:gd name="connsiteY1741" fmla="*/ 1038416 h 3429739"/>
                <a:gd name="connsiteX1742" fmla="*/ 1207955 w 2238057"/>
                <a:gd name="connsiteY1742" fmla="*/ 1038416 h 3429739"/>
                <a:gd name="connsiteX1743" fmla="*/ 1210241 w 2238057"/>
                <a:gd name="connsiteY1743" fmla="*/ 1046417 h 3429739"/>
                <a:gd name="connsiteX1744" fmla="*/ 1210241 w 2238057"/>
                <a:gd name="connsiteY1744" fmla="*/ 1048702 h 3429739"/>
                <a:gd name="connsiteX1745" fmla="*/ 1206812 w 2238057"/>
                <a:gd name="connsiteY1745" fmla="*/ 1051560 h 3429739"/>
                <a:gd name="connsiteX1746" fmla="*/ 1204526 w 2238057"/>
                <a:gd name="connsiteY1746" fmla="*/ 1051560 h 3429739"/>
                <a:gd name="connsiteX1747" fmla="*/ 1202811 w 2238057"/>
                <a:gd name="connsiteY1747" fmla="*/ 1048131 h 3429739"/>
                <a:gd name="connsiteX1748" fmla="*/ 1198239 w 2238057"/>
                <a:gd name="connsiteY1748" fmla="*/ 879539 h 3429739"/>
                <a:gd name="connsiteX1749" fmla="*/ 1199954 w 2238057"/>
                <a:gd name="connsiteY1749" fmla="*/ 880110 h 3429739"/>
                <a:gd name="connsiteX1750" fmla="*/ 1198239 w 2238057"/>
                <a:gd name="connsiteY1750" fmla="*/ 880682 h 3429739"/>
                <a:gd name="connsiteX1751" fmla="*/ 1198239 w 2238057"/>
                <a:gd name="connsiteY1751" fmla="*/ 879539 h 3429739"/>
                <a:gd name="connsiteX1752" fmla="*/ 1191953 w 2238057"/>
                <a:gd name="connsiteY1752" fmla="*/ 804672 h 3429739"/>
                <a:gd name="connsiteX1753" fmla="*/ 1195382 w 2238057"/>
                <a:gd name="connsiteY1753" fmla="*/ 806958 h 3429739"/>
                <a:gd name="connsiteX1754" fmla="*/ 1192524 w 2238057"/>
                <a:gd name="connsiteY1754" fmla="*/ 809244 h 3429739"/>
                <a:gd name="connsiteX1755" fmla="*/ 1189095 w 2238057"/>
                <a:gd name="connsiteY1755" fmla="*/ 807530 h 3429739"/>
                <a:gd name="connsiteX1756" fmla="*/ 1191953 w 2238057"/>
                <a:gd name="connsiteY1756" fmla="*/ 804672 h 3429739"/>
                <a:gd name="connsiteX1757" fmla="*/ 1188524 w 2238057"/>
                <a:gd name="connsiteY1757" fmla="*/ 984694 h 3429739"/>
                <a:gd name="connsiteX1758" fmla="*/ 1180523 w 2238057"/>
                <a:gd name="connsiteY1758" fmla="*/ 1004697 h 3429739"/>
                <a:gd name="connsiteX1759" fmla="*/ 1180523 w 2238057"/>
                <a:gd name="connsiteY1759" fmla="*/ 1005840 h 3429739"/>
                <a:gd name="connsiteX1760" fmla="*/ 1179380 w 2238057"/>
                <a:gd name="connsiteY1760" fmla="*/ 1005840 h 3429739"/>
                <a:gd name="connsiteX1761" fmla="*/ 1179951 w 2238057"/>
                <a:gd name="connsiteY1761" fmla="*/ 1005269 h 3429739"/>
                <a:gd name="connsiteX1762" fmla="*/ 1180523 w 2238057"/>
                <a:gd name="connsiteY1762" fmla="*/ 1004697 h 3429739"/>
                <a:gd name="connsiteX1763" fmla="*/ 1185666 w 2238057"/>
                <a:gd name="connsiteY1763" fmla="*/ 983552 h 3429739"/>
                <a:gd name="connsiteX1764" fmla="*/ 1187381 w 2238057"/>
                <a:gd name="connsiteY1764" fmla="*/ 982980 h 3429739"/>
                <a:gd name="connsiteX1765" fmla="*/ 1188524 w 2238057"/>
                <a:gd name="connsiteY1765" fmla="*/ 984694 h 3429739"/>
                <a:gd name="connsiteX1766" fmla="*/ 1185666 w 2238057"/>
                <a:gd name="connsiteY1766" fmla="*/ 889254 h 3429739"/>
                <a:gd name="connsiteX1767" fmla="*/ 1186809 w 2238057"/>
                <a:gd name="connsiteY1767" fmla="*/ 890397 h 3429739"/>
                <a:gd name="connsiteX1768" fmla="*/ 1186238 w 2238057"/>
                <a:gd name="connsiteY1768" fmla="*/ 892112 h 3429739"/>
                <a:gd name="connsiteX1769" fmla="*/ 1184524 w 2238057"/>
                <a:gd name="connsiteY1769" fmla="*/ 891540 h 3429739"/>
                <a:gd name="connsiteX1770" fmla="*/ 1185666 w 2238057"/>
                <a:gd name="connsiteY1770" fmla="*/ 889254 h 3429739"/>
                <a:gd name="connsiteX1771" fmla="*/ 1169664 w 2238057"/>
                <a:gd name="connsiteY1771" fmla="*/ 908685 h 3429739"/>
                <a:gd name="connsiteX1772" fmla="*/ 1173665 w 2238057"/>
                <a:gd name="connsiteY1772" fmla="*/ 908114 h 3429739"/>
                <a:gd name="connsiteX1773" fmla="*/ 1183952 w 2238057"/>
                <a:gd name="connsiteY1773" fmla="*/ 916686 h 3429739"/>
                <a:gd name="connsiteX1774" fmla="*/ 1186238 w 2238057"/>
                <a:gd name="connsiteY1774" fmla="*/ 932688 h 3429739"/>
                <a:gd name="connsiteX1775" fmla="*/ 1185095 w 2238057"/>
                <a:gd name="connsiteY1775" fmla="*/ 954405 h 3429739"/>
                <a:gd name="connsiteX1776" fmla="*/ 1186809 w 2238057"/>
                <a:gd name="connsiteY1776" fmla="*/ 962977 h 3429739"/>
                <a:gd name="connsiteX1777" fmla="*/ 1185666 w 2238057"/>
                <a:gd name="connsiteY1777" fmla="*/ 969264 h 3429739"/>
                <a:gd name="connsiteX1778" fmla="*/ 1181094 w 2238057"/>
                <a:gd name="connsiteY1778" fmla="*/ 965835 h 3429739"/>
                <a:gd name="connsiteX1779" fmla="*/ 1176522 w 2238057"/>
                <a:gd name="connsiteY1779" fmla="*/ 961263 h 3429739"/>
                <a:gd name="connsiteX1780" fmla="*/ 1168521 w 2238057"/>
                <a:gd name="connsiteY1780" fmla="*/ 953834 h 3429739"/>
                <a:gd name="connsiteX1781" fmla="*/ 1166807 w 2238057"/>
                <a:gd name="connsiteY1781" fmla="*/ 946976 h 3429739"/>
                <a:gd name="connsiteX1782" fmla="*/ 1166807 w 2238057"/>
                <a:gd name="connsiteY1782" fmla="*/ 929259 h 3429739"/>
                <a:gd name="connsiteX1783" fmla="*/ 1162806 w 2238057"/>
                <a:gd name="connsiteY1783" fmla="*/ 921829 h 3429739"/>
                <a:gd name="connsiteX1784" fmla="*/ 1169664 w 2238057"/>
                <a:gd name="connsiteY1784" fmla="*/ 908685 h 3429739"/>
                <a:gd name="connsiteX1785" fmla="*/ 1143375 w 2238057"/>
                <a:gd name="connsiteY1785" fmla="*/ 941832 h 3429739"/>
                <a:gd name="connsiteX1786" fmla="*/ 1137089 w 2238057"/>
                <a:gd name="connsiteY1786" fmla="*/ 951547 h 3429739"/>
                <a:gd name="connsiteX1787" fmla="*/ 1134231 w 2238057"/>
                <a:gd name="connsiteY1787" fmla="*/ 952119 h 3429739"/>
                <a:gd name="connsiteX1788" fmla="*/ 1133660 w 2238057"/>
                <a:gd name="connsiteY1788" fmla="*/ 949833 h 3429739"/>
                <a:gd name="connsiteX1789" fmla="*/ 1134231 w 2238057"/>
                <a:gd name="connsiteY1789" fmla="*/ 947547 h 3429739"/>
                <a:gd name="connsiteX1790" fmla="*/ 1137089 w 2238057"/>
                <a:gd name="connsiteY1790" fmla="*/ 934402 h 3429739"/>
                <a:gd name="connsiteX1791" fmla="*/ 1126230 w 2238057"/>
                <a:gd name="connsiteY1791" fmla="*/ 926973 h 3429739"/>
                <a:gd name="connsiteX1792" fmla="*/ 1125659 w 2238057"/>
                <a:gd name="connsiteY1792" fmla="*/ 925259 h 3429739"/>
                <a:gd name="connsiteX1793" fmla="*/ 1128516 w 2238057"/>
                <a:gd name="connsiteY1793" fmla="*/ 922972 h 3429739"/>
                <a:gd name="connsiteX1794" fmla="*/ 1133089 w 2238057"/>
                <a:gd name="connsiteY1794" fmla="*/ 923544 h 3429739"/>
                <a:gd name="connsiteX1795" fmla="*/ 1141661 w 2238057"/>
                <a:gd name="connsiteY1795" fmla="*/ 925259 h 3429739"/>
                <a:gd name="connsiteX1796" fmla="*/ 1141661 w 2238057"/>
                <a:gd name="connsiteY1796" fmla="*/ 924687 h 3429739"/>
                <a:gd name="connsiteX1797" fmla="*/ 1142232 w 2238057"/>
                <a:gd name="connsiteY1797" fmla="*/ 924687 h 3429739"/>
                <a:gd name="connsiteX1798" fmla="*/ 1135374 w 2238057"/>
                <a:gd name="connsiteY1798" fmla="*/ 913829 h 3429739"/>
                <a:gd name="connsiteX1799" fmla="*/ 1134803 w 2238057"/>
                <a:gd name="connsiteY1799" fmla="*/ 895541 h 3429739"/>
                <a:gd name="connsiteX1800" fmla="*/ 1139375 w 2238057"/>
                <a:gd name="connsiteY1800" fmla="*/ 890969 h 3429739"/>
                <a:gd name="connsiteX1801" fmla="*/ 1145090 w 2238057"/>
                <a:gd name="connsiteY1801" fmla="*/ 893254 h 3429739"/>
                <a:gd name="connsiteX1802" fmla="*/ 1151376 w 2238057"/>
                <a:gd name="connsiteY1802" fmla="*/ 902399 h 3429739"/>
                <a:gd name="connsiteX1803" fmla="*/ 1151376 w 2238057"/>
                <a:gd name="connsiteY1803" fmla="*/ 902399 h 3429739"/>
                <a:gd name="connsiteX1804" fmla="*/ 1151948 w 2238057"/>
                <a:gd name="connsiteY1804" fmla="*/ 901256 h 3429739"/>
                <a:gd name="connsiteX1805" fmla="*/ 1151376 w 2238057"/>
                <a:gd name="connsiteY1805" fmla="*/ 902970 h 3429739"/>
                <a:gd name="connsiteX1806" fmla="*/ 1151376 w 2238057"/>
                <a:gd name="connsiteY1806" fmla="*/ 902399 h 3429739"/>
                <a:gd name="connsiteX1807" fmla="*/ 1151376 w 2238057"/>
                <a:gd name="connsiteY1807" fmla="*/ 919544 h 3429739"/>
                <a:gd name="connsiteX1808" fmla="*/ 1149662 w 2238057"/>
                <a:gd name="connsiteY1808" fmla="*/ 922972 h 3429739"/>
                <a:gd name="connsiteX1809" fmla="*/ 1141089 w 2238057"/>
                <a:gd name="connsiteY1809" fmla="*/ 924687 h 3429739"/>
                <a:gd name="connsiteX1810" fmla="*/ 1141661 w 2238057"/>
                <a:gd name="connsiteY1810" fmla="*/ 925259 h 3429739"/>
                <a:gd name="connsiteX1811" fmla="*/ 1141089 w 2238057"/>
                <a:gd name="connsiteY1811" fmla="*/ 925259 h 3429739"/>
                <a:gd name="connsiteX1812" fmla="*/ 1143375 w 2238057"/>
                <a:gd name="connsiteY1812" fmla="*/ 933259 h 3429739"/>
                <a:gd name="connsiteX1813" fmla="*/ 1143375 w 2238057"/>
                <a:gd name="connsiteY1813" fmla="*/ 941832 h 3429739"/>
                <a:gd name="connsiteX1814" fmla="*/ 1154234 w 2238057"/>
                <a:gd name="connsiteY1814" fmla="*/ 1005269 h 3429739"/>
                <a:gd name="connsiteX1815" fmla="*/ 1153091 w 2238057"/>
                <a:gd name="connsiteY1815" fmla="*/ 1006983 h 3429739"/>
                <a:gd name="connsiteX1816" fmla="*/ 1149662 w 2238057"/>
                <a:gd name="connsiteY1816" fmla="*/ 1006412 h 3429739"/>
                <a:gd name="connsiteX1817" fmla="*/ 1146233 w 2238057"/>
                <a:gd name="connsiteY1817" fmla="*/ 990981 h 3429739"/>
                <a:gd name="connsiteX1818" fmla="*/ 1148519 w 2238057"/>
                <a:gd name="connsiteY1818" fmla="*/ 986981 h 3429739"/>
                <a:gd name="connsiteX1819" fmla="*/ 1147947 w 2238057"/>
                <a:gd name="connsiteY1819" fmla="*/ 986409 h 3429739"/>
                <a:gd name="connsiteX1820" fmla="*/ 1149090 w 2238057"/>
                <a:gd name="connsiteY1820" fmla="*/ 982980 h 3429739"/>
                <a:gd name="connsiteX1821" fmla="*/ 1149090 w 2238057"/>
                <a:gd name="connsiteY1821" fmla="*/ 982980 h 3429739"/>
                <a:gd name="connsiteX1822" fmla="*/ 1149662 w 2238057"/>
                <a:gd name="connsiteY1822" fmla="*/ 981266 h 3429739"/>
                <a:gd name="connsiteX1823" fmla="*/ 1149090 w 2238057"/>
                <a:gd name="connsiteY1823" fmla="*/ 982980 h 3429739"/>
                <a:gd name="connsiteX1824" fmla="*/ 1148519 w 2238057"/>
                <a:gd name="connsiteY1824" fmla="*/ 986981 h 3429739"/>
                <a:gd name="connsiteX1825" fmla="*/ 1148519 w 2238057"/>
                <a:gd name="connsiteY1825" fmla="*/ 986981 h 3429739"/>
                <a:gd name="connsiteX1826" fmla="*/ 1154805 w 2238057"/>
                <a:gd name="connsiteY1826" fmla="*/ 1000125 h 3429739"/>
                <a:gd name="connsiteX1827" fmla="*/ 1154234 w 2238057"/>
                <a:gd name="connsiteY1827" fmla="*/ 1005269 h 3429739"/>
                <a:gd name="connsiteX1828" fmla="*/ 1146804 w 2238057"/>
                <a:gd name="connsiteY1828" fmla="*/ 530352 h 3429739"/>
                <a:gd name="connsiteX1829" fmla="*/ 1148519 w 2238057"/>
                <a:gd name="connsiteY1829" fmla="*/ 529781 h 3429739"/>
                <a:gd name="connsiteX1830" fmla="*/ 1149662 w 2238057"/>
                <a:gd name="connsiteY1830" fmla="*/ 533210 h 3429739"/>
                <a:gd name="connsiteX1831" fmla="*/ 1147947 w 2238057"/>
                <a:gd name="connsiteY1831" fmla="*/ 533781 h 3429739"/>
                <a:gd name="connsiteX1832" fmla="*/ 1146804 w 2238057"/>
                <a:gd name="connsiteY1832" fmla="*/ 530352 h 3429739"/>
                <a:gd name="connsiteX1833" fmla="*/ 1133660 w 2238057"/>
                <a:gd name="connsiteY1833" fmla="*/ 750380 h 3429739"/>
                <a:gd name="connsiteX1834" fmla="*/ 1139946 w 2238057"/>
                <a:gd name="connsiteY1834" fmla="*/ 744665 h 3429739"/>
                <a:gd name="connsiteX1835" fmla="*/ 1143947 w 2238057"/>
                <a:gd name="connsiteY1835" fmla="*/ 746379 h 3429739"/>
                <a:gd name="connsiteX1836" fmla="*/ 1143947 w 2238057"/>
                <a:gd name="connsiteY1836" fmla="*/ 748665 h 3429739"/>
                <a:gd name="connsiteX1837" fmla="*/ 1132517 w 2238057"/>
                <a:gd name="connsiteY1837" fmla="*/ 758952 h 3429739"/>
                <a:gd name="connsiteX1838" fmla="*/ 1132517 w 2238057"/>
                <a:gd name="connsiteY1838" fmla="*/ 760095 h 3429739"/>
                <a:gd name="connsiteX1839" fmla="*/ 1131374 w 2238057"/>
                <a:gd name="connsiteY1839" fmla="*/ 760095 h 3429739"/>
                <a:gd name="connsiteX1840" fmla="*/ 1130231 w 2238057"/>
                <a:gd name="connsiteY1840" fmla="*/ 761238 h 3429739"/>
                <a:gd name="connsiteX1841" fmla="*/ 1130802 w 2238057"/>
                <a:gd name="connsiteY1841" fmla="*/ 760095 h 3429739"/>
                <a:gd name="connsiteX1842" fmla="*/ 1131374 w 2238057"/>
                <a:gd name="connsiteY1842" fmla="*/ 760095 h 3429739"/>
                <a:gd name="connsiteX1843" fmla="*/ 1131945 w 2238057"/>
                <a:gd name="connsiteY1843" fmla="*/ 759524 h 3429739"/>
                <a:gd name="connsiteX1844" fmla="*/ 1132517 w 2238057"/>
                <a:gd name="connsiteY1844" fmla="*/ 758952 h 3429739"/>
                <a:gd name="connsiteX1845" fmla="*/ 1133660 w 2238057"/>
                <a:gd name="connsiteY1845" fmla="*/ 750380 h 3429739"/>
                <a:gd name="connsiteX1846" fmla="*/ 1130802 w 2238057"/>
                <a:gd name="connsiteY1846" fmla="*/ 523494 h 3429739"/>
                <a:gd name="connsiteX1847" fmla="*/ 1131945 w 2238057"/>
                <a:gd name="connsiteY1847" fmla="*/ 525780 h 3429739"/>
                <a:gd name="connsiteX1848" fmla="*/ 1129659 w 2238057"/>
                <a:gd name="connsiteY1848" fmla="*/ 525780 h 3429739"/>
                <a:gd name="connsiteX1849" fmla="*/ 1128516 w 2238057"/>
                <a:gd name="connsiteY1849" fmla="*/ 524637 h 3429739"/>
                <a:gd name="connsiteX1850" fmla="*/ 1130802 w 2238057"/>
                <a:gd name="connsiteY1850" fmla="*/ 523494 h 3429739"/>
                <a:gd name="connsiteX1851" fmla="*/ 1122230 w 2238057"/>
                <a:gd name="connsiteY1851" fmla="*/ 809244 h 3429739"/>
                <a:gd name="connsiteX1852" fmla="*/ 1130802 w 2238057"/>
                <a:gd name="connsiteY1852" fmla="*/ 808101 h 3429739"/>
                <a:gd name="connsiteX1853" fmla="*/ 1132517 w 2238057"/>
                <a:gd name="connsiteY1853" fmla="*/ 806958 h 3429739"/>
                <a:gd name="connsiteX1854" fmla="*/ 1138232 w 2238057"/>
                <a:gd name="connsiteY1854" fmla="*/ 801815 h 3429739"/>
                <a:gd name="connsiteX1855" fmla="*/ 1138804 w 2238057"/>
                <a:gd name="connsiteY1855" fmla="*/ 801815 h 3429739"/>
                <a:gd name="connsiteX1856" fmla="*/ 1138232 w 2238057"/>
                <a:gd name="connsiteY1856" fmla="*/ 800100 h 3429739"/>
                <a:gd name="connsiteX1857" fmla="*/ 1153662 w 2238057"/>
                <a:gd name="connsiteY1857" fmla="*/ 766953 h 3429739"/>
                <a:gd name="connsiteX1858" fmla="*/ 1157663 w 2238057"/>
                <a:gd name="connsiteY1858" fmla="*/ 767525 h 3429739"/>
                <a:gd name="connsiteX1859" fmla="*/ 1158806 w 2238057"/>
                <a:gd name="connsiteY1859" fmla="*/ 771525 h 3429739"/>
                <a:gd name="connsiteX1860" fmla="*/ 1158234 w 2238057"/>
                <a:gd name="connsiteY1860" fmla="*/ 773811 h 3429739"/>
                <a:gd name="connsiteX1861" fmla="*/ 1147376 w 2238057"/>
                <a:gd name="connsiteY1861" fmla="*/ 785812 h 3429739"/>
                <a:gd name="connsiteX1862" fmla="*/ 1141661 w 2238057"/>
                <a:gd name="connsiteY1862" fmla="*/ 798386 h 3429739"/>
                <a:gd name="connsiteX1863" fmla="*/ 1138804 w 2238057"/>
                <a:gd name="connsiteY1863" fmla="*/ 801243 h 3429739"/>
                <a:gd name="connsiteX1864" fmla="*/ 1138804 w 2238057"/>
                <a:gd name="connsiteY1864" fmla="*/ 801815 h 3429739"/>
                <a:gd name="connsiteX1865" fmla="*/ 1133089 w 2238057"/>
                <a:gd name="connsiteY1865" fmla="*/ 806958 h 3429739"/>
                <a:gd name="connsiteX1866" fmla="*/ 1130802 w 2238057"/>
                <a:gd name="connsiteY1866" fmla="*/ 807530 h 3429739"/>
                <a:gd name="connsiteX1867" fmla="*/ 1122801 w 2238057"/>
                <a:gd name="connsiteY1867" fmla="*/ 812101 h 3429739"/>
                <a:gd name="connsiteX1868" fmla="*/ 1121658 w 2238057"/>
                <a:gd name="connsiteY1868" fmla="*/ 810959 h 3429739"/>
                <a:gd name="connsiteX1869" fmla="*/ 1122230 w 2238057"/>
                <a:gd name="connsiteY1869" fmla="*/ 809244 h 3429739"/>
                <a:gd name="connsiteX1870" fmla="*/ 1121087 w 2238057"/>
                <a:gd name="connsiteY1870" fmla="*/ 451485 h 3429739"/>
                <a:gd name="connsiteX1871" fmla="*/ 1120515 w 2238057"/>
                <a:gd name="connsiteY1871" fmla="*/ 453200 h 3429739"/>
                <a:gd name="connsiteX1872" fmla="*/ 1119944 w 2238057"/>
                <a:gd name="connsiteY1872" fmla="*/ 451485 h 3429739"/>
                <a:gd name="connsiteX1873" fmla="*/ 1121087 w 2238057"/>
                <a:gd name="connsiteY1873" fmla="*/ 451485 h 3429739"/>
                <a:gd name="connsiteX1874" fmla="*/ 1106799 w 2238057"/>
                <a:gd name="connsiteY1874" fmla="*/ 497776 h 3429739"/>
                <a:gd name="connsiteX1875" fmla="*/ 1108514 w 2238057"/>
                <a:gd name="connsiteY1875" fmla="*/ 497776 h 3429739"/>
                <a:gd name="connsiteX1876" fmla="*/ 1109085 w 2238057"/>
                <a:gd name="connsiteY1876" fmla="*/ 501206 h 3429739"/>
                <a:gd name="connsiteX1877" fmla="*/ 1107371 w 2238057"/>
                <a:gd name="connsiteY1877" fmla="*/ 501777 h 3429739"/>
                <a:gd name="connsiteX1878" fmla="*/ 1106799 w 2238057"/>
                <a:gd name="connsiteY1878" fmla="*/ 497776 h 3429739"/>
                <a:gd name="connsiteX1879" fmla="*/ 580448 w 2238057"/>
                <a:gd name="connsiteY1879" fmla="*/ 694372 h 3429739"/>
                <a:gd name="connsiteX1880" fmla="*/ 579305 w 2238057"/>
                <a:gd name="connsiteY1880" fmla="*/ 694944 h 3429739"/>
                <a:gd name="connsiteX1881" fmla="*/ 579876 w 2238057"/>
                <a:gd name="connsiteY1881" fmla="*/ 693801 h 3429739"/>
                <a:gd name="connsiteX1882" fmla="*/ 580448 w 2238057"/>
                <a:gd name="connsiteY1882" fmla="*/ 692658 h 3429739"/>
                <a:gd name="connsiteX1883" fmla="*/ 580448 w 2238057"/>
                <a:gd name="connsiteY1883" fmla="*/ 694372 h 3429739"/>
                <a:gd name="connsiteX1884" fmla="*/ 593592 w 2238057"/>
                <a:gd name="connsiteY1884" fmla="*/ 660082 h 3429739"/>
                <a:gd name="connsiteX1885" fmla="*/ 593592 w 2238057"/>
                <a:gd name="connsiteY1885" fmla="*/ 658940 h 3429739"/>
                <a:gd name="connsiteX1886" fmla="*/ 591306 w 2238057"/>
                <a:gd name="connsiteY1886" fmla="*/ 657225 h 3429739"/>
                <a:gd name="connsiteX1887" fmla="*/ 591878 w 2238057"/>
                <a:gd name="connsiteY1887" fmla="*/ 655511 h 3429739"/>
                <a:gd name="connsiteX1888" fmla="*/ 593592 w 2238057"/>
                <a:gd name="connsiteY1888" fmla="*/ 658940 h 3429739"/>
                <a:gd name="connsiteX1889" fmla="*/ 594164 w 2238057"/>
                <a:gd name="connsiteY1889" fmla="*/ 659511 h 3429739"/>
                <a:gd name="connsiteX1890" fmla="*/ 595307 w 2238057"/>
                <a:gd name="connsiteY1890" fmla="*/ 661226 h 3429739"/>
                <a:gd name="connsiteX1891" fmla="*/ 593592 w 2238057"/>
                <a:gd name="connsiteY1891" fmla="*/ 660082 h 3429739"/>
                <a:gd name="connsiteX1892" fmla="*/ 597021 w 2238057"/>
                <a:gd name="connsiteY1892" fmla="*/ 629793 h 3429739"/>
                <a:gd name="connsiteX1893" fmla="*/ 595878 w 2238057"/>
                <a:gd name="connsiteY1893" fmla="*/ 630365 h 3429739"/>
                <a:gd name="connsiteX1894" fmla="*/ 595878 w 2238057"/>
                <a:gd name="connsiteY1894" fmla="*/ 626936 h 3429739"/>
                <a:gd name="connsiteX1895" fmla="*/ 596450 w 2238057"/>
                <a:gd name="connsiteY1895" fmla="*/ 628079 h 3429739"/>
                <a:gd name="connsiteX1896" fmla="*/ 597021 w 2238057"/>
                <a:gd name="connsiteY1896" fmla="*/ 629793 h 3429739"/>
                <a:gd name="connsiteX1897" fmla="*/ 599879 w 2238057"/>
                <a:gd name="connsiteY1897" fmla="*/ 754951 h 3429739"/>
                <a:gd name="connsiteX1898" fmla="*/ 596450 w 2238057"/>
                <a:gd name="connsiteY1898" fmla="*/ 754380 h 3429739"/>
                <a:gd name="connsiteX1899" fmla="*/ 591306 w 2238057"/>
                <a:gd name="connsiteY1899" fmla="*/ 746379 h 3429739"/>
                <a:gd name="connsiteX1900" fmla="*/ 594735 w 2238057"/>
                <a:gd name="connsiteY1900" fmla="*/ 736664 h 3429739"/>
                <a:gd name="connsiteX1901" fmla="*/ 594164 w 2238057"/>
                <a:gd name="connsiteY1901" fmla="*/ 736092 h 3429739"/>
                <a:gd name="connsiteX1902" fmla="*/ 594735 w 2238057"/>
                <a:gd name="connsiteY1902" fmla="*/ 735521 h 3429739"/>
                <a:gd name="connsiteX1903" fmla="*/ 595878 w 2238057"/>
                <a:gd name="connsiteY1903" fmla="*/ 731520 h 3429739"/>
                <a:gd name="connsiteX1904" fmla="*/ 596450 w 2238057"/>
                <a:gd name="connsiteY1904" fmla="*/ 732663 h 3429739"/>
                <a:gd name="connsiteX1905" fmla="*/ 594735 w 2238057"/>
                <a:gd name="connsiteY1905" fmla="*/ 735521 h 3429739"/>
                <a:gd name="connsiteX1906" fmla="*/ 594735 w 2238057"/>
                <a:gd name="connsiteY1906" fmla="*/ 736664 h 3429739"/>
                <a:gd name="connsiteX1907" fmla="*/ 594164 w 2238057"/>
                <a:gd name="connsiteY1907" fmla="*/ 736664 h 3429739"/>
                <a:gd name="connsiteX1908" fmla="*/ 600450 w 2238057"/>
                <a:gd name="connsiteY1908" fmla="*/ 752666 h 3429739"/>
                <a:gd name="connsiteX1909" fmla="*/ 599879 w 2238057"/>
                <a:gd name="connsiteY1909" fmla="*/ 754951 h 3429739"/>
                <a:gd name="connsiteX1910" fmla="*/ 606165 w 2238057"/>
                <a:gd name="connsiteY1910" fmla="*/ 738950 h 3429739"/>
                <a:gd name="connsiteX1911" fmla="*/ 605022 w 2238057"/>
                <a:gd name="connsiteY1911" fmla="*/ 737806 h 3429739"/>
                <a:gd name="connsiteX1912" fmla="*/ 606165 w 2238057"/>
                <a:gd name="connsiteY1912" fmla="*/ 734377 h 3429739"/>
                <a:gd name="connsiteX1913" fmla="*/ 609023 w 2238057"/>
                <a:gd name="connsiteY1913" fmla="*/ 737235 h 3429739"/>
                <a:gd name="connsiteX1914" fmla="*/ 606165 w 2238057"/>
                <a:gd name="connsiteY1914" fmla="*/ 738950 h 3429739"/>
                <a:gd name="connsiteX1915" fmla="*/ 817049 w 2238057"/>
                <a:gd name="connsiteY1915" fmla="*/ 240601 h 3429739"/>
                <a:gd name="connsiteX1916" fmla="*/ 815906 w 2238057"/>
                <a:gd name="connsiteY1916" fmla="*/ 238887 h 3429739"/>
                <a:gd name="connsiteX1917" fmla="*/ 815906 w 2238057"/>
                <a:gd name="connsiteY1917" fmla="*/ 235458 h 3429739"/>
                <a:gd name="connsiteX1918" fmla="*/ 816477 w 2238057"/>
                <a:gd name="connsiteY1918" fmla="*/ 228029 h 3429739"/>
                <a:gd name="connsiteX1919" fmla="*/ 817620 w 2238057"/>
                <a:gd name="connsiteY1919" fmla="*/ 226314 h 3429739"/>
                <a:gd name="connsiteX1920" fmla="*/ 818763 w 2238057"/>
                <a:gd name="connsiteY1920" fmla="*/ 226886 h 3429739"/>
                <a:gd name="connsiteX1921" fmla="*/ 819335 w 2238057"/>
                <a:gd name="connsiteY1921" fmla="*/ 237744 h 3429739"/>
                <a:gd name="connsiteX1922" fmla="*/ 817049 w 2238057"/>
                <a:gd name="connsiteY1922" fmla="*/ 240601 h 3429739"/>
                <a:gd name="connsiteX1923" fmla="*/ 849624 w 2238057"/>
                <a:gd name="connsiteY1923" fmla="*/ 230315 h 3429739"/>
                <a:gd name="connsiteX1924" fmla="*/ 848481 w 2238057"/>
                <a:gd name="connsiteY1924" fmla="*/ 231457 h 3429739"/>
                <a:gd name="connsiteX1925" fmla="*/ 849053 w 2238057"/>
                <a:gd name="connsiteY1925" fmla="*/ 229743 h 3429739"/>
                <a:gd name="connsiteX1926" fmla="*/ 850196 w 2238057"/>
                <a:gd name="connsiteY1926" fmla="*/ 229743 h 3429739"/>
                <a:gd name="connsiteX1927" fmla="*/ 849624 w 2238057"/>
                <a:gd name="connsiteY1927" fmla="*/ 230315 h 3429739"/>
                <a:gd name="connsiteX1928" fmla="*/ 858197 w 2238057"/>
                <a:gd name="connsiteY1928" fmla="*/ 622935 h 3429739"/>
                <a:gd name="connsiteX1929" fmla="*/ 857625 w 2238057"/>
                <a:gd name="connsiteY1929" fmla="*/ 623506 h 3429739"/>
                <a:gd name="connsiteX1930" fmla="*/ 858197 w 2238057"/>
                <a:gd name="connsiteY1930" fmla="*/ 622935 h 3429739"/>
                <a:gd name="connsiteX1931" fmla="*/ 858768 w 2238057"/>
                <a:gd name="connsiteY1931" fmla="*/ 621792 h 3429739"/>
                <a:gd name="connsiteX1932" fmla="*/ 858197 w 2238057"/>
                <a:gd name="connsiteY1932" fmla="*/ 622935 h 3429739"/>
                <a:gd name="connsiteX1933" fmla="*/ 894201 w 2238057"/>
                <a:gd name="connsiteY1933" fmla="*/ 814387 h 3429739"/>
                <a:gd name="connsiteX1934" fmla="*/ 892487 w 2238057"/>
                <a:gd name="connsiteY1934" fmla="*/ 813816 h 3429739"/>
                <a:gd name="connsiteX1935" fmla="*/ 895344 w 2238057"/>
                <a:gd name="connsiteY1935" fmla="*/ 812673 h 3429739"/>
                <a:gd name="connsiteX1936" fmla="*/ 896487 w 2238057"/>
                <a:gd name="connsiteY1936" fmla="*/ 813816 h 3429739"/>
                <a:gd name="connsiteX1937" fmla="*/ 894201 w 2238057"/>
                <a:gd name="connsiteY1937" fmla="*/ 814387 h 3429739"/>
                <a:gd name="connsiteX1938" fmla="*/ 899345 w 2238057"/>
                <a:gd name="connsiteY1938" fmla="*/ 214312 h 3429739"/>
                <a:gd name="connsiteX1939" fmla="*/ 897630 w 2238057"/>
                <a:gd name="connsiteY1939" fmla="*/ 215456 h 3429739"/>
                <a:gd name="connsiteX1940" fmla="*/ 874770 w 2238057"/>
                <a:gd name="connsiteY1940" fmla="*/ 215456 h 3429739"/>
                <a:gd name="connsiteX1941" fmla="*/ 873056 w 2238057"/>
                <a:gd name="connsiteY1941" fmla="*/ 216027 h 3429739"/>
                <a:gd name="connsiteX1942" fmla="*/ 867912 w 2238057"/>
                <a:gd name="connsiteY1942" fmla="*/ 221171 h 3429739"/>
                <a:gd name="connsiteX1943" fmla="*/ 866769 w 2238057"/>
                <a:gd name="connsiteY1943" fmla="*/ 221171 h 3429739"/>
                <a:gd name="connsiteX1944" fmla="*/ 864483 w 2238057"/>
                <a:gd name="connsiteY1944" fmla="*/ 223456 h 3429739"/>
                <a:gd name="connsiteX1945" fmla="*/ 862769 w 2238057"/>
                <a:gd name="connsiteY1945" fmla="*/ 222885 h 3429739"/>
                <a:gd name="connsiteX1946" fmla="*/ 866769 w 2238057"/>
                <a:gd name="connsiteY1946" fmla="*/ 221171 h 3429739"/>
                <a:gd name="connsiteX1947" fmla="*/ 867341 w 2238057"/>
                <a:gd name="connsiteY1947" fmla="*/ 220599 h 3429739"/>
                <a:gd name="connsiteX1948" fmla="*/ 872484 w 2238057"/>
                <a:gd name="connsiteY1948" fmla="*/ 214884 h 3429739"/>
                <a:gd name="connsiteX1949" fmla="*/ 874770 w 2238057"/>
                <a:gd name="connsiteY1949" fmla="*/ 214884 h 3429739"/>
                <a:gd name="connsiteX1950" fmla="*/ 899345 w 2238057"/>
                <a:gd name="connsiteY1950" fmla="*/ 212598 h 3429739"/>
                <a:gd name="connsiteX1951" fmla="*/ 899345 w 2238057"/>
                <a:gd name="connsiteY1951" fmla="*/ 214312 h 3429739"/>
                <a:gd name="connsiteX1952" fmla="*/ 1070795 w 2238057"/>
                <a:gd name="connsiteY1952" fmla="*/ 852678 h 3429739"/>
                <a:gd name="connsiteX1953" fmla="*/ 1069080 w 2238057"/>
                <a:gd name="connsiteY1953" fmla="*/ 851535 h 3429739"/>
                <a:gd name="connsiteX1954" fmla="*/ 1070223 w 2238057"/>
                <a:gd name="connsiteY1954" fmla="*/ 848106 h 3429739"/>
                <a:gd name="connsiteX1955" fmla="*/ 1075938 w 2238057"/>
                <a:gd name="connsiteY1955" fmla="*/ 846963 h 3429739"/>
                <a:gd name="connsiteX1956" fmla="*/ 1077081 w 2238057"/>
                <a:gd name="connsiteY1956" fmla="*/ 848677 h 3429739"/>
                <a:gd name="connsiteX1957" fmla="*/ 1070795 w 2238057"/>
                <a:gd name="connsiteY1957" fmla="*/ 852678 h 3429739"/>
                <a:gd name="connsiteX1958" fmla="*/ 1069080 w 2238057"/>
                <a:gd name="connsiteY1958" fmla="*/ 776097 h 3429739"/>
                <a:gd name="connsiteX1959" fmla="*/ 1067366 w 2238057"/>
                <a:gd name="connsiteY1959" fmla="*/ 774954 h 3429739"/>
                <a:gd name="connsiteX1960" fmla="*/ 1067937 w 2238057"/>
                <a:gd name="connsiteY1960" fmla="*/ 772668 h 3429739"/>
                <a:gd name="connsiteX1961" fmla="*/ 1077081 w 2238057"/>
                <a:gd name="connsiteY1961" fmla="*/ 768667 h 3429739"/>
                <a:gd name="connsiteX1962" fmla="*/ 1077653 w 2238057"/>
                <a:gd name="connsiteY1962" fmla="*/ 770382 h 3429739"/>
                <a:gd name="connsiteX1963" fmla="*/ 1069080 w 2238057"/>
                <a:gd name="connsiteY1963" fmla="*/ 776097 h 3429739"/>
                <a:gd name="connsiteX1964" fmla="*/ 1077653 w 2238057"/>
                <a:gd name="connsiteY1964" fmla="*/ 613220 h 3429739"/>
                <a:gd name="connsiteX1965" fmla="*/ 1078224 w 2238057"/>
                <a:gd name="connsiteY1965" fmla="*/ 611505 h 3429739"/>
                <a:gd name="connsiteX1966" fmla="*/ 1078796 w 2238057"/>
                <a:gd name="connsiteY1966" fmla="*/ 613220 h 3429739"/>
                <a:gd name="connsiteX1967" fmla="*/ 1077653 w 2238057"/>
                <a:gd name="connsiteY1967" fmla="*/ 613220 h 3429739"/>
                <a:gd name="connsiteX1968" fmla="*/ 1090797 w 2238057"/>
                <a:gd name="connsiteY1968" fmla="*/ 425767 h 3429739"/>
                <a:gd name="connsiteX1969" fmla="*/ 1094798 w 2238057"/>
                <a:gd name="connsiteY1969" fmla="*/ 426911 h 3429739"/>
                <a:gd name="connsiteX1970" fmla="*/ 1095941 w 2238057"/>
                <a:gd name="connsiteY1970" fmla="*/ 428625 h 3429739"/>
                <a:gd name="connsiteX1971" fmla="*/ 1095941 w 2238057"/>
                <a:gd name="connsiteY1971" fmla="*/ 430340 h 3429739"/>
                <a:gd name="connsiteX1972" fmla="*/ 1092512 w 2238057"/>
                <a:gd name="connsiteY1972" fmla="*/ 430340 h 3429739"/>
                <a:gd name="connsiteX1973" fmla="*/ 1090797 w 2238057"/>
                <a:gd name="connsiteY1973" fmla="*/ 425767 h 3429739"/>
                <a:gd name="connsiteX1974" fmla="*/ 910775 w 2238057"/>
                <a:gd name="connsiteY1974" fmla="*/ 338328 h 3429739"/>
                <a:gd name="connsiteX1975" fmla="*/ 911346 w 2238057"/>
                <a:gd name="connsiteY1975" fmla="*/ 337756 h 3429739"/>
                <a:gd name="connsiteX1976" fmla="*/ 911346 w 2238057"/>
                <a:gd name="connsiteY1976" fmla="*/ 336614 h 3429739"/>
                <a:gd name="connsiteX1977" fmla="*/ 911346 w 2238057"/>
                <a:gd name="connsiteY1977" fmla="*/ 337756 h 3429739"/>
                <a:gd name="connsiteX1978" fmla="*/ 911346 w 2238057"/>
                <a:gd name="connsiteY1978" fmla="*/ 338900 h 3429739"/>
                <a:gd name="connsiteX1979" fmla="*/ 909632 w 2238057"/>
                <a:gd name="connsiteY1979" fmla="*/ 339471 h 3429739"/>
                <a:gd name="connsiteX1980" fmla="*/ 910775 w 2238057"/>
                <a:gd name="connsiteY1980" fmla="*/ 338328 h 3429739"/>
                <a:gd name="connsiteX1981" fmla="*/ 929634 w 2238057"/>
                <a:gd name="connsiteY1981" fmla="*/ 598932 h 3429739"/>
                <a:gd name="connsiteX1982" fmla="*/ 928491 w 2238057"/>
                <a:gd name="connsiteY1982" fmla="*/ 597789 h 3429739"/>
                <a:gd name="connsiteX1983" fmla="*/ 930206 w 2238057"/>
                <a:gd name="connsiteY1983" fmla="*/ 598361 h 3429739"/>
                <a:gd name="connsiteX1984" fmla="*/ 930777 w 2238057"/>
                <a:gd name="connsiteY1984" fmla="*/ 599504 h 3429739"/>
                <a:gd name="connsiteX1985" fmla="*/ 929634 w 2238057"/>
                <a:gd name="connsiteY1985" fmla="*/ 598932 h 3429739"/>
                <a:gd name="connsiteX1986" fmla="*/ 933635 w 2238057"/>
                <a:gd name="connsiteY1986" fmla="*/ 438912 h 3429739"/>
                <a:gd name="connsiteX1987" fmla="*/ 914204 w 2238057"/>
                <a:gd name="connsiteY1987" fmla="*/ 439484 h 3429739"/>
                <a:gd name="connsiteX1988" fmla="*/ 912489 w 2238057"/>
                <a:gd name="connsiteY1988" fmla="*/ 434340 h 3429739"/>
                <a:gd name="connsiteX1989" fmla="*/ 922205 w 2238057"/>
                <a:gd name="connsiteY1989" fmla="*/ 427482 h 3429739"/>
                <a:gd name="connsiteX1990" fmla="*/ 934778 w 2238057"/>
                <a:gd name="connsiteY1990" fmla="*/ 417766 h 3429739"/>
                <a:gd name="connsiteX1991" fmla="*/ 941636 w 2238057"/>
                <a:gd name="connsiteY1991" fmla="*/ 409194 h 3429739"/>
                <a:gd name="connsiteX1992" fmla="*/ 945065 w 2238057"/>
                <a:gd name="connsiteY1992" fmla="*/ 407480 h 3429739"/>
                <a:gd name="connsiteX1993" fmla="*/ 956495 w 2238057"/>
                <a:gd name="connsiteY1993" fmla="*/ 409194 h 3429739"/>
                <a:gd name="connsiteX1994" fmla="*/ 959924 w 2238057"/>
                <a:gd name="connsiteY1994" fmla="*/ 401765 h 3429739"/>
                <a:gd name="connsiteX1995" fmla="*/ 953066 w 2238057"/>
                <a:gd name="connsiteY1995" fmla="*/ 395478 h 3429739"/>
                <a:gd name="connsiteX1996" fmla="*/ 937064 w 2238057"/>
                <a:gd name="connsiteY1996" fmla="*/ 391477 h 3429739"/>
                <a:gd name="connsiteX1997" fmla="*/ 906774 w 2238057"/>
                <a:gd name="connsiteY1997" fmla="*/ 389763 h 3429739"/>
                <a:gd name="connsiteX1998" fmla="*/ 905631 w 2238057"/>
                <a:gd name="connsiteY1998" fmla="*/ 388049 h 3429739"/>
                <a:gd name="connsiteX1999" fmla="*/ 907346 w 2238057"/>
                <a:gd name="connsiteY1999" fmla="*/ 384048 h 3429739"/>
                <a:gd name="connsiteX2000" fmla="*/ 911918 w 2238057"/>
                <a:gd name="connsiteY2000" fmla="*/ 382905 h 3429739"/>
                <a:gd name="connsiteX2001" fmla="*/ 947351 w 2238057"/>
                <a:gd name="connsiteY2001" fmla="*/ 381762 h 3429739"/>
                <a:gd name="connsiteX2002" fmla="*/ 973068 w 2238057"/>
                <a:gd name="connsiteY2002" fmla="*/ 377761 h 3429739"/>
                <a:gd name="connsiteX2003" fmla="*/ 995928 w 2238057"/>
                <a:gd name="connsiteY2003" fmla="*/ 372618 h 3429739"/>
                <a:gd name="connsiteX2004" fmla="*/ 1002786 w 2238057"/>
                <a:gd name="connsiteY2004" fmla="*/ 373190 h 3429739"/>
                <a:gd name="connsiteX2005" fmla="*/ 1006215 w 2238057"/>
                <a:gd name="connsiteY2005" fmla="*/ 375476 h 3429739"/>
                <a:gd name="connsiteX2006" fmla="*/ 1004501 w 2238057"/>
                <a:gd name="connsiteY2006" fmla="*/ 379476 h 3429739"/>
                <a:gd name="connsiteX2007" fmla="*/ 985070 w 2238057"/>
                <a:gd name="connsiteY2007" fmla="*/ 386906 h 3429739"/>
                <a:gd name="connsiteX2008" fmla="*/ 983355 w 2238057"/>
                <a:gd name="connsiteY2008" fmla="*/ 393192 h 3429739"/>
                <a:gd name="connsiteX2009" fmla="*/ 984498 w 2238057"/>
                <a:gd name="connsiteY2009" fmla="*/ 394906 h 3429739"/>
                <a:gd name="connsiteX2010" fmla="*/ 988499 w 2238057"/>
                <a:gd name="connsiteY2010" fmla="*/ 397764 h 3429739"/>
                <a:gd name="connsiteX2011" fmla="*/ 1020503 w 2238057"/>
                <a:gd name="connsiteY2011" fmla="*/ 398907 h 3429739"/>
                <a:gd name="connsiteX2012" fmla="*/ 1022789 w 2238057"/>
                <a:gd name="connsiteY2012" fmla="*/ 398907 h 3429739"/>
                <a:gd name="connsiteX2013" fmla="*/ 1023932 w 2238057"/>
                <a:gd name="connsiteY2013" fmla="*/ 402907 h 3429739"/>
                <a:gd name="connsiteX2014" fmla="*/ 1019360 w 2238057"/>
                <a:gd name="connsiteY2014" fmla="*/ 410909 h 3429739"/>
                <a:gd name="connsiteX2015" fmla="*/ 1010216 w 2238057"/>
                <a:gd name="connsiteY2015" fmla="*/ 418338 h 3429739"/>
                <a:gd name="connsiteX2016" fmla="*/ 1006787 w 2238057"/>
                <a:gd name="connsiteY2016" fmla="*/ 424053 h 3429739"/>
                <a:gd name="connsiteX2017" fmla="*/ 995357 w 2238057"/>
                <a:gd name="connsiteY2017" fmla="*/ 428054 h 3429739"/>
                <a:gd name="connsiteX2018" fmla="*/ 975926 w 2238057"/>
                <a:gd name="connsiteY2018" fmla="*/ 425196 h 3429739"/>
                <a:gd name="connsiteX2019" fmla="*/ 971354 w 2238057"/>
                <a:gd name="connsiteY2019" fmla="*/ 429768 h 3429739"/>
                <a:gd name="connsiteX2020" fmla="*/ 958209 w 2238057"/>
                <a:gd name="connsiteY2020" fmla="*/ 442912 h 3429739"/>
                <a:gd name="connsiteX2021" fmla="*/ 958209 w 2238057"/>
                <a:gd name="connsiteY2021" fmla="*/ 443484 h 3429739"/>
                <a:gd name="connsiteX2022" fmla="*/ 956495 w 2238057"/>
                <a:gd name="connsiteY2022" fmla="*/ 443484 h 3429739"/>
                <a:gd name="connsiteX2023" fmla="*/ 949065 w 2238057"/>
                <a:gd name="connsiteY2023" fmla="*/ 446913 h 3429739"/>
                <a:gd name="connsiteX2024" fmla="*/ 948494 w 2238057"/>
                <a:gd name="connsiteY2024" fmla="*/ 448056 h 3429739"/>
                <a:gd name="connsiteX2025" fmla="*/ 947351 w 2238057"/>
                <a:gd name="connsiteY2025" fmla="*/ 448056 h 3429739"/>
                <a:gd name="connsiteX2026" fmla="*/ 945636 w 2238057"/>
                <a:gd name="connsiteY2026" fmla="*/ 450342 h 3429739"/>
                <a:gd name="connsiteX2027" fmla="*/ 943922 w 2238057"/>
                <a:gd name="connsiteY2027" fmla="*/ 449771 h 3429739"/>
                <a:gd name="connsiteX2028" fmla="*/ 947351 w 2238057"/>
                <a:gd name="connsiteY2028" fmla="*/ 448056 h 3429739"/>
                <a:gd name="connsiteX2029" fmla="*/ 947922 w 2238057"/>
                <a:gd name="connsiteY2029" fmla="*/ 447485 h 3429739"/>
                <a:gd name="connsiteX2030" fmla="*/ 949065 w 2238057"/>
                <a:gd name="connsiteY2030" fmla="*/ 446913 h 3429739"/>
                <a:gd name="connsiteX2031" fmla="*/ 956495 w 2238057"/>
                <a:gd name="connsiteY2031" fmla="*/ 443484 h 3429739"/>
                <a:gd name="connsiteX2032" fmla="*/ 957638 w 2238057"/>
                <a:gd name="connsiteY2032" fmla="*/ 442912 h 3429739"/>
                <a:gd name="connsiteX2033" fmla="*/ 958209 w 2238057"/>
                <a:gd name="connsiteY2033" fmla="*/ 442912 h 3429739"/>
                <a:gd name="connsiteX2034" fmla="*/ 961638 w 2238057"/>
                <a:gd name="connsiteY2034" fmla="*/ 432626 h 3429739"/>
                <a:gd name="connsiteX2035" fmla="*/ 954780 w 2238057"/>
                <a:gd name="connsiteY2035" fmla="*/ 425767 h 3429739"/>
                <a:gd name="connsiteX2036" fmla="*/ 941636 w 2238057"/>
                <a:gd name="connsiteY2036" fmla="*/ 431482 h 3429739"/>
                <a:gd name="connsiteX2037" fmla="*/ 933635 w 2238057"/>
                <a:gd name="connsiteY2037" fmla="*/ 438912 h 3429739"/>
                <a:gd name="connsiteX2038" fmla="*/ 989070 w 2238057"/>
                <a:gd name="connsiteY2038" fmla="*/ 453771 h 3429739"/>
                <a:gd name="connsiteX2039" fmla="*/ 986213 w 2238057"/>
                <a:gd name="connsiteY2039" fmla="*/ 455486 h 3429739"/>
                <a:gd name="connsiteX2040" fmla="*/ 986213 w 2238057"/>
                <a:gd name="connsiteY2040" fmla="*/ 456629 h 3429739"/>
                <a:gd name="connsiteX2041" fmla="*/ 985641 w 2238057"/>
                <a:gd name="connsiteY2041" fmla="*/ 457771 h 3429739"/>
                <a:gd name="connsiteX2042" fmla="*/ 985641 w 2238057"/>
                <a:gd name="connsiteY2042" fmla="*/ 460629 h 3429739"/>
                <a:gd name="connsiteX2043" fmla="*/ 985641 w 2238057"/>
                <a:gd name="connsiteY2043" fmla="*/ 457771 h 3429739"/>
                <a:gd name="connsiteX2044" fmla="*/ 985641 w 2238057"/>
                <a:gd name="connsiteY2044" fmla="*/ 456057 h 3429739"/>
                <a:gd name="connsiteX2045" fmla="*/ 986213 w 2238057"/>
                <a:gd name="connsiteY2045" fmla="*/ 455486 h 3429739"/>
                <a:gd name="connsiteX2046" fmla="*/ 988499 w 2238057"/>
                <a:gd name="connsiteY2046" fmla="*/ 452056 h 3429739"/>
                <a:gd name="connsiteX2047" fmla="*/ 989070 w 2238057"/>
                <a:gd name="connsiteY2047" fmla="*/ 453771 h 3429739"/>
                <a:gd name="connsiteX2048" fmla="*/ 970211 w 2238057"/>
                <a:gd name="connsiteY2048" fmla="*/ 526351 h 3429739"/>
                <a:gd name="connsiteX2049" fmla="*/ 967925 w 2238057"/>
                <a:gd name="connsiteY2049" fmla="*/ 528637 h 3429739"/>
                <a:gd name="connsiteX2050" fmla="*/ 957066 w 2238057"/>
                <a:gd name="connsiteY2050" fmla="*/ 517779 h 3429739"/>
                <a:gd name="connsiteX2051" fmla="*/ 959924 w 2238057"/>
                <a:gd name="connsiteY2051" fmla="*/ 514350 h 3429739"/>
                <a:gd name="connsiteX2052" fmla="*/ 964496 w 2238057"/>
                <a:gd name="connsiteY2052" fmla="*/ 514350 h 3429739"/>
                <a:gd name="connsiteX2053" fmla="*/ 970211 w 2238057"/>
                <a:gd name="connsiteY2053" fmla="*/ 526351 h 3429739"/>
                <a:gd name="connsiteX2054" fmla="*/ 953066 w 2238057"/>
                <a:gd name="connsiteY2054" fmla="*/ 649224 h 3429739"/>
                <a:gd name="connsiteX2055" fmla="*/ 953066 w 2238057"/>
                <a:gd name="connsiteY2055" fmla="*/ 648081 h 3429739"/>
                <a:gd name="connsiteX2056" fmla="*/ 954780 w 2238057"/>
                <a:gd name="connsiteY2056" fmla="*/ 649224 h 3429739"/>
                <a:gd name="connsiteX2057" fmla="*/ 953066 w 2238057"/>
                <a:gd name="connsiteY2057" fmla="*/ 649224 h 3429739"/>
                <a:gd name="connsiteX2058" fmla="*/ 989642 w 2238057"/>
                <a:gd name="connsiteY2058" fmla="*/ 720090 h 3429739"/>
                <a:gd name="connsiteX2059" fmla="*/ 987927 w 2238057"/>
                <a:gd name="connsiteY2059" fmla="*/ 720661 h 3429739"/>
                <a:gd name="connsiteX2060" fmla="*/ 986784 w 2238057"/>
                <a:gd name="connsiteY2060" fmla="*/ 716661 h 3429739"/>
                <a:gd name="connsiteX2061" fmla="*/ 988499 w 2238057"/>
                <a:gd name="connsiteY2061" fmla="*/ 716090 h 3429739"/>
                <a:gd name="connsiteX2062" fmla="*/ 989642 w 2238057"/>
                <a:gd name="connsiteY2062" fmla="*/ 717804 h 3429739"/>
                <a:gd name="connsiteX2063" fmla="*/ 989642 w 2238057"/>
                <a:gd name="connsiteY2063" fmla="*/ 720090 h 3429739"/>
                <a:gd name="connsiteX2064" fmla="*/ 998786 w 2238057"/>
                <a:gd name="connsiteY2064" fmla="*/ 615506 h 3429739"/>
                <a:gd name="connsiteX2065" fmla="*/ 986784 w 2238057"/>
                <a:gd name="connsiteY2065" fmla="*/ 622364 h 3429739"/>
                <a:gd name="connsiteX2066" fmla="*/ 966210 w 2238057"/>
                <a:gd name="connsiteY2066" fmla="*/ 625792 h 3429739"/>
                <a:gd name="connsiteX2067" fmla="*/ 951923 w 2238057"/>
                <a:gd name="connsiteY2067" fmla="*/ 620077 h 3429739"/>
                <a:gd name="connsiteX2068" fmla="*/ 944493 w 2238057"/>
                <a:gd name="connsiteY2068" fmla="*/ 610934 h 3429739"/>
                <a:gd name="connsiteX2069" fmla="*/ 945065 w 2238057"/>
                <a:gd name="connsiteY2069" fmla="*/ 609219 h 3429739"/>
                <a:gd name="connsiteX2070" fmla="*/ 947351 w 2238057"/>
                <a:gd name="connsiteY2070" fmla="*/ 608647 h 3429739"/>
                <a:gd name="connsiteX2071" fmla="*/ 956495 w 2238057"/>
                <a:gd name="connsiteY2071" fmla="*/ 611505 h 3429739"/>
                <a:gd name="connsiteX2072" fmla="*/ 962781 w 2238057"/>
                <a:gd name="connsiteY2072" fmla="*/ 609791 h 3429739"/>
                <a:gd name="connsiteX2073" fmla="*/ 972497 w 2238057"/>
                <a:gd name="connsiteY2073" fmla="*/ 599504 h 3429739"/>
                <a:gd name="connsiteX2074" fmla="*/ 985070 w 2238057"/>
                <a:gd name="connsiteY2074" fmla="*/ 594360 h 3429739"/>
                <a:gd name="connsiteX2075" fmla="*/ 989642 w 2238057"/>
                <a:gd name="connsiteY2075" fmla="*/ 593789 h 3429739"/>
                <a:gd name="connsiteX2076" fmla="*/ 994785 w 2238057"/>
                <a:gd name="connsiteY2076" fmla="*/ 586931 h 3429739"/>
                <a:gd name="connsiteX2077" fmla="*/ 994214 w 2238057"/>
                <a:gd name="connsiteY2077" fmla="*/ 580072 h 3429739"/>
                <a:gd name="connsiteX2078" fmla="*/ 991356 w 2238057"/>
                <a:gd name="connsiteY2078" fmla="*/ 566356 h 3429739"/>
                <a:gd name="connsiteX2079" fmla="*/ 993071 w 2238057"/>
                <a:gd name="connsiteY2079" fmla="*/ 562927 h 3429739"/>
                <a:gd name="connsiteX2080" fmla="*/ 995357 w 2238057"/>
                <a:gd name="connsiteY2080" fmla="*/ 564071 h 3429739"/>
                <a:gd name="connsiteX2081" fmla="*/ 1011359 w 2238057"/>
                <a:gd name="connsiteY2081" fmla="*/ 584645 h 3429739"/>
                <a:gd name="connsiteX2082" fmla="*/ 1021074 w 2238057"/>
                <a:gd name="connsiteY2082" fmla="*/ 589788 h 3429739"/>
                <a:gd name="connsiteX2083" fmla="*/ 1049649 w 2238057"/>
                <a:gd name="connsiteY2083" fmla="*/ 581216 h 3429739"/>
                <a:gd name="connsiteX2084" fmla="*/ 1075367 w 2238057"/>
                <a:gd name="connsiteY2084" fmla="*/ 570357 h 3429739"/>
                <a:gd name="connsiteX2085" fmla="*/ 1086797 w 2238057"/>
                <a:gd name="connsiteY2085" fmla="*/ 570929 h 3429739"/>
                <a:gd name="connsiteX2086" fmla="*/ 1087368 w 2238057"/>
                <a:gd name="connsiteY2086" fmla="*/ 570357 h 3429739"/>
                <a:gd name="connsiteX2087" fmla="*/ 1088511 w 2238057"/>
                <a:gd name="connsiteY2087" fmla="*/ 569786 h 3429739"/>
                <a:gd name="connsiteX2088" fmla="*/ 1087368 w 2238057"/>
                <a:gd name="connsiteY2088" fmla="*/ 570929 h 3429739"/>
                <a:gd name="connsiteX2089" fmla="*/ 1086797 w 2238057"/>
                <a:gd name="connsiteY2089" fmla="*/ 570929 h 3429739"/>
                <a:gd name="connsiteX2090" fmla="*/ 1081082 w 2238057"/>
                <a:gd name="connsiteY2090" fmla="*/ 577215 h 3429739"/>
                <a:gd name="connsiteX2091" fmla="*/ 1070795 w 2238057"/>
                <a:gd name="connsiteY2091" fmla="*/ 582930 h 3429739"/>
                <a:gd name="connsiteX2092" fmla="*/ 1048506 w 2238057"/>
                <a:gd name="connsiteY2092" fmla="*/ 596075 h 3429739"/>
                <a:gd name="connsiteX2093" fmla="*/ 1021646 w 2238057"/>
                <a:gd name="connsiteY2093" fmla="*/ 610362 h 3429739"/>
                <a:gd name="connsiteX2094" fmla="*/ 1017074 w 2238057"/>
                <a:gd name="connsiteY2094" fmla="*/ 610362 h 3429739"/>
                <a:gd name="connsiteX2095" fmla="*/ 998786 w 2238057"/>
                <a:gd name="connsiteY2095" fmla="*/ 615506 h 3429739"/>
                <a:gd name="connsiteX2096" fmla="*/ 1014788 w 2238057"/>
                <a:gd name="connsiteY2096" fmla="*/ 817245 h 3429739"/>
                <a:gd name="connsiteX2097" fmla="*/ 1014216 w 2238057"/>
                <a:gd name="connsiteY2097" fmla="*/ 816102 h 3429739"/>
                <a:gd name="connsiteX2098" fmla="*/ 1012502 w 2238057"/>
                <a:gd name="connsiteY2098" fmla="*/ 812673 h 3429739"/>
                <a:gd name="connsiteX2099" fmla="*/ 1014216 w 2238057"/>
                <a:gd name="connsiteY2099" fmla="*/ 816102 h 3429739"/>
                <a:gd name="connsiteX2100" fmla="*/ 1014788 w 2238057"/>
                <a:gd name="connsiteY2100" fmla="*/ 817245 h 3429739"/>
                <a:gd name="connsiteX2101" fmla="*/ 1018788 w 2238057"/>
                <a:gd name="connsiteY2101" fmla="*/ 718947 h 3429739"/>
                <a:gd name="connsiteX2102" fmla="*/ 1014788 w 2238057"/>
                <a:gd name="connsiteY2102" fmla="*/ 717804 h 3429739"/>
                <a:gd name="connsiteX2103" fmla="*/ 1014788 w 2238057"/>
                <a:gd name="connsiteY2103" fmla="*/ 716090 h 3429739"/>
                <a:gd name="connsiteX2104" fmla="*/ 1020503 w 2238057"/>
                <a:gd name="connsiteY2104" fmla="*/ 708660 h 3429739"/>
                <a:gd name="connsiteX2105" fmla="*/ 1046792 w 2238057"/>
                <a:gd name="connsiteY2105" fmla="*/ 693801 h 3429739"/>
                <a:gd name="connsiteX2106" fmla="*/ 1051364 w 2238057"/>
                <a:gd name="connsiteY2106" fmla="*/ 694372 h 3429739"/>
                <a:gd name="connsiteX2107" fmla="*/ 1065651 w 2238057"/>
                <a:gd name="connsiteY2107" fmla="*/ 700659 h 3429739"/>
                <a:gd name="connsiteX2108" fmla="*/ 1067366 w 2238057"/>
                <a:gd name="connsiteY2108" fmla="*/ 704088 h 3429739"/>
                <a:gd name="connsiteX2109" fmla="*/ 1066223 w 2238057"/>
                <a:gd name="connsiteY2109" fmla="*/ 705802 h 3429739"/>
                <a:gd name="connsiteX2110" fmla="*/ 1050221 w 2238057"/>
                <a:gd name="connsiteY2110" fmla="*/ 707517 h 3429739"/>
                <a:gd name="connsiteX2111" fmla="*/ 1050221 w 2238057"/>
                <a:gd name="connsiteY2111" fmla="*/ 706374 h 3429739"/>
                <a:gd name="connsiteX2112" fmla="*/ 1043363 w 2238057"/>
                <a:gd name="connsiteY2112" fmla="*/ 706374 h 3429739"/>
                <a:gd name="connsiteX2113" fmla="*/ 1024503 w 2238057"/>
                <a:gd name="connsiteY2113" fmla="*/ 714375 h 3429739"/>
                <a:gd name="connsiteX2114" fmla="*/ 1018788 w 2238057"/>
                <a:gd name="connsiteY2114" fmla="*/ 718947 h 3429739"/>
                <a:gd name="connsiteX2115" fmla="*/ 1263390 w 2238057"/>
                <a:gd name="connsiteY2115" fmla="*/ 1937385 h 3429739"/>
                <a:gd name="connsiteX2116" fmla="*/ 1261676 w 2238057"/>
                <a:gd name="connsiteY2116" fmla="*/ 1939099 h 3429739"/>
                <a:gd name="connsiteX2117" fmla="*/ 1253104 w 2238057"/>
                <a:gd name="connsiteY2117" fmla="*/ 1931670 h 3429739"/>
                <a:gd name="connsiteX2118" fmla="*/ 1254818 w 2238057"/>
                <a:gd name="connsiteY2118" fmla="*/ 1929956 h 3429739"/>
                <a:gd name="connsiteX2119" fmla="*/ 1263962 w 2238057"/>
                <a:gd name="connsiteY2119" fmla="*/ 1935099 h 3429739"/>
                <a:gd name="connsiteX2120" fmla="*/ 1263390 w 2238057"/>
                <a:gd name="connsiteY2120" fmla="*/ 1937385 h 3429739"/>
                <a:gd name="connsiteX2121" fmla="*/ 1528566 w 2238057"/>
                <a:gd name="connsiteY2121" fmla="*/ 1976247 h 3429739"/>
                <a:gd name="connsiteX2122" fmla="*/ 1523994 w 2238057"/>
                <a:gd name="connsiteY2122" fmla="*/ 1980247 h 3429739"/>
                <a:gd name="connsiteX2123" fmla="*/ 1520565 w 2238057"/>
                <a:gd name="connsiteY2123" fmla="*/ 1977390 h 3429739"/>
                <a:gd name="connsiteX2124" fmla="*/ 1523994 w 2238057"/>
                <a:gd name="connsiteY2124" fmla="*/ 1961959 h 3429739"/>
                <a:gd name="connsiteX2125" fmla="*/ 1527995 w 2238057"/>
                <a:gd name="connsiteY2125" fmla="*/ 1960817 h 3429739"/>
                <a:gd name="connsiteX2126" fmla="*/ 1528566 w 2238057"/>
                <a:gd name="connsiteY2126" fmla="*/ 1962531 h 3429739"/>
                <a:gd name="connsiteX2127" fmla="*/ 1529138 w 2238057"/>
                <a:gd name="connsiteY2127" fmla="*/ 1969961 h 3429739"/>
                <a:gd name="connsiteX2128" fmla="*/ 1528566 w 2238057"/>
                <a:gd name="connsiteY2128" fmla="*/ 1976247 h 3429739"/>
                <a:gd name="connsiteX2129" fmla="*/ 1574858 w 2238057"/>
                <a:gd name="connsiteY2129" fmla="*/ 3240405 h 3429739"/>
                <a:gd name="connsiteX2130" fmla="*/ 1573715 w 2238057"/>
                <a:gd name="connsiteY2130" fmla="*/ 3239834 h 3429739"/>
                <a:gd name="connsiteX2131" fmla="*/ 1573715 w 2238057"/>
                <a:gd name="connsiteY2131" fmla="*/ 3238119 h 3429739"/>
                <a:gd name="connsiteX2132" fmla="*/ 1575429 w 2238057"/>
                <a:gd name="connsiteY2132" fmla="*/ 3239262 h 3429739"/>
                <a:gd name="connsiteX2133" fmla="*/ 1574858 w 2238057"/>
                <a:gd name="connsiteY2133" fmla="*/ 3240405 h 3429739"/>
                <a:gd name="connsiteX2134" fmla="*/ 1581144 w 2238057"/>
                <a:gd name="connsiteY2134" fmla="*/ 2488883 h 3429739"/>
                <a:gd name="connsiteX2135" fmla="*/ 1581144 w 2238057"/>
                <a:gd name="connsiteY2135" fmla="*/ 2488311 h 3429739"/>
                <a:gd name="connsiteX2136" fmla="*/ 1565714 w 2238057"/>
                <a:gd name="connsiteY2136" fmla="*/ 2478024 h 3429739"/>
                <a:gd name="connsiteX2137" fmla="*/ 1566285 w 2238057"/>
                <a:gd name="connsiteY2137" fmla="*/ 2474024 h 3429739"/>
                <a:gd name="connsiteX2138" fmla="*/ 1568000 w 2238057"/>
                <a:gd name="connsiteY2138" fmla="*/ 2474024 h 3429739"/>
                <a:gd name="connsiteX2139" fmla="*/ 1580573 w 2238057"/>
                <a:gd name="connsiteY2139" fmla="*/ 2488311 h 3429739"/>
                <a:gd name="connsiteX2140" fmla="*/ 1581144 w 2238057"/>
                <a:gd name="connsiteY2140" fmla="*/ 2488311 h 3429739"/>
                <a:gd name="connsiteX2141" fmla="*/ 1582287 w 2238057"/>
                <a:gd name="connsiteY2141" fmla="*/ 2489454 h 3429739"/>
                <a:gd name="connsiteX2142" fmla="*/ 1581144 w 2238057"/>
                <a:gd name="connsiteY2142" fmla="*/ 2488883 h 3429739"/>
                <a:gd name="connsiteX2143" fmla="*/ 1625150 w 2238057"/>
                <a:gd name="connsiteY2143" fmla="*/ 3329559 h 3429739"/>
                <a:gd name="connsiteX2144" fmla="*/ 1625150 w 2238057"/>
                <a:gd name="connsiteY2144" fmla="*/ 3330131 h 3429739"/>
                <a:gd name="connsiteX2145" fmla="*/ 1623435 w 2238057"/>
                <a:gd name="connsiteY2145" fmla="*/ 3330702 h 3429739"/>
                <a:gd name="connsiteX2146" fmla="*/ 1624579 w 2238057"/>
                <a:gd name="connsiteY2146" fmla="*/ 3329559 h 3429739"/>
                <a:gd name="connsiteX2147" fmla="*/ 1625150 w 2238057"/>
                <a:gd name="connsiteY2147" fmla="*/ 3329559 h 3429739"/>
                <a:gd name="connsiteX2148" fmla="*/ 1625150 w 2238057"/>
                <a:gd name="connsiteY2148" fmla="*/ 3328416 h 3429739"/>
                <a:gd name="connsiteX2149" fmla="*/ 1625150 w 2238057"/>
                <a:gd name="connsiteY2149" fmla="*/ 3329559 h 3429739"/>
                <a:gd name="connsiteX2150" fmla="*/ 1637723 w 2238057"/>
                <a:gd name="connsiteY2150" fmla="*/ 3352991 h 3429739"/>
                <a:gd name="connsiteX2151" fmla="*/ 1633722 w 2238057"/>
                <a:gd name="connsiteY2151" fmla="*/ 3354705 h 3429739"/>
                <a:gd name="connsiteX2152" fmla="*/ 1632008 w 2238057"/>
                <a:gd name="connsiteY2152" fmla="*/ 3353562 h 3429739"/>
                <a:gd name="connsiteX2153" fmla="*/ 1633722 w 2238057"/>
                <a:gd name="connsiteY2153" fmla="*/ 3350704 h 3429739"/>
                <a:gd name="connsiteX2154" fmla="*/ 1638294 w 2238057"/>
                <a:gd name="connsiteY2154" fmla="*/ 3351276 h 3429739"/>
                <a:gd name="connsiteX2155" fmla="*/ 1637723 w 2238057"/>
                <a:gd name="connsiteY2155" fmla="*/ 3352991 h 3429739"/>
                <a:gd name="connsiteX2156" fmla="*/ 1641724 w 2238057"/>
                <a:gd name="connsiteY2156" fmla="*/ 3380423 h 3429739"/>
                <a:gd name="connsiteX2157" fmla="*/ 1641152 w 2238057"/>
                <a:gd name="connsiteY2157" fmla="*/ 3379279 h 3429739"/>
                <a:gd name="connsiteX2158" fmla="*/ 1642866 w 2238057"/>
                <a:gd name="connsiteY2158" fmla="*/ 3378708 h 3429739"/>
                <a:gd name="connsiteX2159" fmla="*/ 1643438 w 2238057"/>
                <a:gd name="connsiteY2159" fmla="*/ 3379851 h 3429739"/>
                <a:gd name="connsiteX2160" fmla="*/ 1641724 w 2238057"/>
                <a:gd name="connsiteY2160" fmla="*/ 3380423 h 3429739"/>
                <a:gd name="connsiteX2161" fmla="*/ 1653154 w 2238057"/>
                <a:gd name="connsiteY2161" fmla="*/ 3362706 h 3429739"/>
                <a:gd name="connsiteX2162" fmla="*/ 1652582 w 2238057"/>
                <a:gd name="connsiteY2162" fmla="*/ 3363278 h 3429739"/>
                <a:gd name="connsiteX2163" fmla="*/ 1651439 w 2238057"/>
                <a:gd name="connsiteY2163" fmla="*/ 3363849 h 3429739"/>
                <a:gd name="connsiteX2164" fmla="*/ 1648581 w 2238057"/>
                <a:gd name="connsiteY2164" fmla="*/ 3366707 h 3429739"/>
                <a:gd name="connsiteX2165" fmla="*/ 1648010 w 2238057"/>
                <a:gd name="connsiteY2165" fmla="*/ 3367849 h 3429739"/>
                <a:gd name="connsiteX2166" fmla="*/ 1646867 w 2238057"/>
                <a:gd name="connsiteY2166" fmla="*/ 3368993 h 3429739"/>
                <a:gd name="connsiteX2167" fmla="*/ 1647439 w 2238057"/>
                <a:gd name="connsiteY2167" fmla="*/ 3367278 h 3429739"/>
                <a:gd name="connsiteX2168" fmla="*/ 1648581 w 2238057"/>
                <a:gd name="connsiteY2168" fmla="*/ 3366707 h 3429739"/>
                <a:gd name="connsiteX2169" fmla="*/ 1651439 w 2238057"/>
                <a:gd name="connsiteY2169" fmla="*/ 3363849 h 3429739"/>
                <a:gd name="connsiteX2170" fmla="*/ 1652010 w 2238057"/>
                <a:gd name="connsiteY2170" fmla="*/ 3362706 h 3429739"/>
                <a:gd name="connsiteX2171" fmla="*/ 1653154 w 2238057"/>
                <a:gd name="connsiteY2171" fmla="*/ 3362706 h 3429739"/>
                <a:gd name="connsiteX2172" fmla="*/ 1653725 w 2238057"/>
                <a:gd name="connsiteY2172" fmla="*/ 3361563 h 3429739"/>
                <a:gd name="connsiteX2173" fmla="*/ 1653154 w 2238057"/>
                <a:gd name="connsiteY2173" fmla="*/ 3362706 h 3429739"/>
                <a:gd name="connsiteX2174" fmla="*/ 1687444 w 2238057"/>
                <a:gd name="connsiteY2174" fmla="*/ 3374708 h 3429739"/>
                <a:gd name="connsiteX2175" fmla="*/ 1691444 w 2238057"/>
                <a:gd name="connsiteY2175" fmla="*/ 3375851 h 3429739"/>
                <a:gd name="connsiteX2176" fmla="*/ 1690872 w 2238057"/>
                <a:gd name="connsiteY2176" fmla="*/ 3377565 h 3429739"/>
                <a:gd name="connsiteX2177" fmla="*/ 1687444 w 2238057"/>
                <a:gd name="connsiteY2177" fmla="*/ 3380423 h 3429739"/>
                <a:gd name="connsiteX2178" fmla="*/ 1685729 w 2238057"/>
                <a:gd name="connsiteY2178" fmla="*/ 3379851 h 3429739"/>
                <a:gd name="connsiteX2179" fmla="*/ 1687444 w 2238057"/>
                <a:gd name="connsiteY2179" fmla="*/ 3374708 h 3429739"/>
                <a:gd name="connsiteX2180" fmla="*/ 1672013 w 2238057"/>
                <a:gd name="connsiteY2180" fmla="*/ 3391281 h 3429739"/>
                <a:gd name="connsiteX2181" fmla="*/ 1672013 w 2238057"/>
                <a:gd name="connsiteY2181" fmla="*/ 3392424 h 3429739"/>
                <a:gd name="connsiteX2182" fmla="*/ 1680585 w 2238057"/>
                <a:gd name="connsiteY2182" fmla="*/ 3396996 h 3429739"/>
                <a:gd name="connsiteX2183" fmla="*/ 1681157 w 2238057"/>
                <a:gd name="connsiteY2183" fmla="*/ 3396996 h 3429739"/>
                <a:gd name="connsiteX2184" fmla="*/ 1681729 w 2238057"/>
                <a:gd name="connsiteY2184" fmla="*/ 3396996 h 3429739"/>
                <a:gd name="connsiteX2185" fmla="*/ 1681729 w 2238057"/>
                <a:gd name="connsiteY2185" fmla="*/ 3393567 h 3429739"/>
                <a:gd name="connsiteX2186" fmla="*/ 1684586 w 2238057"/>
                <a:gd name="connsiteY2186" fmla="*/ 3391281 h 3429739"/>
                <a:gd name="connsiteX2187" fmla="*/ 1686300 w 2238057"/>
                <a:gd name="connsiteY2187" fmla="*/ 3392424 h 3429739"/>
                <a:gd name="connsiteX2188" fmla="*/ 1685157 w 2238057"/>
                <a:gd name="connsiteY2188" fmla="*/ 3395853 h 3429739"/>
                <a:gd name="connsiteX2189" fmla="*/ 1681729 w 2238057"/>
                <a:gd name="connsiteY2189" fmla="*/ 3396996 h 3429739"/>
                <a:gd name="connsiteX2190" fmla="*/ 1681729 w 2238057"/>
                <a:gd name="connsiteY2190" fmla="*/ 3397568 h 3429739"/>
                <a:gd name="connsiteX2191" fmla="*/ 1680585 w 2238057"/>
                <a:gd name="connsiteY2191" fmla="*/ 3396996 h 3429739"/>
                <a:gd name="connsiteX2192" fmla="*/ 1677156 w 2238057"/>
                <a:gd name="connsiteY2192" fmla="*/ 3398139 h 3429739"/>
                <a:gd name="connsiteX2193" fmla="*/ 1672584 w 2238057"/>
                <a:gd name="connsiteY2193" fmla="*/ 3395282 h 3429739"/>
                <a:gd name="connsiteX2194" fmla="*/ 1672013 w 2238057"/>
                <a:gd name="connsiteY2194" fmla="*/ 3392424 h 3429739"/>
                <a:gd name="connsiteX2195" fmla="*/ 1671441 w 2238057"/>
                <a:gd name="connsiteY2195" fmla="*/ 3391853 h 3429739"/>
                <a:gd name="connsiteX2196" fmla="*/ 1670870 w 2238057"/>
                <a:gd name="connsiteY2196" fmla="*/ 3390709 h 3429739"/>
                <a:gd name="connsiteX2197" fmla="*/ 1667441 w 2238057"/>
                <a:gd name="connsiteY2197" fmla="*/ 3388424 h 3429739"/>
                <a:gd name="connsiteX2198" fmla="*/ 1669155 w 2238057"/>
                <a:gd name="connsiteY2198" fmla="*/ 3387852 h 3429739"/>
                <a:gd name="connsiteX2199" fmla="*/ 1670870 w 2238057"/>
                <a:gd name="connsiteY2199" fmla="*/ 3390138 h 3429739"/>
                <a:gd name="connsiteX2200" fmla="*/ 1672013 w 2238057"/>
                <a:gd name="connsiteY2200" fmla="*/ 3391281 h 3429739"/>
                <a:gd name="connsiteX2201" fmla="*/ 1692015 w 2238057"/>
                <a:gd name="connsiteY2201" fmla="*/ 2021967 h 3429739"/>
                <a:gd name="connsiteX2202" fmla="*/ 1693159 w 2238057"/>
                <a:gd name="connsiteY2202" fmla="*/ 2020252 h 3429739"/>
                <a:gd name="connsiteX2203" fmla="*/ 1693159 w 2238057"/>
                <a:gd name="connsiteY2203" fmla="*/ 2021967 h 3429739"/>
                <a:gd name="connsiteX2204" fmla="*/ 1692015 w 2238057"/>
                <a:gd name="connsiteY2204" fmla="*/ 2021967 h 3429739"/>
                <a:gd name="connsiteX2205" fmla="*/ 1727449 w 2238057"/>
                <a:gd name="connsiteY2205" fmla="*/ 2795207 h 3429739"/>
                <a:gd name="connsiteX2206" fmla="*/ 1723448 w 2238057"/>
                <a:gd name="connsiteY2206" fmla="*/ 2793492 h 3429739"/>
                <a:gd name="connsiteX2207" fmla="*/ 1725162 w 2238057"/>
                <a:gd name="connsiteY2207" fmla="*/ 2792349 h 3429739"/>
                <a:gd name="connsiteX2208" fmla="*/ 1727449 w 2238057"/>
                <a:gd name="connsiteY2208" fmla="*/ 2792349 h 3429739"/>
                <a:gd name="connsiteX2209" fmla="*/ 1729163 w 2238057"/>
                <a:gd name="connsiteY2209" fmla="*/ 2794064 h 3429739"/>
                <a:gd name="connsiteX2210" fmla="*/ 1727449 w 2238057"/>
                <a:gd name="connsiteY2210" fmla="*/ 2795207 h 3429739"/>
                <a:gd name="connsiteX2211" fmla="*/ 1836034 w 2238057"/>
                <a:gd name="connsiteY2211" fmla="*/ 2066544 h 3429739"/>
                <a:gd name="connsiteX2212" fmla="*/ 1835462 w 2238057"/>
                <a:gd name="connsiteY2212" fmla="*/ 2064829 h 3429739"/>
                <a:gd name="connsiteX2213" fmla="*/ 1838891 w 2238057"/>
                <a:gd name="connsiteY2213" fmla="*/ 2063115 h 3429739"/>
                <a:gd name="connsiteX2214" fmla="*/ 1839462 w 2238057"/>
                <a:gd name="connsiteY2214" fmla="*/ 2064829 h 3429739"/>
                <a:gd name="connsiteX2215" fmla="*/ 1836034 w 2238057"/>
                <a:gd name="connsiteY2215" fmla="*/ 2066544 h 3429739"/>
                <a:gd name="connsiteX2216" fmla="*/ 1928045 w 2238057"/>
                <a:gd name="connsiteY2216" fmla="*/ 2177415 h 3429739"/>
                <a:gd name="connsiteX2217" fmla="*/ 1920044 w 2238057"/>
                <a:gd name="connsiteY2217" fmla="*/ 2179129 h 3429739"/>
                <a:gd name="connsiteX2218" fmla="*/ 1918329 w 2238057"/>
                <a:gd name="connsiteY2218" fmla="*/ 2173414 h 3429739"/>
                <a:gd name="connsiteX2219" fmla="*/ 1921187 w 2238057"/>
                <a:gd name="connsiteY2219" fmla="*/ 2168843 h 3429739"/>
                <a:gd name="connsiteX2220" fmla="*/ 1921759 w 2238057"/>
                <a:gd name="connsiteY2220" fmla="*/ 2172272 h 3429739"/>
                <a:gd name="connsiteX2221" fmla="*/ 1926902 w 2238057"/>
                <a:gd name="connsiteY2221" fmla="*/ 2175129 h 3429739"/>
                <a:gd name="connsiteX2222" fmla="*/ 1929759 w 2238057"/>
                <a:gd name="connsiteY2222" fmla="*/ 2173986 h 3429739"/>
                <a:gd name="connsiteX2223" fmla="*/ 1928045 w 2238057"/>
                <a:gd name="connsiteY2223" fmla="*/ 2177415 h 3429739"/>
                <a:gd name="connsiteX2224" fmla="*/ 1951476 w 2238057"/>
                <a:gd name="connsiteY2224" fmla="*/ 2203133 h 3429739"/>
                <a:gd name="connsiteX2225" fmla="*/ 1951476 w 2238057"/>
                <a:gd name="connsiteY2225" fmla="*/ 2201418 h 3429739"/>
                <a:gd name="connsiteX2226" fmla="*/ 1955477 w 2238057"/>
                <a:gd name="connsiteY2226" fmla="*/ 2199704 h 3429739"/>
                <a:gd name="connsiteX2227" fmla="*/ 1956620 w 2238057"/>
                <a:gd name="connsiteY2227" fmla="*/ 2201418 h 3429739"/>
                <a:gd name="connsiteX2228" fmla="*/ 1955477 w 2238057"/>
                <a:gd name="connsiteY2228" fmla="*/ 2203133 h 3429739"/>
                <a:gd name="connsiteX2229" fmla="*/ 1951476 w 2238057"/>
                <a:gd name="connsiteY2229" fmla="*/ 2203133 h 3429739"/>
                <a:gd name="connsiteX2230" fmla="*/ 1957763 w 2238057"/>
                <a:gd name="connsiteY2230" fmla="*/ 2256282 h 3429739"/>
                <a:gd name="connsiteX2231" fmla="*/ 1956620 w 2238057"/>
                <a:gd name="connsiteY2231" fmla="*/ 2256282 h 3429739"/>
                <a:gd name="connsiteX2232" fmla="*/ 1953191 w 2238057"/>
                <a:gd name="connsiteY2232" fmla="*/ 2250567 h 3429739"/>
                <a:gd name="connsiteX2233" fmla="*/ 1954334 w 2238057"/>
                <a:gd name="connsiteY2233" fmla="*/ 2247138 h 3429739"/>
                <a:gd name="connsiteX2234" fmla="*/ 1956049 w 2238057"/>
                <a:gd name="connsiteY2234" fmla="*/ 2248281 h 3429739"/>
                <a:gd name="connsiteX2235" fmla="*/ 1958906 w 2238057"/>
                <a:gd name="connsiteY2235" fmla="*/ 2253996 h 3429739"/>
                <a:gd name="connsiteX2236" fmla="*/ 1957763 w 2238057"/>
                <a:gd name="connsiteY2236" fmla="*/ 2256282 h 3429739"/>
                <a:gd name="connsiteX2237" fmla="*/ 1973765 w 2238057"/>
                <a:gd name="connsiteY2237" fmla="*/ 2529459 h 3429739"/>
                <a:gd name="connsiteX2238" fmla="*/ 1972050 w 2238057"/>
                <a:gd name="connsiteY2238" fmla="*/ 2528888 h 3429739"/>
                <a:gd name="connsiteX2239" fmla="*/ 1973765 w 2238057"/>
                <a:gd name="connsiteY2239" fmla="*/ 2528316 h 3429739"/>
                <a:gd name="connsiteX2240" fmla="*/ 1973765 w 2238057"/>
                <a:gd name="connsiteY2240" fmla="*/ 2529459 h 3429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</a:cxnLst>
              <a:rect l="l" t="t" r="r" b="b"/>
              <a:pathLst>
                <a:path w="2238057" h="3429739">
                  <a:moveTo>
                    <a:pt x="2229226" y="2272284"/>
                  </a:moveTo>
                  <a:cubicBezTo>
                    <a:pt x="2228654" y="2270569"/>
                    <a:pt x="2226368" y="2268284"/>
                    <a:pt x="2224082" y="2267712"/>
                  </a:cubicBezTo>
                  <a:cubicBezTo>
                    <a:pt x="2220653" y="2265998"/>
                    <a:pt x="2216652" y="2264283"/>
                    <a:pt x="2212652" y="2264854"/>
                  </a:cubicBezTo>
                  <a:cubicBezTo>
                    <a:pt x="2205794" y="2265426"/>
                    <a:pt x="2200079" y="2263140"/>
                    <a:pt x="2195507" y="2259139"/>
                  </a:cubicBezTo>
                  <a:cubicBezTo>
                    <a:pt x="2189221" y="2253996"/>
                    <a:pt x="2180648" y="2252282"/>
                    <a:pt x="2176647" y="2245424"/>
                  </a:cubicBezTo>
                  <a:cubicBezTo>
                    <a:pt x="2169218" y="2233994"/>
                    <a:pt x="2157788" y="2229422"/>
                    <a:pt x="2146930" y="2223135"/>
                  </a:cubicBezTo>
                  <a:cubicBezTo>
                    <a:pt x="2141786" y="2220278"/>
                    <a:pt x="2136642" y="2219134"/>
                    <a:pt x="2130927" y="2219134"/>
                  </a:cubicBezTo>
                  <a:cubicBezTo>
                    <a:pt x="2112068" y="2219706"/>
                    <a:pt x="2093209" y="2216277"/>
                    <a:pt x="2074920" y="2211705"/>
                  </a:cubicBezTo>
                  <a:cubicBezTo>
                    <a:pt x="2072634" y="2211134"/>
                    <a:pt x="2070349" y="2211705"/>
                    <a:pt x="2068062" y="2212277"/>
                  </a:cubicBezTo>
                  <a:cubicBezTo>
                    <a:pt x="2065205" y="2213419"/>
                    <a:pt x="2062347" y="2215134"/>
                    <a:pt x="2059490" y="2216277"/>
                  </a:cubicBezTo>
                  <a:cubicBezTo>
                    <a:pt x="2057204" y="2217420"/>
                    <a:pt x="2054918" y="2216277"/>
                    <a:pt x="2054346" y="2213419"/>
                  </a:cubicBezTo>
                  <a:cubicBezTo>
                    <a:pt x="2053204" y="2209991"/>
                    <a:pt x="2052060" y="2205990"/>
                    <a:pt x="2050346" y="2202561"/>
                  </a:cubicBezTo>
                  <a:cubicBezTo>
                    <a:pt x="2048631" y="2200275"/>
                    <a:pt x="2045774" y="2196846"/>
                    <a:pt x="2043488" y="2196846"/>
                  </a:cubicBezTo>
                  <a:cubicBezTo>
                    <a:pt x="2032629" y="2196274"/>
                    <a:pt x="2024629" y="2189988"/>
                    <a:pt x="2015484" y="2185988"/>
                  </a:cubicBezTo>
                  <a:cubicBezTo>
                    <a:pt x="2008055" y="2183130"/>
                    <a:pt x="2000625" y="2180844"/>
                    <a:pt x="1992624" y="2180273"/>
                  </a:cubicBezTo>
                  <a:cubicBezTo>
                    <a:pt x="1985766" y="2179701"/>
                    <a:pt x="1980051" y="2181416"/>
                    <a:pt x="1976622" y="2187702"/>
                  </a:cubicBezTo>
                  <a:cubicBezTo>
                    <a:pt x="1976051" y="2188274"/>
                    <a:pt x="1975479" y="2188845"/>
                    <a:pt x="1974908" y="2188845"/>
                  </a:cubicBezTo>
                  <a:cubicBezTo>
                    <a:pt x="1973194" y="2188845"/>
                    <a:pt x="1972622" y="2187702"/>
                    <a:pt x="1973194" y="2185416"/>
                  </a:cubicBezTo>
                  <a:cubicBezTo>
                    <a:pt x="1973765" y="2183702"/>
                    <a:pt x="1973765" y="2182559"/>
                    <a:pt x="1974336" y="2180844"/>
                  </a:cubicBezTo>
                  <a:cubicBezTo>
                    <a:pt x="1976051" y="2174558"/>
                    <a:pt x="1972050" y="2171129"/>
                    <a:pt x="1968050" y="2169414"/>
                  </a:cubicBezTo>
                  <a:cubicBezTo>
                    <a:pt x="1962335" y="2167128"/>
                    <a:pt x="1956620" y="2165414"/>
                    <a:pt x="1950334" y="2163699"/>
                  </a:cubicBezTo>
                  <a:cubicBezTo>
                    <a:pt x="1950334" y="2164842"/>
                    <a:pt x="1949762" y="2166557"/>
                    <a:pt x="1949762" y="2167699"/>
                  </a:cubicBezTo>
                  <a:cubicBezTo>
                    <a:pt x="1949762" y="2167699"/>
                    <a:pt x="1949762" y="2167699"/>
                    <a:pt x="1950334" y="2167699"/>
                  </a:cubicBezTo>
                  <a:lnTo>
                    <a:pt x="1950905" y="2168271"/>
                  </a:lnTo>
                  <a:lnTo>
                    <a:pt x="1949762" y="2167699"/>
                  </a:lnTo>
                  <a:cubicBezTo>
                    <a:pt x="1949762" y="2167699"/>
                    <a:pt x="1949762" y="2167128"/>
                    <a:pt x="1949762" y="2167128"/>
                  </a:cubicBezTo>
                  <a:cubicBezTo>
                    <a:pt x="1942904" y="2165985"/>
                    <a:pt x="1936617" y="2166557"/>
                    <a:pt x="1931474" y="2171700"/>
                  </a:cubicBezTo>
                  <a:cubicBezTo>
                    <a:pt x="1929759" y="2167699"/>
                    <a:pt x="1926330" y="2167699"/>
                    <a:pt x="1922330" y="2167128"/>
                  </a:cubicBezTo>
                  <a:cubicBezTo>
                    <a:pt x="1927474" y="2161984"/>
                    <a:pt x="1933760" y="2159699"/>
                    <a:pt x="1940618" y="2157984"/>
                  </a:cubicBezTo>
                  <a:cubicBezTo>
                    <a:pt x="1942332" y="2152269"/>
                    <a:pt x="1944047" y="2145983"/>
                    <a:pt x="1945190" y="2140268"/>
                  </a:cubicBezTo>
                  <a:cubicBezTo>
                    <a:pt x="1945761" y="2136267"/>
                    <a:pt x="1945761" y="2132267"/>
                    <a:pt x="1942904" y="2128838"/>
                  </a:cubicBezTo>
                  <a:cubicBezTo>
                    <a:pt x="1940046" y="2125409"/>
                    <a:pt x="1938332" y="2120837"/>
                    <a:pt x="1934903" y="2117408"/>
                  </a:cubicBezTo>
                  <a:cubicBezTo>
                    <a:pt x="1928616" y="2110549"/>
                    <a:pt x="1924044" y="2101977"/>
                    <a:pt x="1922330" y="2092833"/>
                  </a:cubicBezTo>
                  <a:cubicBezTo>
                    <a:pt x="1921759" y="2088261"/>
                    <a:pt x="1919472" y="2083689"/>
                    <a:pt x="1916044" y="2080260"/>
                  </a:cubicBezTo>
                  <a:cubicBezTo>
                    <a:pt x="1903470" y="2067687"/>
                    <a:pt x="1890897" y="2053971"/>
                    <a:pt x="1871466" y="2050542"/>
                  </a:cubicBezTo>
                  <a:cubicBezTo>
                    <a:pt x="1869180" y="2049971"/>
                    <a:pt x="1866894" y="2048827"/>
                    <a:pt x="1865180" y="2047684"/>
                  </a:cubicBezTo>
                  <a:cubicBezTo>
                    <a:pt x="1857179" y="2043684"/>
                    <a:pt x="1848606" y="2042541"/>
                    <a:pt x="1840034" y="2043112"/>
                  </a:cubicBezTo>
                  <a:cubicBezTo>
                    <a:pt x="1831461" y="2043112"/>
                    <a:pt x="1822889" y="2043112"/>
                    <a:pt x="1814316" y="2043112"/>
                  </a:cubicBezTo>
                  <a:cubicBezTo>
                    <a:pt x="1812030" y="2043112"/>
                    <a:pt x="1809744" y="2041969"/>
                    <a:pt x="1807459" y="2040827"/>
                  </a:cubicBezTo>
                  <a:cubicBezTo>
                    <a:pt x="1799457" y="2036254"/>
                    <a:pt x="1793171" y="2028825"/>
                    <a:pt x="1783455" y="2026539"/>
                  </a:cubicBezTo>
                  <a:cubicBezTo>
                    <a:pt x="1782312" y="2026539"/>
                    <a:pt x="1781169" y="2024253"/>
                    <a:pt x="1780598" y="2023110"/>
                  </a:cubicBezTo>
                  <a:cubicBezTo>
                    <a:pt x="1779455" y="2019109"/>
                    <a:pt x="1777740" y="2015681"/>
                    <a:pt x="1774883" y="2012823"/>
                  </a:cubicBezTo>
                  <a:cubicBezTo>
                    <a:pt x="1769739" y="2007679"/>
                    <a:pt x="1765167" y="2002536"/>
                    <a:pt x="1759452" y="1997964"/>
                  </a:cubicBezTo>
                  <a:cubicBezTo>
                    <a:pt x="1756024" y="1995107"/>
                    <a:pt x="1751451" y="1992821"/>
                    <a:pt x="1746879" y="1991106"/>
                  </a:cubicBezTo>
                  <a:cubicBezTo>
                    <a:pt x="1743450" y="1989963"/>
                    <a:pt x="1738879" y="1989963"/>
                    <a:pt x="1735449" y="1989392"/>
                  </a:cubicBezTo>
                  <a:cubicBezTo>
                    <a:pt x="1733164" y="1988820"/>
                    <a:pt x="1730877" y="1987677"/>
                    <a:pt x="1730877" y="1984819"/>
                  </a:cubicBezTo>
                  <a:cubicBezTo>
                    <a:pt x="1731449" y="1977390"/>
                    <a:pt x="1727449" y="1973389"/>
                    <a:pt x="1721162" y="1970532"/>
                  </a:cubicBezTo>
                  <a:cubicBezTo>
                    <a:pt x="1715447" y="1968246"/>
                    <a:pt x="1709732" y="1965389"/>
                    <a:pt x="1704017" y="1962531"/>
                  </a:cubicBezTo>
                  <a:cubicBezTo>
                    <a:pt x="1702302" y="1961388"/>
                    <a:pt x="1699445" y="1959674"/>
                    <a:pt x="1699445" y="1957959"/>
                  </a:cubicBezTo>
                  <a:cubicBezTo>
                    <a:pt x="1698874" y="1955102"/>
                    <a:pt x="1701731" y="1955102"/>
                    <a:pt x="1704017" y="1953959"/>
                  </a:cubicBezTo>
                  <a:cubicBezTo>
                    <a:pt x="1704589" y="1953959"/>
                    <a:pt x="1705731" y="1953387"/>
                    <a:pt x="1706303" y="1953387"/>
                  </a:cubicBezTo>
                  <a:cubicBezTo>
                    <a:pt x="1708017" y="1952816"/>
                    <a:pt x="1708589" y="1951101"/>
                    <a:pt x="1708017" y="1949958"/>
                  </a:cubicBezTo>
                  <a:cubicBezTo>
                    <a:pt x="1707446" y="1949387"/>
                    <a:pt x="1706874" y="1948815"/>
                    <a:pt x="1706303" y="1948815"/>
                  </a:cubicBezTo>
                  <a:cubicBezTo>
                    <a:pt x="1699445" y="1946529"/>
                    <a:pt x="1692015" y="1947672"/>
                    <a:pt x="1685157" y="1947672"/>
                  </a:cubicBezTo>
                  <a:cubicBezTo>
                    <a:pt x="1681157" y="1947672"/>
                    <a:pt x="1677728" y="1946529"/>
                    <a:pt x="1674870" y="1943100"/>
                  </a:cubicBezTo>
                  <a:cubicBezTo>
                    <a:pt x="1673727" y="1941957"/>
                    <a:pt x="1671441" y="1942529"/>
                    <a:pt x="1670870" y="1944243"/>
                  </a:cubicBezTo>
                  <a:cubicBezTo>
                    <a:pt x="1669727" y="1946529"/>
                    <a:pt x="1669727" y="1949387"/>
                    <a:pt x="1668584" y="1950529"/>
                  </a:cubicBezTo>
                  <a:cubicBezTo>
                    <a:pt x="1661726" y="1956816"/>
                    <a:pt x="1649724" y="1961959"/>
                    <a:pt x="1640580" y="1955102"/>
                  </a:cubicBezTo>
                  <a:cubicBezTo>
                    <a:pt x="1634865" y="1951101"/>
                    <a:pt x="1629150" y="1950529"/>
                    <a:pt x="1622864" y="1951672"/>
                  </a:cubicBezTo>
                  <a:cubicBezTo>
                    <a:pt x="1616006" y="1952244"/>
                    <a:pt x="1608576" y="1952816"/>
                    <a:pt x="1601719" y="1953387"/>
                  </a:cubicBezTo>
                  <a:cubicBezTo>
                    <a:pt x="1598289" y="1953387"/>
                    <a:pt x="1596004" y="1951672"/>
                    <a:pt x="1594860" y="1948244"/>
                  </a:cubicBezTo>
                  <a:cubicBezTo>
                    <a:pt x="1594860" y="1947672"/>
                    <a:pt x="1594289" y="1946529"/>
                    <a:pt x="1594289" y="1945957"/>
                  </a:cubicBezTo>
                  <a:cubicBezTo>
                    <a:pt x="1593146" y="1940814"/>
                    <a:pt x="1590289" y="1937385"/>
                    <a:pt x="1585145" y="1936242"/>
                  </a:cubicBezTo>
                  <a:cubicBezTo>
                    <a:pt x="1582287" y="1935671"/>
                    <a:pt x="1578859" y="1935099"/>
                    <a:pt x="1576001" y="1934527"/>
                  </a:cubicBezTo>
                  <a:cubicBezTo>
                    <a:pt x="1569714" y="1933956"/>
                    <a:pt x="1566285" y="1930527"/>
                    <a:pt x="1564571" y="1924812"/>
                  </a:cubicBezTo>
                  <a:cubicBezTo>
                    <a:pt x="1563999" y="1922526"/>
                    <a:pt x="1562285" y="1920812"/>
                    <a:pt x="1559427" y="1920812"/>
                  </a:cubicBezTo>
                  <a:cubicBezTo>
                    <a:pt x="1557141" y="1920240"/>
                    <a:pt x="1553141" y="1923097"/>
                    <a:pt x="1551998" y="1925384"/>
                  </a:cubicBezTo>
                  <a:cubicBezTo>
                    <a:pt x="1551426" y="1926527"/>
                    <a:pt x="1550855" y="1928241"/>
                    <a:pt x="1550284" y="1929956"/>
                  </a:cubicBezTo>
                  <a:cubicBezTo>
                    <a:pt x="1549712" y="1935671"/>
                    <a:pt x="1546854" y="1938528"/>
                    <a:pt x="1541711" y="1939671"/>
                  </a:cubicBezTo>
                  <a:cubicBezTo>
                    <a:pt x="1537710" y="1940814"/>
                    <a:pt x="1534281" y="1942529"/>
                    <a:pt x="1530852" y="1944243"/>
                  </a:cubicBezTo>
                  <a:cubicBezTo>
                    <a:pt x="1528566" y="1945386"/>
                    <a:pt x="1526852" y="1944243"/>
                    <a:pt x="1525137" y="1941386"/>
                  </a:cubicBezTo>
                  <a:cubicBezTo>
                    <a:pt x="1523994" y="1939099"/>
                    <a:pt x="1522851" y="1937385"/>
                    <a:pt x="1524566" y="1935099"/>
                  </a:cubicBezTo>
                  <a:cubicBezTo>
                    <a:pt x="1527995" y="1931670"/>
                    <a:pt x="1531424" y="1928812"/>
                    <a:pt x="1534281" y="1925384"/>
                  </a:cubicBezTo>
                  <a:cubicBezTo>
                    <a:pt x="1535996" y="1923669"/>
                    <a:pt x="1534853" y="1918526"/>
                    <a:pt x="1531995" y="1917382"/>
                  </a:cubicBezTo>
                  <a:cubicBezTo>
                    <a:pt x="1529709" y="1916239"/>
                    <a:pt x="1527424" y="1915668"/>
                    <a:pt x="1525137" y="1916239"/>
                  </a:cubicBezTo>
                  <a:cubicBezTo>
                    <a:pt x="1519422" y="1917382"/>
                    <a:pt x="1514850" y="1919669"/>
                    <a:pt x="1510850" y="1923669"/>
                  </a:cubicBezTo>
                  <a:cubicBezTo>
                    <a:pt x="1505706" y="1928812"/>
                    <a:pt x="1499991" y="1932813"/>
                    <a:pt x="1493134" y="1934527"/>
                  </a:cubicBezTo>
                  <a:cubicBezTo>
                    <a:pt x="1485704" y="1936242"/>
                    <a:pt x="1477703" y="1936242"/>
                    <a:pt x="1471416" y="1941957"/>
                  </a:cubicBezTo>
                  <a:cubicBezTo>
                    <a:pt x="1470845" y="1942529"/>
                    <a:pt x="1468559" y="1941957"/>
                    <a:pt x="1466844" y="1941957"/>
                  </a:cubicBezTo>
                  <a:cubicBezTo>
                    <a:pt x="1461701" y="1941386"/>
                    <a:pt x="1457700" y="1943672"/>
                    <a:pt x="1454271" y="1947672"/>
                  </a:cubicBezTo>
                  <a:cubicBezTo>
                    <a:pt x="1450271" y="1952244"/>
                    <a:pt x="1445699" y="1957387"/>
                    <a:pt x="1445127" y="1963674"/>
                  </a:cubicBezTo>
                  <a:cubicBezTo>
                    <a:pt x="1444556" y="1969389"/>
                    <a:pt x="1442270" y="1973961"/>
                    <a:pt x="1437126" y="1976819"/>
                  </a:cubicBezTo>
                  <a:cubicBezTo>
                    <a:pt x="1432554" y="1979676"/>
                    <a:pt x="1428554" y="1983677"/>
                    <a:pt x="1424554" y="1987677"/>
                  </a:cubicBezTo>
                  <a:cubicBezTo>
                    <a:pt x="1422839" y="1989392"/>
                    <a:pt x="1422267" y="1992821"/>
                    <a:pt x="1421696" y="1995678"/>
                  </a:cubicBezTo>
                  <a:cubicBezTo>
                    <a:pt x="1421696" y="1995678"/>
                    <a:pt x="1421696" y="1995678"/>
                    <a:pt x="1422267" y="1995678"/>
                  </a:cubicBezTo>
                  <a:lnTo>
                    <a:pt x="1422267" y="1996821"/>
                  </a:lnTo>
                  <a:lnTo>
                    <a:pt x="1421696" y="1996249"/>
                  </a:lnTo>
                  <a:cubicBezTo>
                    <a:pt x="1421696" y="1996249"/>
                    <a:pt x="1421696" y="1995678"/>
                    <a:pt x="1421696" y="1995678"/>
                  </a:cubicBezTo>
                  <a:cubicBezTo>
                    <a:pt x="1420553" y="1995107"/>
                    <a:pt x="1418839" y="1995107"/>
                    <a:pt x="1417695" y="1993964"/>
                  </a:cubicBezTo>
                  <a:cubicBezTo>
                    <a:pt x="1413695" y="1990534"/>
                    <a:pt x="1409694" y="1986534"/>
                    <a:pt x="1405694" y="1983105"/>
                  </a:cubicBezTo>
                  <a:cubicBezTo>
                    <a:pt x="1400550" y="1977962"/>
                    <a:pt x="1394264" y="1975104"/>
                    <a:pt x="1387406" y="1973389"/>
                  </a:cubicBezTo>
                  <a:cubicBezTo>
                    <a:pt x="1377690" y="1971104"/>
                    <a:pt x="1368546" y="1971104"/>
                    <a:pt x="1359974" y="1976247"/>
                  </a:cubicBezTo>
                  <a:cubicBezTo>
                    <a:pt x="1357116" y="1977962"/>
                    <a:pt x="1354259" y="1978533"/>
                    <a:pt x="1351401" y="1980247"/>
                  </a:cubicBezTo>
                  <a:cubicBezTo>
                    <a:pt x="1345115" y="1984248"/>
                    <a:pt x="1338829" y="1986534"/>
                    <a:pt x="1331399" y="1981962"/>
                  </a:cubicBezTo>
                  <a:cubicBezTo>
                    <a:pt x="1318254" y="1980819"/>
                    <a:pt x="1310254" y="1972247"/>
                    <a:pt x="1303395" y="1962531"/>
                  </a:cubicBezTo>
                  <a:cubicBezTo>
                    <a:pt x="1299395" y="1956816"/>
                    <a:pt x="1295966" y="1950529"/>
                    <a:pt x="1291965" y="1944814"/>
                  </a:cubicBezTo>
                  <a:cubicBezTo>
                    <a:pt x="1290822" y="1943100"/>
                    <a:pt x="1290251" y="1940242"/>
                    <a:pt x="1290251" y="1937957"/>
                  </a:cubicBezTo>
                  <a:cubicBezTo>
                    <a:pt x="1290251" y="1929956"/>
                    <a:pt x="1290251" y="1922526"/>
                    <a:pt x="1295394" y="1915668"/>
                  </a:cubicBezTo>
                  <a:cubicBezTo>
                    <a:pt x="1297109" y="1913382"/>
                    <a:pt x="1298252" y="1909953"/>
                    <a:pt x="1298252" y="1907096"/>
                  </a:cubicBezTo>
                  <a:cubicBezTo>
                    <a:pt x="1298252" y="1899094"/>
                    <a:pt x="1300538" y="1891665"/>
                    <a:pt x="1302824" y="1884236"/>
                  </a:cubicBezTo>
                  <a:cubicBezTo>
                    <a:pt x="1305110" y="1876806"/>
                    <a:pt x="1304539" y="1868805"/>
                    <a:pt x="1304539" y="1860804"/>
                  </a:cubicBezTo>
                  <a:cubicBezTo>
                    <a:pt x="1304539" y="1859661"/>
                    <a:pt x="1303395" y="1857947"/>
                    <a:pt x="1302252" y="1857375"/>
                  </a:cubicBezTo>
                  <a:cubicBezTo>
                    <a:pt x="1299395" y="1855661"/>
                    <a:pt x="1296537" y="1855089"/>
                    <a:pt x="1293680" y="1853946"/>
                  </a:cubicBezTo>
                  <a:lnTo>
                    <a:pt x="1293680" y="1853946"/>
                  </a:lnTo>
                  <a:cubicBezTo>
                    <a:pt x="1293680" y="1853946"/>
                    <a:pt x="1294251" y="1854517"/>
                    <a:pt x="1294251" y="1854517"/>
                  </a:cubicBezTo>
                  <a:lnTo>
                    <a:pt x="1293109" y="1855089"/>
                  </a:lnTo>
                  <a:lnTo>
                    <a:pt x="1293680" y="1853946"/>
                  </a:lnTo>
                  <a:cubicBezTo>
                    <a:pt x="1288536" y="1849374"/>
                    <a:pt x="1282821" y="1845945"/>
                    <a:pt x="1275392" y="1845374"/>
                  </a:cubicBezTo>
                  <a:cubicBezTo>
                    <a:pt x="1268534" y="1845374"/>
                    <a:pt x="1261104" y="1844231"/>
                    <a:pt x="1254246" y="1842516"/>
                  </a:cubicBezTo>
                  <a:cubicBezTo>
                    <a:pt x="1246245" y="1840802"/>
                    <a:pt x="1238816" y="1844802"/>
                    <a:pt x="1230815" y="1844231"/>
                  </a:cubicBezTo>
                  <a:cubicBezTo>
                    <a:pt x="1224529" y="1844231"/>
                    <a:pt x="1218242" y="1845374"/>
                    <a:pt x="1211955" y="1845374"/>
                  </a:cubicBezTo>
                  <a:cubicBezTo>
                    <a:pt x="1207955" y="1845374"/>
                    <a:pt x="1203954" y="1844231"/>
                    <a:pt x="1200525" y="1843659"/>
                  </a:cubicBezTo>
                  <a:cubicBezTo>
                    <a:pt x="1198811" y="1843087"/>
                    <a:pt x="1197668" y="1841373"/>
                    <a:pt x="1198811" y="1840230"/>
                  </a:cubicBezTo>
                  <a:cubicBezTo>
                    <a:pt x="1206240" y="1833372"/>
                    <a:pt x="1209098" y="1824799"/>
                    <a:pt x="1208526" y="1814512"/>
                  </a:cubicBezTo>
                  <a:cubicBezTo>
                    <a:pt x="1207955" y="1809941"/>
                    <a:pt x="1209098" y="1805369"/>
                    <a:pt x="1210241" y="1800225"/>
                  </a:cubicBezTo>
                  <a:cubicBezTo>
                    <a:pt x="1210812" y="1797939"/>
                    <a:pt x="1211955" y="1795653"/>
                    <a:pt x="1214813" y="1795653"/>
                  </a:cubicBezTo>
                  <a:cubicBezTo>
                    <a:pt x="1220528" y="1795653"/>
                    <a:pt x="1223385" y="1792224"/>
                    <a:pt x="1223957" y="1787081"/>
                  </a:cubicBezTo>
                  <a:cubicBezTo>
                    <a:pt x="1225100" y="1781937"/>
                    <a:pt x="1226243" y="1776222"/>
                    <a:pt x="1226243" y="1771079"/>
                  </a:cubicBezTo>
                  <a:cubicBezTo>
                    <a:pt x="1225671" y="1763649"/>
                    <a:pt x="1227957" y="1757362"/>
                    <a:pt x="1233101" y="1751647"/>
                  </a:cubicBezTo>
                  <a:cubicBezTo>
                    <a:pt x="1235959" y="1748219"/>
                    <a:pt x="1238816" y="1744218"/>
                    <a:pt x="1241674" y="1740789"/>
                  </a:cubicBezTo>
                  <a:cubicBezTo>
                    <a:pt x="1242816" y="1739074"/>
                    <a:pt x="1243388" y="1736217"/>
                    <a:pt x="1244531" y="1734502"/>
                  </a:cubicBezTo>
                  <a:cubicBezTo>
                    <a:pt x="1245674" y="1730502"/>
                    <a:pt x="1241674" y="1724216"/>
                    <a:pt x="1237673" y="1724216"/>
                  </a:cubicBezTo>
                  <a:cubicBezTo>
                    <a:pt x="1228529" y="1724216"/>
                    <a:pt x="1218814" y="1722501"/>
                    <a:pt x="1209669" y="1726502"/>
                  </a:cubicBezTo>
                  <a:cubicBezTo>
                    <a:pt x="1202240" y="1729931"/>
                    <a:pt x="1194810" y="1730502"/>
                    <a:pt x="1186809" y="1730502"/>
                  </a:cubicBezTo>
                  <a:cubicBezTo>
                    <a:pt x="1179951" y="1730502"/>
                    <a:pt x="1175379" y="1734502"/>
                    <a:pt x="1172522" y="1740789"/>
                  </a:cubicBezTo>
                  <a:cubicBezTo>
                    <a:pt x="1170807" y="1744218"/>
                    <a:pt x="1169664" y="1748219"/>
                    <a:pt x="1168521" y="1751647"/>
                  </a:cubicBezTo>
                  <a:cubicBezTo>
                    <a:pt x="1165664" y="1763077"/>
                    <a:pt x="1161092" y="1773936"/>
                    <a:pt x="1151948" y="1781937"/>
                  </a:cubicBezTo>
                  <a:cubicBezTo>
                    <a:pt x="1149090" y="1791081"/>
                    <a:pt x="1143375" y="1791081"/>
                    <a:pt x="1135374" y="1788224"/>
                  </a:cubicBezTo>
                  <a:cubicBezTo>
                    <a:pt x="1131945" y="1787081"/>
                    <a:pt x="1127374" y="1787652"/>
                    <a:pt x="1123944" y="1788795"/>
                  </a:cubicBezTo>
                  <a:cubicBezTo>
                    <a:pt x="1116515" y="1790509"/>
                    <a:pt x="1109085" y="1793939"/>
                    <a:pt x="1101656" y="1795653"/>
                  </a:cubicBezTo>
                  <a:cubicBezTo>
                    <a:pt x="1095369" y="1796796"/>
                    <a:pt x="1089083" y="1797367"/>
                    <a:pt x="1084511" y="1791652"/>
                  </a:cubicBezTo>
                  <a:cubicBezTo>
                    <a:pt x="1081082" y="1787081"/>
                    <a:pt x="1075938" y="1784794"/>
                    <a:pt x="1070795" y="1783080"/>
                  </a:cubicBezTo>
                  <a:cubicBezTo>
                    <a:pt x="1064508" y="1780794"/>
                    <a:pt x="1060508" y="1776222"/>
                    <a:pt x="1057650" y="1770507"/>
                  </a:cubicBezTo>
                  <a:cubicBezTo>
                    <a:pt x="1054221" y="1762506"/>
                    <a:pt x="1050221" y="1755077"/>
                    <a:pt x="1044506" y="1748219"/>
                  </a:cubicBezTo>
                  <a:cubicBezTo>
                    <a:pt x="1041648" y="1745361"/>
                    <a:pt x="1040505" y="1741361"/>
                    <a:pt x="1039934" y="1737360"/>
                  </a:cubicBezTo>
                  <a:cubicBezTo>
                    <a:pt x="1038791" y="1730502"/>
                    <a:pt x="1037076" y="1723644"/>
                    <a:pt x="1036505" y="1716786"/>
                  </a:cubicBezTo>
                  <a:cubicBezTo>
                    <a:pt x="1035933" y="1712214"/>
                    <a:pt x="1035362" y="1707642"/>
                    <a:pt x="1035362" y="1702499"/>
                  </a:cubicBezTo>
                  <a:cubicBezTo>
                    <a:pt x="1036505" y="1685925"/>
                    <a:pt x="1038219" y="1669352"/>
                    <a:pt x="1041648" y="1653349"/>
                  </a:cubicBezTo>
                  <a:cubicBezTo>
                    <a:pt x="1042220" y="1650492"/>
                    <a:pt x="1043363" y="1647063"/>
                    <a:pt x="1045077" y="1644777"/>
                  </a:cubicBezTo>
                  <a:cubicBezTo>
                    <a:pt x="1050792" y="1638491"/>
                    <a:pt x="1051935" y="1631061"/>
                    <a:pt x="1050792" y="1623060"/>
                  </a:cubicBezTo>
                  <a:cubicBezTo>
                    <a:pt x="1049649" y="1611630"/>
                    <a:pt x="1051935" y="1601343"/>
                    <a:pt x="1055936" y="1590484"/>
                  </a:cubicBezTo>
                  <a:cubicBezTo>
                    <a:pt x="1059365" y="1581341"/>
                    <a:pt x="1065651" y="1572768"/>
                    <a:pt x="1074795" y="1571054"/>
                  </a:cubicBezTo>
                  <a:cubicBezTo>
                    <a:pt x="1086225" y="1568767"/>
                    <a:pt x="1095941" y="1564767"/>
                    <a:pt x="1103942" y="1557337"/>
                  </a:cubicBezTo>
                  <a:cubicBezTo>
                    <a:pt x="1110228" y="1551622"/>
                    <a:pt x="1118229" y="1551051"/>
                    <a:pt x="1125087" y="1548194"/>
                  </a:cubicBezTo>
                  <a:cubicBezTo>
                    <a:pt x="1130802" y="1545907"/>
                    <a:pt x="1137660" y="1547051"/>
                    <a:pt x="1143375" y="1549337"/>
                  </a:cubicBezTo>
                  <a:cubicBezTo>
                    <a:pt x="1147947" y="1551051"/>
                    <a:pt x="1152519" y="1552194"/>
                    <a:pt x="1157091" y="1549908"/>
                  </a:cubicBezTo>
                  <a:cubicBezTo>
                    <a:pt x="1162235" y="1547622"/>
                    <a:pt x="1166807" y="1548765"/>
                    <a:pt x="1169664" y="1552766"/>
                  </a:cubicBezTo>
                  <a:cubicBezTo>
                    <a:pt x="1175379" y="1561909"/>
                    <a:pt x="1183952" y="1561909"/>
                    <a:pt x="1192524" y="1560195"/>
                  </a:cubicBezTo>
                  <a:cubicBezTo>
                    <a:pt x="1197096" y="1559624"/>
                    <a:pt x="1201097" y="1556766"/>
                    <a:pt x="1205097" y="1555052"/>
                  </a:cubicBezTo>
                  <a:cubicBezTo>
                    <a:pt x="1206240" y="1550479"/>
                    <a:pt x="1207955" y="1546479"/>
                    <a:pt x="1208526" y="1541907"/>
                  </a:cubicBezTo>
                  <a:cubicBezTo>
                    <a:pt x="1209098" y="1536764"/>
                    <a:pt x="1211955" y="1535049"/>
                    <a:pt x="1215956" y="1533906"/>
                  </a:cubicBezTo>
                  <a:cubicBezTo>
                    <a:pt x="1218814" y="1532763"/>
                    <a:pt x="1222242" y="1532763"/>
                    <a:pt x="1225100" y="1532192"/>
                  </a:cubicBezTo>
                  <a:cubicBezTo>
                    <a:pt x="1235959" y="1530477"/>
                    <a:pt x="1246817" y="1533334"/>
                    <a:pt x="1258247" y="1532763"/>
                  </a:cubicBezTo>
                  <a:cubicBezTo>
                    <a:pt x="1270820" y="1532192"/>
                    <a:pt x="1281679" y="1535049"/>
                    <a:pt x="1290251" y="1544764"/>
                  </a:cubicBezTo>
                  <a:cubicBezTo>
                    <a:pt x="1293109" y="1548194"/>
                    <a:pt x="1297109" y="1547622"/>
                    <a:pt x="1301109" y="1545907"/>
                  </a:cubicBezTo>
                  <a:cubicBezTo>
                    <a:pt x="1303967" y="1544764"/>
                    <a:pt x="1306824" y="1543050"/>
                    <a:pt x="1309682" y="1542479"/>
                  </a:cubicBezTo>
                  <a:cubicBezTo>
                    <a:pt x="1313111" y="1541336"/>
                    <a:pt x="1315969" y="1542479"/>
                    <a:pt x="1318254" y="1544764"/>
                  </a:cubicBezTo>
                  <a:cubicBezTo>
                    <a:pt x="1323398" y="1550479"/>
                    <a:pt x="1327970" y="1556766"/>
                    <a:pt x="1333114" y="1563052"/>
                  </a:cubicBezTo>
                  <a:cubicBezTo>
                    <a:pt x="1335971" y="1566482"/>
                    <a:pt x="1335971" y="1569911"/>
                    <a:pt x="1334828" y="1573911"/>
                  </a:cubicBezTo>
                  <a:cubicBezTo>
                    <a:pt x="1334256" y="1576197"/>
                    <a:pt x="1333685" y="1578483"/>
                    <a:pt x="1332542" y="1580769"/>
                  </a:cubicBezTo>
                  <a:cubicBezTo>
                    <a:pt x="1330256" y="1585341"/>
                    <a:pt x="1330256" y="1589913"/>
                    <a:pt x="1333685" y="1593914"/>
                  </a:cubicBezTo>
                  <a:cubicBezTo>
                    <a:pt x="1337114" y="1607058"/>
                    <a:pt x="1344544" y="1618488"/>
                    <a:pt x="1349115" y="1630489"/>
                  </a:cubicBezTo>
                  <a:cubicBezTo>
                    <a:pt x="1351401" y="1636204"/>
                    <a:pt x="1355974" y="1640777"/>
                    <a:pt x="1359974" y="1645349"/>
                  </a:cubicBezTo>
                  <a:cubicBezTo>
                    <a:pt x="1363403" y="1649921"/>
                    <a:pt x="1371404" y="1648777"/>
                    <a:pt x="1374261" y="1644206"/>
                  </a:cubicBezTo>
                  <a:cubicBezTo>
                    <a:pt x="1379976" y="1634490"/>
                    <a:pt x="1383405" y="1624203"/>
                    <a:pt x="1384549" y="1613344"/>
                  </a:cubicBezTo>
                  <a:cubicBezTo>
                    <a:pt x="1384549" y="1611630"/>
                    <a:pt x="1384549" y="1609916"/>
                    <a:pt x="1384549" y="1608772"/>
                  </a:cubicBezTo>
                  <a:cubicBezTo>
                    <a:pt x="1382834" y="1603057"/>
                    <a:pt x="1379976" y="1596771"/>
                    <a:pt x="1378834" y="1591056"/>
                  </a:cubicBezTo>
                  <a:cubicBezTo>
                    <a:pt x="1377690" y="1584769"/>
                    <a:pt x="1377690" y="1578483"/>
                    <a:pt x="1376547" y="1572768"/>
                  </a:cubicBezTo>
                  <a:cubicBezTo>
                    <a:pt x="1376547" y="1572197"/>
                    <a:pt x="1375976" y="1571054"/>
                    <a:pt x="1375976" y="1570482"/>
                  </a:cubicBezTo>
                  <a:cubicBezTo>
                    <a:pt x="1368546" y="1552194"/>
                    <a:pt x="1369689" y="1533334"/>
                    <a:pt x="1371404" y="1514475"/>
                  </a:cubicBezTo>
                  <a:cubicBezTo>
                    <a:pt x="1371975" y="1511617"/>
                    <a:pt x="1372547" y="1508189"/>
                    <a:pt x="1374833" y="1505902"/>
                  </a:cubicBezTo>
                  <a:cubicBezTo>
                    <a:pt x="1382834" y="1496759"/>
                    <a:pt x="1390835" y="1486472"/>
                    <a:pt x="1403979" y="1483042"/>
                  </a:cubicBezTo>
                  <a:cubicBezTo>
                    <a:pt x="1405694" y="1482471"/>
                    <a:pt x="1406837" y="1481899"/>
                    <a:pt x="1408551" y="1481328"/>
                  </a:cubicBezTo>
                  <a:cubicBezTo>
                    <a:pt x="1413124" y="1479614"/>
                    <a:pt x="1416552" y="1476756"/>
                    <a:pt x="1419981" y="1473327"/>
                  </a:cubicBezTo>
                  <a:cubicBezTo>
                    <a:pt x="1422839" y="1470469"/>
                    <a:pt x="1424554" y="1467041"/>
                    <a:pt x="1427411" y="1464183"/>
                  </a:cubicBezTo>
                  <a:cubicBezTo>
                    <a:pt x="1429697" y="1461897"/>
                    <a:pt x="1431983" y="1459039"/>
                    <a:pt x="1434840" y="1458468"/>
                  </a:cubicBezTo>
                  <a:cubicBezTo>
                    <a:pt x="1440555" y="1456754"/>
                    <a:pt x="1444556" y="1453324"/>
                    <a:pt x="1448556" y="1449896"/>
                  </a:cubicBezTo>
                  <a:cubicBezTo>
                    <a:pt x="1454843" y="1443609"/>
                    <a:pt x="1462272" y="1439037"/>
                    <a:pt x="1470845" y="1437322"/>
                  </a:cubicBezTo>
                  <a:cubicBezTo>
                    <a:pt x="1474845" y="1436751"/>
                    <a:pt x="1477703" y="1433322"/>
                    <a:pt x="1477703" y="1428750"/>
                  </a:cubicBezTo>
                  <a:cubicBezTo>
                    <a:pt x="1477703" y="1425892"/>
                    <a:pt x="1479989" y="1425321"/>
                    <a:pt x="1481704" y="1423607"/>
                  </a:cubicBezTo>
                  <a:cubicBezTo>
                    <a:pt x="1484561" y="1421892"/>
                    <a:pt x="1486847" y="1420177"/>
                    <a:pt x="1489133" y="1417892"/>
                  </a:cubicBezTo>
                  <a:cubicBezTo>
                    <a:pt x="1490847" y="1416177"/>
                    <a:pt x="1491990" y="1413891"/>
                    <a:pt x="1490847" y="1411605"/>
                  </a:cubicBezTo>
                  <a:cubicBezTo>
                    <a:pt x="1488561" y="1408176"/>
                    <a:pt x="1486847" y="1405319"/>
                    <a:pt x="1489133" y="1400747"/>
                  </a:cubicBezTo>
                  <a:cubicBezTo>
                    <a:pt x="1491990" y="1395032"/>
                    <a:pt x="1493134" y="1388745"/>
                    <a:pt x="1489133" y="1383030"/>
                  </a:cubicBezTo>
                  <a:cubicBezTo>
                    <a:pt x="1487990" y="1381316"/>
                    <a:pt x="1487419" y="1378458"/>
                    <a:pt x="1487419" y="1376172"/>
                  </a:cubicBezTo>
                  <a:cubicBezTo>
                    <a:pt x="1487419" y="1369314"/>
                    <a:pt x="1488561" y="1362456"/>
                    <a:pt x="1489133" y="1355027"/>
                  </a:cubicBezTo>
                  <a:cubicBezTo>
                    <a:pt x="1489133" y="1354455"/>
                    <a:pt x="1490276" y="1353884"/>
                    <a:pt x="1490847" y="1353884"/>
                  </a:cubicBezTo>
                  <a:cubicBezTo>
                    <a:pt x="1491419" y="1353884"/>
                    <a:pt x="1492562" y="1354455"/>
                    <a:pt x="1493134" y="1354455"/>
                  </a:cubicBezTo>
                  <a:cubicBezTo>
                    <a:pt x="1496562" y="1357312"/>
                    <a:pt x="1495419" y="1361313"/>
                    <a:pt x="1495991" y="1365314"/>
                  </a:cubicBezTo>
                  <a:cubicBezTo>
                    <a:pt x="1495991" y="1366457"/>
                    <a:pt x="1497705" y="1367599"/>
                    <a:pt x="1498849" y="1368742"/>
                  </a:cubicBezTo>
                  <a:cubicBezTo>
                    <a:pt x="1498849" y="1368742"/>
                    <a:pt x="1500563" y="1368171"/>
                    <a:pt x="1501134" y="1367599"/>
                  </a:cubicBezTo>
                  <a:cubicBezTo>
                    <a:pt x="1505135" y="1361884"/>
                    <a:pt x="1509707" y="1356169"/>
                    <a:pt x="1513136" y="1350454"/>
                  </a:cubicBezTo>
                  <a:cubicBezTo>
                    <a:pt x="1514850" y="1348169"/>
                    <a:pt x="1514850" y="1344739"/>
                    <a:pt x="1515422" y="1341311"/>
                  </a:cubicBezTo>
                  <a:cubicBezTo>
                    <a:pt x="1515994" y="1339024"/>
                    <a:pt x="1515422" y="1336739"/>
                    <a:pt x="1515422" y="1334452"/>
                  </a:cubicBezTo>
                  <a:cubicBezTo>
                    <a:pt x="1515422" y="1332738"/>
                    <a:pt x="1516565" y="1331595"/>
                    <a:pt x="1518851" y="1331595"/>
                  </a:cubicBezTo>
                  <a:cubicBezTo>
                    <a:pt x="1523423" y="1331595"/>
                    <a:pt x="1526280" y="1329309"/>
                    <a:pt x="1529138" y="1326452"/>
                  </a:cubicBezTo>
                  <a:cubicBezTo>
                    <a:pt x="1535996" y="1319594"/>
                    <a:pt x="1541139" y="1311592"/>
                    <a:pt x="1542282" y="1301877"/>
                  </a:cubicBezTo>
                  <a:cubicBezTo>
                    <a:pt x="1543425" y="1293304"/>
                    <a:pt x="1548569" y="1291590"/>
                    <a:pt x="1555427" y="1291590"/>
                  </a:cubicBezTo>
                  <a:cubicBezTo>
                    <a:pt x="1559999" y="1291019"/>
                    <a:pt x="1564571" y="1290447"/>
                    <a:pt x="1569143" y="1289304"/>
                  </a:cubicBezTo>
                  <a:cubicBezTo>
                    <a:pt x="1571429" y="1288732"/>
                    <a:pt x="1573144" y="1287589"/>
                    <a:pt x="1575429" y="1285875"/>
                  </a:cubicBezTo>
                  <a:cubicBezTo>
                    <a:pt x="1576001" y="1285304"/>
                    <a:pt x="1576572" y="1284732"/>
                    <a:pt x="1576572" y="1284161"/>
                  </a:cubicBezTo>
                  <a:cubicBezTo>
                    <a:pt x="1576572" y="1283589"/>
                    <a:pt x="1576001" y="1282446"/>
                    <a:pt x="1575429" y="1282446"/>
                  </a:cubicBezTo>
                  <a:cubicBezTo>
                    <a:pt x="1574286" y="1281874"/>
                    <a:pt x="1572572" y="1281303"/>
                    <a:pt x="1570857" y="1281303"/>
                  </a:cubicBezTo>
                  <a:cubicBezTo>
                    <a:pt x="1568571" y="1281303"/>
                    <a:pt x="1567429" y="1280732"/>
                    <a:pt x="1568571" y="1279017"/>
                  </a:cubicBezTo>
                  <a:cubicBezTo>
                    <a:pt x="1568571" y="1278446"/>
                    <a:pt x="1569714" y="1278446"/>
                    <a:pt x="1570857" y="1278446"/>
                  </a:cubicBezTo>
                  <a:cubicBezTo>
                    <a:pt x="1571429" y="1278446"/>
                    <a:pt x="1572572" y="1278446"/>
                    <a:pt x="1573144" y="1278446"/>
                  </a:cubicBezTo>
                  <a:cubicBezTo>
                    <a:pt x="1586859" y="1280160"/>
                    <a:pt x="1599432" y="1273874"/>
                    <a:pt x="1612577" y="1273874"/>
                  </a:cubicBezTo>
                  <a:cubicBezTo>
                    <a:pt x="1614291" y="1273874"/>
                    <a:pt x="1616577" y="1271587"/>
                    <a:pt x="1618292" y="1270444"/>
                  </a:cubicBezTo>
                  <a:cubicBezTo>
                    <a:pt x="1623435" y="1266444"/>
                    <a:pt x="1622864" y="1264729"/>
                    <a:pt x="1617149" y="1260729"/>
                  </a:cubicBezTo>
                  <a:cubicBezTo>
                    <a:pt x="1612577" y="1257872"/>
                    <a:pt x="1610291" y="1252728"/>
                    <a:pt x="1611434" y="1249299"/>
                  </a:cubicBezTo>
                  <a:cubicBezTo>
                    <a:pt x="1613149" y="1244156"/>
                    <a:pt x="1614291" y="1238441"/>
                    <a:pt x="1616577" y="1233869"/>
                  </a:cubicBezTo>
                  <a:cubicBezTo>
                    <a:pt x="1620578" y="1225296"/>
                    <a:pt x="1626864" y="1217867"/>
                    <a:pt x="1636009" y="1214437"/>
                  </a:cubicBezTo>
                  <a:cubicBezTo>
                    <a:pt x="1641152" y="1212152"/>
                    <a:pt x="1646295" y="1210437"/>
                    <a:pt x="1650296" y="1206437"/>
                  </a:cubicBezTo>
                  <a:cubicBezTo>
                    <a:pt x="1653154" y="1203579"/>
                    <a:pt x="1657154" y="1202436"/>
                    <a:pt x="1661154" y="1202436"/>
                  </a:cubicBezTo>
                  <a:cubicBezTo>
                    <a:pt x="1672013" y="1203579"/>
                    <a:pt x="1681157" y="1198436"/>
                    <a:pt x="1690872" y="1196721"/>
                  </a:cubicBezTo>
                  <a:cubicBezTo>
                    <a:pt x="1694301" y="1196149"/>
                    <a:pt x="1694873" y="1192721"/>
                    <a:pt x="1696016" y="1189863"/>
                  </a:cubicBezTo>
                  <a:cubicBezTo>
                    <a:pt x="1696587" y="1188149"/>
                    <a:pt x="1698874" y="1185862"/>
                    <a:pt x="1701159" y="1185291"/>
                  </a:cubicBezTo>
                  <a:cubicBezTo>
                    <a:pt x="1708589" y="1183005"/>
                    <a:pt x="1716590" y="1181862"/>
                    <a:pt x="1724019" y="1180147"/>
                  </a:cubicBezTo>
                  <a:cubicBezTo>
                    <a:pt x="1724591" y="1180147"/>
                    <a:pt x="1725734" y="1180719"/>
                    <a:pt x="1725734" y="1180719"/>
                  </a:cubicBezTo>
                  <a:cubicBezTo>
                    <a:pt x="1725162" y="1181862"/>
                    <a:pt x="1725162" y="1184148"/>
                    <a:pt x="1724591" y="1184719"/>
                  </a:cubicBezTo>
                  <a:cubicBezTo>
                    <a:pt x="1721734" y="1186434"/>
                    <a:pt x="1718876" y="1187006"/>
                    <a:pt x="1716019" y="1188149"/>
                  </a:cubicBezTo>
                  <a:cubicBezTo>
                    <a:pt x="1709732" y="1191577"/>
                    <a:pt x="1704589" y="1196149"/>
                    <a:pt x="1701731" y="1203007"/>
                  </a:cubicBezTo>
                  <a:cubicBezTo>
                    <a:pt x="1700588" y="1205865"/>
                    <a:pt x="1700016" y="1209294"/>
                    <a:pt x="1700588" y="1212152"/>
                  </a:cubicBezTo>
                  <a:cubicBezTo>
                    <a:pt x="1701731" y="1216724"/>
                    <a:pt x="1704589" y="1220724"/>
                    <a:pt x="1708589" y="1223010"/>
                  </a:cubicBezTo>
                  <a:cubicBezTo>
                    <a:pt x="1709732" y="1223582"/>
                    <a:pt x="1712018" y="1224153"/>
                    <a:pt x="1713161" y="1223582"/>
                  </a:cubicBezTo>
                  <a:cubicBezTo>
                    <a:pt x="1722305" y="1219581"/>
                    <a:pt x="1731449" y="1213866"/>
                    <a:pt x="1737735" y="1205865"/>
                  </a:cubicBezTo>
                  <a:cubicBezTo>
                    <a:pt x="1741164" y="1200722"/>
                    <a:pt x="1745736" y="1198436"/>
                    <a:pt x="1751451" y="1200150"/>
                  </a:cubicBezTo>
                  <a:cubicBezTo>
                    <a:pt x="1763453" y="1196149"/>
                    <a:pt x="1775454" y="1192721"/>
                    <a:pt x="1787456" y="1188720"/>
                  </a:cubicBezTo>
                  <a:cubicBezTo>
                    <a:pt x="1790885" y="1187577"/>
                    <a:pt x="1794885" y="1186434"/>
                    <a:pt x="1798314" y="1184719"/>
                  </a:cubicBezTo>
                  <a:cubicBezTo>
                    <a:pt x="1800029" y="1176147"/>
                    <a:pt x="1808601" y="1179004"/>
                    <a:pt x="1813745" y="1175576"/>
                  </a:cubicBezTo>
                  <a:cubicBezTo>
                    <a:pt x="1815459" y="1174432"/>
                    <a:pt x="1818317" y="1173861"/>
                    <a:pt x="1820031" y="1172718"/>
                  </a:cubicBezTo>
                  <a:cubicBezTo>
                    <a:pt x="1821174" y="1172147"/>
                    <a:pt x="1822889" y="1171004"/>
                    <a:pt x="1824032" y="1169861"/>
                  </a:cubicBezTo>
                  <a:cubicBezTo>
                    <a:pt x="1825746" y="1168717"/>
                    <a:pt x="1826889" y="1164717"/>
                    <a:pt x="1825175" y="1163574"/>
                  </a:cubicBezTo>
                  <a:cubicBezTo>
                    <a:pt x="1820031" y="1159002"/>
                    <a:pt x="1816031" y="1155002"/>
                    <a:pt x="1818889" y="1147572"/>
                  </a:cubicBezTo>
                  <a:cubicBezTo>
                    <a:pt x="1818889" y="1147001"/>
                    <a:pt x="1818317" y="1145857"/>
                    <a:pt x="1818317" y="1145286"/>
                  </a:cubicBezTo>
                  <a:cubicBezTo>
                    <a:pt x="1817745" y="1143572"/>
                    <a:pt x="1813745" y="1141857"/>
                    <a:pt x="1812602" y="1143000"/>
                  </a:cubicBezTo>
                  <a:cubicBezTo>
                    <a:pt x="1804601" y="1149858"/>
                    <a:pt x="1798886" y="1157859"/>
                    <a:pt x="1793171" y="1166432"/>
                  </a:cubicBezTo>
                  <a:cubicBezTo>
                    <a:pt x="1790885" y="1169861"/>
                    <a:pt x="1789170" y="1170432"/>
                    <a:pt x="1785741" y="1169861"/>
                  </a:cubicBezTo>
                  <a:cubicBezTo>
                    <a:pt x="1783455" y="1169289"/>
                    <a:pt x="1781169" y="1168717"/>
                    <a:pt x="1778884" y="1168717"/>
                  </a:cubicBezTo>
                  <a:cubicBezTo>
                    <a:pt x="1777740" y="1170432"/>
                    <a:pt x="1776597" y="1171004"/>
                    <a:pt x="1774883" y="1171004"/>
                  </a:cubicBezTo>
                  <a:cubicBezTo>
                    <a:pt x="1773169" y="1170432"/>
                    <a:pt x="1771454" y="1169289"/>
                    <a:pt x="1769739" y="1168717"/>
                  </a:cubicBezTo>
                  <a:cubicBezTo>
                    <a:pt x="1767454" y="1168146"/>
                    <a:pt x="1765167" y="1168146"/>
                    <a:pt x="1762881" y="1167574"/>
                  </a:cubicBezTo>
                  <a:cubicBezTo>
                    <a:pt x="1757166" y="1167003"/>
                    <a:pt x="1755452" y="1163574"/>
                    <a:pt x="1754880" y="1159002"/>
                  </a:cubicBezTo>
                  <a:cubicBezTo>
                    <a:pt x="1746308" y="1158431"/>
                    <a:pt x="1741736" y="1153287"/>
                    <a:pt x="1740593" y="1144714"/>
                  </a:cubicBezTo>
                  <a:cubicBezTo>
                    <a:pt x="1739450" y="1136714"/>
                    <a:pt x="1739450" y="1129284"/>
                    <a:pt x="1742879" y="1122426"/>
                  </a:cubicBezTo>
                  <a:cubicBezTo>
                    <a:pt x="1744594" y="1119569"/>
                    <a:pt x="1742307" y="1116711"/>
                    <a:pt x="1738307" y="1116139"/>
                  </a:cubicBezTo>
                  <a:cubicBezTo>
                    <a:pt x="1736592" y="1115568"/>
                    <a:pt x="1735449" y="1116139"/>
                    <a:pt x="1733735" y="1115568"/>
                  </a:cubicBezTo>
                  <a:cubicBezTo>
                    <a:pt x="1733164" y="1115568"/>
                    <a:pt x="1732592" y="1114997"/>
                    <a:pt x="1731449" y="1114425"/>
                  </a:cubicBezTo>
                  <a:cubicBezTo>
                    <a:pt x="1732592" y="1113854"/>
                    <a:pt x="1734306" y="1113854"/>
                    <a:pt x="1735449" y="1113282"/>
                  </a:cubicBezTo>
                  <a:cubicBezTo>
                    <a:pt x="1741164" y="1110996"/>
                    <a:pt x="1746879" y="1108139"/>
                    <a:pt x="1751451" y="1104138"/>
                  </a:cubicBezTo>
                  <a:cubicBezTo>
                    <a:pt x="1753737" y="1101852"/>
                    <a:pt x="1755452" y="1096709"/>
                    <a:pt x="1753737" y="1093279"/>
                  </a:cubicBezTo>
                  <a:cubicBezTo>
                    <a:pt x="1752023" y="1090422"/>
                    <a:pt x="1750880" y="1087564"/>
                    <a:pt x="1748022" y="1085850"/>
                  </a:cubicBezTo>
                  <a:cubicBezTo>
                    <a:pt x="1741736" y="1081278"/>
                    <a:pt x="1733735" y="1078421"/>
                    <a:pt x="1725734" y="1080707"/>
                  </a:cubicBezTo>
                  <a:cubicBezTo>
                    <a:pt x="1704589" y="1085850"/>
                    <a:pt x="1683443" y="1090422"/>
                    <a:pt x="1665155" y="1102995"/>
                  </a:cubicBezTo>
                  <a:cubicBezTo>
                    <a:pt x="1665155" y="1103567"/>
                    <a:pt x="1665155" y="1103567"/>
                    <a:pt x="1665155" y="1104138"/>
                  </a:cubicBezTo>
                  <a:cubicBezTo>
                    <a:pt x="1664584" y="1104138"/>
                    <a:pt x="1664584" y="1104138"/>
                    <a:pt x="1664012" y="1104138"/>
                  </a:cubicBezTo>
                  <a:cubicBezTo>
                    <a:pt x="1661726" y="1106996"/>
                    <a:pt x="1658869" y="1109282"/>
                    <a:pt x="1656582" y="1112139"/>
                  </a:cubicBezTo>
                  <a:cubicBezTo>
                    <a:pt x="1656582" y="1112711"/>
                    <a:pt x="1656582" y="1112711"/>
                    <a:pt x="1656582" y="1113282"/>
                  </a:cubicBezTo>
                  <a:cubicBezTo>
                    <a:pt x="1653154" y="1114425"/>
                    <a:pt x="1649724" y="1115568"/>
                    <a:pt x="1646295" y="1117282"/>
                  </a:cubicBezTo>
                  <a:cubicBezTo>
                    <a:pt x="1644581" y="1118997"/>
                    <a:pt x="1642866" y="1120140"/>
                    <a:pt x="1640580" y="1121283"/>
                  </a:cubicBezTo>
                  <a:lnTo>
                    <a:pt x="1640009" y="1122426"/>
                  </a:lnTo>
                  <a:lnTo>
                    <a:pt x="1640580" y="1120712"/>
                  </a:lnTo>
                  <a:cubicBezTo>
                    <a:pt x="1642295" y="1119569"/>
                    <a:pt x="1644009" y="1117854"/>
                    <a:pt x="1645724" y="1116711"/>
                  </a:cubicBezTo>
                  <a:cubicBezTo>
                    <a:pt x="1649153" y="1115568"/>
                    <a:pt x="1652582" y="1114425"/>
                    <a:pt x="1656011" y="1113282"/>
                  </a:cubicBezTo>
                  <a:cubicBezTo>
                    <a:pt x="1656011" y="1113282"/>
                    <a:pt x="1656582" y="1112711"/>
                    <a:pt x="1656582" y="1112711"/>
                  </a:cubicBezTo>
                  <a:cubicBezTo>
                    <a:pt x="1657725" y="1106424"/>
                    <a:pt x="1658297" y="1105852"/>
                    <a:pt x="1664012" y="1104709"/>
                  </a:cubicBezTo>
                  <a:cubicBezTo>
                    <a:pt x="1664012" y="1104709"/>
                    <a:pt x="1664584" y="1104138"/>
                    <a:pt x="1664584" y="1104138"/>
                  </a:cubicBezTo>
                  <a:cubicBezTo>
                    <a:pt x="1664584" y="1104138"/>
                    <a:pt x="1665155" y="1104138"/>
                    <a:pt x="1665155" y="1103567"/>
                  </a:cubicBezTo>
                  <a:cubicBezTo>
                    <a:pt x="1664584" y="1099566"/>
                    <a:pt x="1666869" y="1096709"/>
                    <a:pt x="1669727" y="1094422"/>
                  </a:cubicBezTo>
                  <a:cubicBezTo>
                    <a:pt x="1677156" y="1087564"/>
                    <a:pt x="1686300" y="1082421"/>
                    <a:pt x="1696016" y="1079564"/>
                  </a:cubicBezTo>
                  <a:cubicBezTo>
                    <a:pt x="1702302" y="1077849"/>
                    <a:pt x="1708017" y="1074992"/>
                    <a:pt x="1710304" y="1068705"/>
                  </a:cubicBezTo>
                  <a:cubicBezTo>
                    <a:pt x="1710875" y="1067562"/>
                    <a:pt x="1712018" y="1065847"/>
                    <a:pt x="1713161" y="1064704"/>
                  </a:cubicBezTo>
                  <a:cubicBezTo>
                    <a:pt x="1717733" y="1060704"/>
                    <a:pt x="1722305" y="1056132"/>
                    <a:pt x="1727449" y="1052703"/>
                  </a:cubicBezTo>
                  <a:cubicBezTo>
                    <a:pt x="1732592" y="1049846"/>
                    <a:pt x="1738307" y="1052703"/>
                    <a:pt x="1743450" y="1053274"/>
                  </a:cubicBezTo>
                  <a:cubicBezTo>
                    <a:pt x="1765167" y="1053846"/>
                    <a:pt x="1786884" y="1056704"/>
                    <a:pt x="1808601" y="1059561"/>
                  </a:cubicBezTo>
                  <a:cubicBezTo>
                    <a:pt x="1818317" y="1060704"/>
                    <a:pt x="1826889" y="1056704"/>
                    <a:pt x="1836605" y="1058418"/>
                  </a:cubicBezTo>
                  <a:cubicBezTo>
                    <a:pt x="1838891" y="1058989"/>
                    <a:pt x="1841177" y="1057847"/>
                    <a:pt x="1843463" y="1057275"/>
                  </a:cubicBezTo>
                  <a:cubicBezTo>
                    <a:pt x="1845749" y="1056704"/>
                    <a:pt x="1848035" y="1055561"/>
                    <a:pt x="1849749" y="1054417"/>
                  </a:cubicBezTo>
                  <a:cubicBezTo>
                    <a:pt x="1856036" y="1050989"/>
                    <a:pt x="1861179" y="1046988"/>
                    <a:pt x="1865751" y="1040702"/>
                  </a:cubicBezTo>
                  <a:cubicBezTo>
                    <a:pt x="1869180" y="1036129"/>
                    <a:pt x="1873752" y="1033272"/>
                    <a:pt x="1879467" y="1032701"/>
                  </a:cubicBezTo>
                  <a:cubicBezTo>
                    <a:pt x="1883468" y="1032129"/>
                    <a:pt x="1887469" y="1030986"/>
                    <a:pt x="1890897" y="1030986"/>
                  </a:cubicBezTo>
                  <a:cubicBezTo>
                    <a:pt x="1902327" y="1030414"/>
                    <a:pt x="1911471" y="1024699"/>
                    <a:pt x="1920615" y="1017842"/>
                  </a:cubicBezTo>
                  <a:cubicBezTo>
                    <a:pt x="1925187" y="1014412"/>
                    <a:pt x="1928045" y="1009269"/>
                    <a:pt x="1925759" y="1003554"/>
                  </a:cubicBezTo>
                  <a:cubicBezTo>
                    <a:pt x="1924044" y="999554"/>
                    <a:pt x="1923473" y="996124"/>
                    <a:pt x="1925187" y="992696"/>
                  </a:cubicBezTo>
                  <a:cubicBezTo>
                    <a:pt x="1926330" y="989838"/>
                    <a:pt x="1928045" y="986981"/>
                    <a:pt x="1928045" y="984123"/>
                  </a:cubicBezTo>
                  <a:cubicBezTo>
                    <a:pt x="1928616" y="981837"/>
                    <a:pt x="1928045" y="978979"/>
                    <a:pt x="1926902" y="977265"/>
                  </a:cubicBezTo>
                  <a:cubicBezTo>
                    <a:pt x="1923473" y="970979"/>
                    <a:pt x="1918329" y="966407"/>
                    <a:pt x="1910329" y="967549"/>
                  </a:cubicBezTo>
                  <a:cubicBezTo>
                    <a:pt x="1910329" y="967549"/>
                    <a:pt x="1910329" y="967549"/>
                    <a:pt x="1910329" y="967549"/>
                  </a:cubicBezTo>
                  <a:lnTo>
                    <a:pt x="1908614" y="968121"/>
                  </a:lnTo>
                  <a:lnTo>
                    <a:pt x="1909757" y="966978"/>
                  </a:lnTo>
                  <a:cubicBezTo>
                    <a:pt x="1909757" y="966978"/>
                    <a:pt x="1909757" y="966978"/>
                    <a:pt x="1910329" y="966978"/>
                  </a:cubicBezTo>
                  <a:cubicBezTo>
                    <a:pt x="1909757" y="964692"/>
                    <a:pt x="1909757" y="962406"/>
                    <a:pt x="1909185" y="960120"/>
                  </a:cubicBezTo>
                  <a:cubicBezTo>
                    <a:pt x="1908042" y="956119"/>
                    <a:pt x="1905756" y="953262"/>
                    <a:pt x="1901184" y="952691"/>
                  </a:cubicBezTo>
                  <a:cubicBezTo>
                    <a:pt x="1898899" y="952119"/>
                    <a:pt x="1896612" y="952119"/>
                    <a:pt x="1894326" y="952119"/>
                  </a:cubicBezTo>
                  <a:cubicBezTo>
                    <a:pt x="1893755" y="952119"/>
                    <a:pt x="1892612" y="951547"/>
                    <a:pt x="1892040" y="951547"/>
                  </a:cubicBezTo>
                  <a:cubicBezTo>
                    <a:pt x="1893184" y="950976"/>
                    <a:pt x="1893755" y="949833"/>
                    <a:pt x="1894898" y="949262"/>
                  </a:cubicBezTo>
                  <a:cubicBezTo>
                    <a:pt x="1897184" y="948119"/>
                    <a:pt x="1899470" y="948119"/>
                    <a:pt x="1901184" y="946976"/>
                  </a:cubicBezTo>
                  <a:cubicBezTo>
                    <a:pt x="1904042" y="945261"/>
                    <a:pt x="1904614" y="941832"/>
                    <a:pt x="1902327" y="938974"/>
                  </a:cubicBezTo>
                  <a:cubicBezTo>
                    <a:pt x="1900041" y="935546"/>
                    <a:pt x="1897755" y="932688"/>
                    <a:pt x="1893184" y="933259"/>
                  </a:cubicBezTo>
                  <a:cubicBezTo>
                    <a:pt x="1891469" y="933259"/>
                    <a:pt x="1889183" y="933831"/>
                    <a:pt x="1888611" y="932688"/>
                  </a:cubicBezTo>
                  <a:cubicBezTo>
                    <a:pt x="1882896" y="925259"/>
                    <a:pt x="1874324" y="922972"/>
                    <a:pt x="1866894" y="919544"/>
                  </a:cubicBezTo>
                  <a:cubicBezTo>
                    <a:pt x="1865751" y="918972"/>
                    <a:pt x="1864037" y="917257"/>
                    <a:pt x="1864037" y="916114"/>
                  </a:cubicBezTo>
                  <a:cubicBezTo>
                    <a:pt x="1862322" y="907542"/>
                    <a:pt x="1856036" y="902970"/>
                    <a:pt x="1850321" y="897827"/>
                  </a:cubicBezTo>
                  <a:cubicBezTo>
                    <a:pt x="1847464" y="894969"/>
                    <a:pt x="1845177" y="892112"/>
                    <a:pt x="1842891" y="888682"/>
                  </a:cubicBezTo>
                  <a:cubicBezTo>
                    <a:pt x="1840605" y="885825"/>
                    <a:pt x="1840605" y="882396"/>
                    <a:pt x="1842891" y="880110"/>
                  </a:cubicBezTo>
                  <a:cubicBezTo>
                    <a:pt x="1845749" y="877252"/>
                    <a:pt x="1848606" y="874395"/>
                    <a:pt x="1850892" y="871537"/>
                  </a:cubicBezTo>
                  <a:cubicBezTo>
                    <a:pt x="1853179" y="868680"/>
                    <a:pt x="1853750" y="865822"/>
                    <a:pt x="1851464" y="862965"/>
                  </a:cubicBezTo>
                  <a:cubicBezTo>
                    <a:pt x="1848035" y="857821"/>
                    <a:pt x="1845749" y="852106"/>
                    <a:pt x="1846892" y="845249"/>
                  </a:cubicBezTo>
                  <a:cubicBezTo>
                    <a:pt x="1847464" y="843534"/>
                    <a:pt x="1845177" y="840676"/>
                    <a:pt x="1843463" y="839534"/>
                  </a:cubicBezTo>
                  <a:cubicBezTo>
                    <a:pt x="1840605" y="836676"/>
                    <a:pt x="1842320" y="832104"/>
                    <a:pt x="1838319" y="829246"/>
                  </a:cubicBezTo>
                  <a:cubicBezTo>
                    <a:pt x="1835462" y="827532"/>
                    <a:pt x="1837748" y="823531"/>
                    <a:pt x="1837176" y="820674"/>
                  </a:cubicBezTo>
                  <a:cubicBezTo>
                    <a:pt x="1836034" y="817245"/>
                    <a:pt x="1836605" y="813245"/>
                    <a:pt x="1836034" y="809244"/>
                  </a:cubicBezTo>
                  <a:cubicBezTo>
                    <a:pt x="1835462" y="804672"/>
                    <a:pt x="1834319" y="800100"/>
                    <a:pt x="1832604" y="795528"/>
                  </a:cubicBezTo>
                  <a:cubicBezTo>
                    <a:pt x="1828604" y="785241"/>
                    <a:pt x="1826889" y="774382"/>
                    <a:pt x="1825746" y="763524"/>
                  </a:cubicBezTo>
                  <a:cubicBezTo>
                    <a:pt x="1825175" y="760666"/>
                    <a:pt x="1825175" y="757237"/>
                    <a:pt x="1824032" y="754380"/>
                  </a:cubicBezTo>
                  <a:cubicBezTo>
                    <a:pt x="1823460" y="753237"/>
                    <a:pt x="1821746" y="752666"/>
                    <a:pt x="1820603" y="752094"/>
                  </a:cubicBezTo>
                  <a:cubicBezTo>
                    <a:pt x="1820031" y="752094"/>
                    <a:pt x="1818889" y="752094"/>
                    <a:pt x="1818317" y="752666"/>
                  </a:cubicBezTo>
                  <a:cubicBezTo>
                    <a:pt x="1812602" y="761810"/>
                    <a:pt x="1805172" y="769811"/>
                    <a:pt x="1800600" y="780097"/>
                  </a:cubicBezTo>
                  <a:cubicBezTo>
                    <a:pt x="1796029" y="790385"/>
                    <a:pt x="1790314" y="799529"/>
                    <a:pt x="1778884" y="803529"/>
                  </a:cubicBezTo>
                  <a:cubicBezTo>
                    <a:pt x="1776026" y="804672"/>
                    <a:pt x="1774311" y="807530"/>
                    <a:pt x="1771454" y="809244"/>
                  </a:cubicBezTo>
                  <a:cubicBezTo>
                    <a:pt x="1768025" y="811530"/>
                    <a:pt x="1764596" y="813245"/>
                    <a:pt x="1761167" y="814387"/>
                  </a:cubicBezTo>
                  <a:cubicBezTo>
                    <a:pt x="1757166" y="816102"/>
                    <a:pt x="1753737" y="814387"/>
                    <a:pt x="1750309" y="811530"/>
                  </a:cubicBezTo>
                  <a:cubicBezTo>
                    <a:pt x="1747451" y="809816"/>
                    <a:pt x="1745736" y="806958"/>
                    <a:pt x="1745165" y="804101"/>
                  </a:cubicBezTo>
                  <a:cubicBezTo>
                    <a:pt x="1744022" y="800100"/>
                    <a:pt x="1741164" y="797814"/>
                    <a:pt x="1737164" y="795528"/>
                  </a:cubicBezTo>
                  <a:cubicBezTo>
                    <a:pt x="1732020" y="792671"/>
                    <a:pt x="1731449" y="788099"/>
                    <a:pt x="1732020" y="783526"/>
                  </a:cubicBezTo>
                  <a:cubicBezTo>
                    <a:pt x="1732592" y="776097"/>
                    <a:pt x="1737735" y="768667"/>
                    <a:pt x="1734306" y="760666"/>
                  </a:cubicBezTo>
                  <a:cubicBezTo>
                    <a:pt x="1733735" y="758952"/>
                    <a:pt x="1735449" y="756095"/>
                    <a:pt x="1736592" y="754380"/>
                  </a:cubicBezTo>
                  <a:cubicBezTo>
                    <a:pt x="1739450" y="746951"/>
                    <a:pt x="1741736" y="739521"/>
                    <a:pt x="1746308" y="733235"/>
                  </a:cubicBezTo>
                  <a:cubicBezTo>
                    <a:pt x="1747451" y="731520"/>
                    <a:pt x="1746308" y="727520"/>
                    <a:pt x="1744022" y="727520"/>
                  </a:cubicBezTo>
                  <a:cubicBezTo>
                    <a:pt x="1737164" y="726376"/>
                    <a:pt x="1732592" y="719519"/>
                    <a:pt x="1725162" y="719519"/>
                  </a:cubicBezTo>
                  <a:cubicBezTo>
                    <a:pt x="1722305" y="719519"/>
                    <a:pt x="1719447" y="717232"/>
                    <a:pt x="1716590" y="715518"/>
                  </a:cubicBezTo>
                  <a:cubicBezTo>
                    <a:pt x="1714304" y="714375"/>
                    <a:pt x="1713732" y="712089"/>
                    <a:pt x="1713732" y="709803"/>
                  </a:cubicBezTo>
                  <a:cubicBezTo>
                    <a:pt x="1713732" y="707517"/>
                    <a:pt x="1714304" y="705231"/>
                    <a:pt x="1712589" y="702945"/>
                  </a:cubicBezTo>
                  <a:cubicBezTo>
                    <a:pt x="1708589" y="698373"/>
                    <a:pt x="1705160" y="693230"/>
                    <a:pt x="1703445" y="686943"/>
                  </a:cubicBezTo>
                  <a:cubicBezTo>
                    <a:pt x="1702302" y="683514"/>
                    <a:pt x="1699445" y="680085"/>
                    <a:pt x="1697159" y="677227"/>
                  </a:cubicBezTo>
                  <a:cubicBezTo>
                    <a:pt x="1693159" y="671512"/>
                    <a:pt x="1688586" y="668655"/>
                    <a:pt x="1681157" y="671512"/>
                  </a:cubicBezTo>
                  <a:cubicBezTo>
                    <a:pt x="1678299" y="672656"/>
                    <a:pt x="1674870" y="673227"/>
                    <a:pt x="1672013" y="672656"/>
                  </a:cubicBezTo>
                  <a:cubicBezTo>
                    <a:pt x="1662869" y="670370"/>
                    <a:pt x="1653154" y="670941"/>
                    <a:pt x="1645152" y="664655"/>
                  </a:cubicBezTo>
                  <a:cubicBezTo>
                    <a:pt x="1642295" y="662369"/>
                    <a:pt x="1638294" y="661226"/>
                    <a:pt x="1634294" y="660082"/>
                  </a:cubicBezTo>
                  <a:cubicBezTo>
                    <a:pt x="1625150" y="657225"/>
                    <a:pt x="1614863" y="662940"/>
                    <a:pt x="1611434" y="672084"/>
                  </a:cubicBezTo>
                  <a:cubicBezTo>
                    <a:pt x="1609148" y="677799"/>
                    <a:pt x="1609148" y="682942"/>
                    <a:pt x="1612005" y="688086"/>
                  </a:cubicBezTo>
                  <a:cubicBezTo>
                    <a:pt x="1614291" y="691515"/>
                    <a:pt x="1614863" y="695516"/>
                    <a:pt x="1612005" y="698945"/>
                  </a:cubicBezTo>
                  <a:cubicBezTo>
                    <a:pt x="1608576" y="704088"/>
                    <a:pt x="1603433" y="708660"/>
                    <a:pt x="1601147" y="714375"/>
                  </a:cubicBezTo>
                  <a:cubicBezTo>
                    <a:pt x="1598289" y="720661"/>
                    <a:pt x="1604576" y="727520"/>
                    <a:pt x="1602861" y="734949"/>
                  </a:cubicBezTo>
                  <a:cubicBezTo>
                    <a:pt x="1602290" y="737806"/>
                    <a:pt x="1602861" y="741236"/>
                    <a:pt x="1604004" y="744093"/>
                  </a:cubicBezTo>
                  <a:cubicBezTo>
                    <a:pt x="1605719" y="749808"/>
                    <a:pt x="1602861" y="752666"/>
                    <a:pt x="1598289" y="755523"/>
                  </a:cubicBezTo>
                  <a:cubicBezTo>
                    <a:pt x="1596004" y="756666"/>
                    <a:pt x="1593146" y="757809"/>
                    <a:pt x="1592574" y="759524"/>
                  </a:cubicBezTo>
                  <a:cubicBezTo>
                    <a:pt x="1588002" y="769239"/>
                    <a:pt x="1579430" y="774954"/>
                    <a:pt x="1572572" y="782955"/>
                  </a:cubicBezTo>
                  <a:cubicBezTo>
                    <a:pt x="1569143" y="786956"/>
                    <a:pt x="1569143" y="791527"/>
                    <a:pt x="1572572" y="796100"/>
                  </a:cubicBezTo>
                  <a:cubicBezTo>
                    <a:pt x="1574858" y="799529"/>
                    <a:pt x="1577715" y="801815"/>
                    <a:pt x="1580001" y="805244"/>
                  </a:cubicBezTo>
                  <a:cubicBezTo>
                    <a:pt x="1581716" y="807530"/>
                    <a:pt x="1583430" y="810959"/>
                    <a:pt x="1584002" y="813816"/>
                  </a:cubicBezTo>
                  <a:cubicBezTo>
                    <a:pt x="1585716" y="822389"/>
                    <a:pt x="1586288" y="830961"/>
                    <a:pt x="1588002" y="839534"/>
                  </a:cubicBezTo>
                  <a:cubicBezTo>
                    <a:pt x="1589717" y="849249"/>
                    <a:pt x="1583430" y="857821"/>
                    <a:pt x="1586288" y="867537"/>
                  </a:cubicBezTo>
                  <a:cubicBezTo>
                    <a:pt x="1586859" y="868109"/>
                    <a:pt x="1585145" y="870394"/>
                    <a:pt x="1584002" y="870966"/>
                  </a:cubicBezTo>
                  <a:cubicBezTo>
                    <a:pt x="1581144" y="873252"/>
                    <a:pt x="1577144" y="874967"/>
                    <a:pt x="1574286" y="877824"/>
                  </a:cubicBezTo>
                  <a:cubicBezTo>
                    <a:pt x="1564571" y="887539"/>
                    <a:pt x="1553141" y="893826"/>
                    <a:pt x="1540568" y="898969"/>
                  </a:cubicBezTo>
                  <a:cubicBezTo>
                    <a:pt x="1534853" y="901256"/>
                    <a:pt x="1529138" y="903542"/>
                    <a:pt x="1522851" y="905827"/>
                  </a:cubicBezTo>
                  <a:cubicBezTo>
                    <a:pt x="1518851" y="907542"/>
                    <a:pt x="1516565" y="910971"/>
                    <a:pt x="1517136" y="914972"/>
                  </a:cubicBezTo>
                  <a:cubicBezTo>
                    <a:pt x="1517708" y="924687"/>
                    <a:pt x="1518279" y="933831"/>
                    <a:pt x="1516565" y="942975"/>
                  </a:cubicBezTo>
                  <a:cubicBezTo>
                    <a:pt x="1515422" y="949262"/>
                    <a:pt x="1514850" y="955548"/>
                    <a:pt x="1514279" y="961834"/>
                  </a:cubicBezTo>
                  <a:cubicBezTo>
                    <a:pt x="1514279" y="968121"/>
                    <a:pt x="1514850" y="974407"/>
                    <a:pt x="1515422" y="980122"/>
                  </a:cubicBezTo>
                  <a:cubicBezTo>
                    <a:pt x="1515422" y="982409"/>
                    <a:pt x="1515422" y="984694"/>
                    <a:pt x="1514279" y="986981"/>
                  </a:cubicBezTo>
                  <a:cubicBezTo>
                    <a:pt x="1512564" y="990981"/>
                    <a:pt x="1509707" y="995553"/>
                    <a:pt x="1507421" y="999554"/>
                  </a:cubicBezTo>
                  <a:cubicBezTo>
                    <a:pt x="1506849" y="1000697"/>
                    <a:pt x="1504564" y="1001839"/>
                    <a:pt x="1503992" y="1001268"/>
                  </a:cubicBezTo>
                  <a:cubicBezTo>
                    <a:pt x="1498277" y="1000125"/>
                    <a:pt x="1495419" y="1004697"/>
                    <a:pt x="1491990" y="1006983"/>
                  </a:cubicBezTo>
                  <a:cubicBezTo>
                    <a:pt x="1489704" y="1008697"/>
                    <a:pt x="1485132" y="1007554"/>
                    <a:pt x="1483989" y="1005269"/>
                  </a:cubicBezTo>
                  <a:cubicBezTo>
                    <a:pt x="1482846" y="1002982"/>
                    <a:pt x="1482275" y="1000697"/>
                    <a:pt x="1481132" y="998982"/>
                  </a:cubicBezTo>
                  <a:cubicBezTo>
                    <a:pt x="1479417" y="995553"/>
                    <a:pt x="1478846" y="990981"/>
                    <a:pt x="1475989" y="988695"/>
                  </a:cubicBezTo>
                  <a:cubicBezTo>
                    <a:pt x="1467987" y="981837"/>
                    <a:pt x="1465701" y="971550"/>
                    <a:pt x="1459986" y="962977"/>
                  </a:cubicBezTo>
                  <a:cubicBezTo>
                    <a:pt x="1458272" y="960120"/>
                    <a:pt x="1458844" y="957262"/>
                    <a:pt x="1459986" y="953834"/>
                  </a:cubicBezTo>
                  <a:cubicBezTo>
                    <a:pt x="1465130" y="942975"/>
                    <a:pt x="1470274" y="932688"/>
                    <a:pt x="1469702" y="920115"/>
                  </a:cubicBezTo>
                  <a:cubicBezTo>
                    <a:pt x="1469702" y="916686"/>
                    <a:pt x="1471988" y="912686"/>
                    <a:pt x="1473131" y="908685"/>
                  </a:cubicBezTo>
                  <a:cubicBezTo>
                    <a:pt x="1474274" y="904684"/>
                    <a:pt x="1475417" y="901256"/>
                    <a:pt x="1476560" y="897255"/>
                  </a:cubicBezTo>
                  <a:cubicBezTo>
                    <a:pt x="1477131" y="895541"/>
                    <a:pt x="1474845" y="891540"/>
                    <a:pt x="1473702" y="891540"/>
                  </a:cubicBezTo>
                  <a:cubicBezTo>
                    <a:pt x="1461129" y="890397"/>
                    <a:pt x="1449128" y="885254"/>
                    <a:pt x="1436555" y="885825"/>
                  </a:cubicBezTo>
                  <a:cubicBezTo>
                    <a:pt x="1433126" y="885825"/>
                    <a:pt x="1430269" y="884682"/>
                    <a:pt x="1428554" y="881824"/>
                  </a:cubicBezTo>
                  <a:cubicBezTo>
                    <a:pt x="1422839" y="873824"/>
                    <a:pt x="1415981" y="868109"/>
                    <a:pt x="1406837" y="864108"/>
                  </a:cubicBezTo>
                  <a:cubicBezTo>
                    <a:pt x="1398836" y="860107"/>
                    <a:pt x="1392549" y="854392"/>
                    <a:pt x="1388549" y="846391"/>
                  </a:cubicBezTo>
                  <a:cubicBezTo>
                    <a:pt x="1383977" y="837819"/>
                    <a:pt x="1377119" y="831532"/>
                    <a:pt x="1369118" y="826389"/>
                  </a:cubicBezTo>
                  <a:cubicBezTo>
                    <a:pt x="1361689" y="821817"/>
                    <a:pt x="1354259" y="817816"/>
                    <a:pt x="1346829" y="813816"/>
                  </a:cubicBezTo>
                  <a:cubicBezTo>
                    <a:pt x="1343400" y="811530"/>
                    <a:pt x="1339400" y="810959"/>
                    <a:pt x="1335399" y="812101"/>
                  </a:cubicBezTo>
                  <a:cubicBezTo>
                    <a:pt x="1329113" y="813816"/>
                    <a:pt x="1322255" y="816674"/>
                    <a:pt x="1315397" y="815531"/>
                  </a:cubicBezTo>
                  <a:cubicBezTo>
                    <a:pt x="1315397" y="815531"/>
                    <a:pt x="1315397" y="816102"/>
                    <a:pt x="1314825" y="816102"/>
                  </a:cubicBezTo>
                  <a:lnTo>
                    <a:pt x="1314254" y="816674"/>
                  </a:lnTo>
                  <a:lnTo>
                    <a:pt x="1314254" y="815531"/>
                  </a:lnTo>
                  <a:cubicBezTo>
                    <a:pt x="1314254" y="815531"/>
                    <a:pt x="1314825" y="815531"/>
                    <a:pt x="1314825" y="815531"/>
                  </a:cubicBezTo>
                  <a:cubicBezTo>
                    <a:pt x="1318826" y="809816"/>
                    <a:pt x="1321112" y="804101"/>
                    <a:pt x="1320540" y="796671"/>
                  </a:cubicBezTo>
                  <a:cubicBezTo>
                    <a:pt x="1319397" y="788099"/>
                    <a:pt x="1319969" y="779526"/>
                    <a:pt x="1319969" y="770954"/>
                  </a:cubicBezTo>
                  <a:cubicBezTo>
                    <a:pt x="1319969" y="768096"/>
                    <a:pt x="1319397" y="764667"/>
                    <a:pt x="1318826" y="761810"/>
                  </a:cubicBezTo>
                  <a:cubicBezTo>
                    <a:pt x="1318254" y="760666"/>
                    <a:pt x="1317111" y="758952"/>
                    <a:pt x="1315397" y="758952"/>
                  </a:cubicBezTo>
                  <a:cubicBezTo>
                    <a:pt x="1312539" y="758381"/>
                    <a:pt x="1309110" y="758381"/>
                    <a:pt x="1306253" y="757809"/>
                  </a:cubicBezTo>
                  <a:cubicBezTo>
                    <a:pt x="1302824" y="757809"/>
                    <a:pt x="1300538" y="756095"/>
                    <a:pt x="1299395" y="752666"/>
                  </a:cubicBezTo>
                  <a:cubicBezTo>
                    <a:pt x="1298824" y="750380"/>
                    <a:pt x="1298252" y="748094"/>
                    <a:pt x="1298824" y="745807"/>
                  </a:cubicBezTo>
                  <a:cubicBezTo>
                    <a:pt x="1299966" y="741236"/>
                    <a:pt x="1302252" y="737235"/>
                    <a:pt x="1303395" y="732663"/>
                  </a:cubicBezTo>
                  <a:cubicBezTo>
                    <a:pt x="1307396" y="713232"/>
                    <a:pt x="1315397" y="695516"/>
                    <a:pt x="1331399" y="682371"/>
                  </a:cubicBezTo>
                  <a:cubicBezTo>
                    <a:pt x="1334828" y="679514"/>
                    <a:pt x="1337114" y="675513"/>
                    <a:pt x="1339971" y="671512"/>
                  </a:cubicBezTo>
                  <a:cubicBezTo>
                    <a:pt x="1348544" y="660082"/>
                    <a:pt x="1355974" y="648081"/>
                    <a:pt x="1370832" y="643509"/>
                  </a:cubicBezTo>
                  <a:cubicBezTo>
                    <a:pt x="1377119" y="637794"/>
                    <a:pt x="1384549" y="633222"/>
                    <a:pt x="1386834" y="624078"/>
                  </a:cubicBezTo>
                  <a:cubicBezTo>
                    <a:pt x="1387406" y="621792"/>
                    <a:pt x="1389120" y="620077"/>
                    <a:pt x="1391978" y="620649"/>
                  </a:cubicBezTo>
                  <a:cubicBezTo>
                    <a:pt x="1394835" y="621221"/>
                    <a:pt x="1398264" y="621792"/>
                    <a:pt x="1401122" y="622364"/>
                  </a:cubicBezTo>
                  <a:cubicBezTo>
                    <a:pt x="1408551" y="622935"/>
                    <a:pt x="1414838" y="617220"/>
                    <a:pt x="1415409" y="609791"/>
                  </a:cubicBezTo>
                  <a:cubicBezTo>
                    <a:pt x="1415409" y="606361"/>
                    <a:pt x="1414838" y="602361"/>
                    <a:pt x="1414838" y="598932"/>
                  </a:cubicBezTo>
                  <a:cubicBezTo>
                    <a:pt x="1414838" y="598932"/>
                    <a:pt x="1414266" y="598932"/>
                    <a:pt x="1414266" y="598932"/>
                  </a:cubicBezTo>
                  <a:cubicBezTo>
                    <a:pt x="1413695" y="598361"/>
                    <a:pt x="1413695" y="598361"/>
                    <a:pt x="1413124" y="597789"/>
                  </a:cubicBezTo>
                  <a:cubicBezTo>
                    <a:pt x="1413695" y="597789"/>
                    <a:pt x="1414266" y="597789"/>
                    <a:pt x="1414838" y="598361"/>
                  </a:cubicBezTo>
                  <a:cubicBezTo>
                    <a:pt x="1414838" y="598361"/>
                    <a:pt x="1414838" y="598932"/>
                    <a:pt x="1414838" y="598932"/>
                  </a:cubicBezTo>
                  <a:cubicBezTo>
                    <a:pt x="1425696" y="599504"/>
                    <a:pt x="1434269" y="597217"/>
                    <a:pt x="1438841" y="585787"/>
                  </a:cubicBezTo>
                  <a:cubicBezTo>
                    <a:pt x="1439984" y="583501"/>
                    <a:pt x="1442270" y="582930"/>
                    <a:pt x="1444556" y="583501"/>
                  </a:cubicBezTo>
                  <a:cubicBezTo>
                    <a:pt x="1447985" y="584645"/>
                    <a:pt x="1451985" y="586359"/>
                    <a:pt x="1455414" y="588074"/>
                  </a:cubicBezTo>
                  <a:cubicBezTo>
                    <a:pt x="1459415" y="589216"/>
                    <a:pt x="1463415" y="589216"/>
                    <a:pt x="1466273" y="586359"/>
                  </a:cubicBezTo>
                  <a:cubicBezTo>
                    <a:pt x="1478274" y="575501"/>
                    <a:pt x="1490276" y="564071"/>
                    <a:pt x="1501706" y="552641"/>
                  </a:cubicBezTo>
                  <a:cubicBezTo>
                    <a:pt x="1502849" y="551497"/>
                    <a:pt x="1503420" y="549783"/>
                    <a:pt x="1502849" y="548069"/>
                  </a:cubicBezTo>
                  <a:cubicBezTo>
                    <a:pt x="1502849" y="544640"/>
                    <a:pt x="1503420" y="542354"/>
                    <a:pt x="1506278" y="540067"/>
                  </a:cubicBezTo>
                  <a:cubicBezTo>
                    <a:pt x="1511993" y="535496"/>
                    <a:pt x="1517136" y="531495"/>
                    <a:pt x="1522280" y="526923"/>
                  </a:cubicBezTo>
                  <a:cubicBezTo>
                    <a:pt x="1523994" y="525209"/>
                    <a:pt x="1525137" y="524066"/>
                    <a:pt x="1526852" y="522351"/>
                  </a:cubicBezTo>
                  <a:cubicBezTo>
                    <a:pt x="1526852" y="522351"/>
                    <a:pt x="1526852" y="522351"/>
                    <a:pt x="1527424" y="521780"/>
                  </a:cubicBezTo>
                  <a:cubicBezTo>
                    <a:pt x="1528566" y="520636"/>
                    <a:pt x="1529709" y="520065"/>
                    <a:pt x="1530281" y="518922"/>
                  </a:cubicBezTo>
                  <a:cubicBezTo>
                    <a:pt x="1535996" y="513207"/>
                    <a:pt x="1536567" y="513207"/>
                    <a:pt x="1531995" y="505206"/>
                  </a:cubicBezTo>
                  <a:cubicBezTo>
                    <a:pt x="1531424" y="504635"/>
                    <a:pt x="1531424" y="504063"/>
                    <a:pt x="1530852" y="502920"/>
                  </a:cubicBezTo>
                  <a:cubicBezTo>
                    <a:pt x="1530281" y="501206"/>
                    <a:pt x="1530852" y="499491"/>
                    <a:pt x="1532567" y="499491"/>
                  </a:cubicBezTo>
                  <a:cubicBezTo>
                    <a:pt x="1539996" y="498348"/>
                    <a:pt x="1546854" y="498348"/>
                    <a:pt x="1549712" y="506921"/>
                  </a:cubicBezTo>
                  <a:cubicBezTo>
                    <a:pt x="1549712" y="507492"/>
                    <a:pt x="1550855" y="508064"/>
                    <a:pt x="1551426" y="508635"/>
                  </a:cubicBezTo>
                  <a:cubicBezTo>
                    <a:pt x="1562856" y="513207"/>
                    <a:pt x="1573715" y="514921"/>
                    <a:pt x="1585145" y="509206"/>
                  </a:cubicBezTo>
                  <a:cubicBezTo>
                    <a:pt x="1593146" y="505777"/>
                    <a:pt x="1600575" y="501206"/>
                    <a:pt x="1606862" y="494919"/>
                  </a:cubicBezTo>
                  <a:cubicBezTo>
                    <a:pt x="1609148" y="492633"/>
                    <a:pt x="1612005" y="490347"/>
                    <a:pt x="1614291" y="489776"/>
                  </a:cubicBezTo>
                  <a:cubicBezTo>
                    <a:pt x="1620578" y="488632"/>
                    <a:pt x="1622864" y="483489"/>
                    <a:pt x="1625721" y="478917"/>
                  </a:cubicBezTo>
                  <a:cubicBezTo>
                    <a:pt x="1628007" y="475488"/>
                    <a:pt x="1628579" y="471487"/>
                    <a:pt x="1627436" y="467487"/>
                  </a:cubicBezTo>
                  <a:cubicBezTo>
                    <a:pt x="1626293" y="464630"/>
                    <a:pt x="1625721" y="461201"/>
                    <a:pt x="1624579" y="458343"/>
                  </a:cubicBezTo>
                  <a:cubicBezTo>
                    <a:pt x="1622292" y="453771"/>
                    <a:pt x="1622292" y="449199"/>
                    <a:pt x="1624007" y="444627"/>
                  </a:cubicBezTo>
                  <a:cubicBezTo>
                    <a:pt x="1625150" y="440055"/>
                    <a:pt x="1625721" y="435483"/>
                    <a:pt x="1626864" y="430911"/>
                  </a:cubicBezTo>
                  <a:cubicBezTo>
                    <a:pt x="1626864" y="430911"/>
                    <a:pt x="1626293" y="430911"/>
                    <a:pt x="1626293" y="430911"/>
                  </a:cubicBezTo>
                  <a:lnTo>
                    <a:pt x="1625150" y="430340"/>
                  </a:lnTo>
                  <a:lnTo>
                    <a:pt x="1626864" y="430911"/>
                  </a:lnTo>
                  <a:cubicBezTo>
                    <a:pt x="1626864" y="430911"/>
                    <a:pt x="1626864" y="430911"/>
                    <a:pt x="1626864" y="430911"/>
                  </a:cubicBezTo>
                  <a:cubicBezTo>
                    <a:pt x="1629722" y="431482"/>
                    <a:pt x="1632579" y="432054"/>
                    <a:pt x="1635437" y="432054"/>
                  </a:cubicBezTo>
                  <a:cubicBezTo>
                    <a:pt x="1644009" y="431482"/>
                    <a:pt x="1647439" y="428054"/>
                    <a:pt x="1648010" y="418910"/>
                  </a:cubicBezTo>
                  <a:cubicBezTo>
                    <a:pt x="1648010" y="415481"/>
                    <a:pt x="1648581" y="413195"/>
                    <a:pt x="1650867" y="410337"/>
                  </a:cubicBezTo>
                  <a:cubicBezTo>
                    <a:pt x="1654868" y="405765"/>
                    <a:pt x="1652010" y="402336"/>
                    <a:pt x="1649724" y="398336"/>
                  </a:cubicBezTo>
                  <a:cubicBezTo>
                    <a:pt x="1643438" y="396050"/>
                    <a:pt x="1640580" y="391477"/>
                    <a:pt x="1640580" y="384620"/>
                  </a:cubicBezTo>
                  <a:cubicBezTo>
                    <a:pt x="1640580" y="379476"/>
                    <a:pt x="1638294" y="376619"/>
                    <a:pt x="1632579" y="376619"/>
                  </a:cubicBezTo>
                  <a:cubicBezTo>
                    <a:pt x="1628007" y="376619"/>
                    <a:pt x="1626864" y="373190"/>
                    <a:pt x="1626293" y="369761"/>
                  </a:cubicBezTo>
                  <a:cubicBezTo>
                    <a:pt x="1621149" y="370332"/>
                    <a:pt x="1616577" y="368617"/>
                    <a:pt x="1612005" y="365189"/>
                  </a:cubicBezTo>
                  <a:cubicBezTo>
                    <a:pt x="1612005" y="365189"/>
                    <a:pt x="1612005" y="365189"/>
                    <a:pt x="1612005" y="364617"/>
                  </a:cubicBezTo>
                  <a:cubicBezTo>
                    <a:pt x="1612005" y="364617"/>
                    <a:pt x="1611434" y="364617"/>
                    <a:pt x="1611434" y="364617"/>
                  </a:cubicBezTo>
                  <a:lnTo>
                    <a:pt x="1612005" y="365189"/>
                  </a:lnTo>
                  <a:cubicBezTo>
                    <a:pt x="1610291" y="365760"/>
                    <a:pt x="1609148" y="366331"/>
                    <a:pt x="1607434" y="366331"/>
                  </a:cubicBezTo>
                  <a:cubicBezTo>
                    <a:pt x="1600004" y="366331"/>
                    <a:pt x="1595432" y="369761"/>
                    <a:pt x="1594289" y="376619"/>
                  </a:cubicBezTo>
                  <a:cubicBezTo>
                    <a:pt x="1592574" y="383476"/>
                    <a:pt x="1588002" y="389191"/>
                    <a:pt x="1590289" y="396621"/>
                  </a:cubicBezTo>
                  <a:cubicBezTo>
                    <a:pt x="1590860" y="398336"/>
                    <a:pt x="1590860" y="399479"/>
                    <a:pt x="1589717" y="400621"/>
                  </a:cubicBezTo>
                  <a:cubicBezTo>
                    <a:pt x="1586859" y="403479"/>
                    <a:pt x="1584002" y="405765"/>
                    <a:pt x="1581716" y="408622"/>
                  </a:cubicBezTo>
                  <a:cubicBezTo>
                    <a:pt x="1574286" y="409194"/>
                    <a:pt x="1571429" y="414909"/>
                    <a:pt x="1569143" y="420624"/>
                  </a:cubicBezTo>
                  <a:cubicBezTo>
                    <a:pt x="1567429" y="424053"/>
                    <a:pt x="1565714" y="427482"/>
                    <a:pt x="1563428" y="430911"/>
                  </a:cubicBezTo>
                  <a:cubicBezTo>
                    <a:pt x="1561714" y="433769"/>
                    <a:pt x="1558856" y="434911"/>
                    <a:pt x="1555999" y="434911"/>
                  </a:cubicBezTo>
                  <a:cubicBezTo>
                    <a:pt x="1555999" y="434911"/>
                    <a:pt x="1555999" y="435483"/>
                    <a:pt x="1555999" y="435483"/>
                  </a:cubicBezTo>
                  <a:cubicBezTo>
                    <a:pt x="1555427" y="436055"/>
                    <a:pt x="1555427" y="436055"/>
                    <a:pt x="1554855" y="436626"/>
                  </a:cubicBezTo>
                  <a:cubicBezTo>
                    <a:pt x="1554855" y="436055"/>
                    <a:pt x="1554855" y="435483"/>
                    <a:pt x="1555427" y="434911"/>
                  </a:cubicBezTo>
                  <a:cubicBezTo>
                    <a:pt x="1555427" y="434911"/>
                    <a:pt x="1555427" y="434911"/>
                    <a:pt x="1555427" y="434911"/>
                  </a:cubicBezTo>
                  <a:cubicBezTo>
                    <a:pt x="1554284" y="432626"/>
                    <a:pt x="1553712" y="429196"/>
                    <a:pt x="1550284" y="428625"/>
                  </a:cubicBezTo>
                  <a:cubicBezTo>
                    <a:pt x="1547426" y="428054"/>
                    <a:pt x="1545140" y="431482"/>
                    <a:pt x="1543997" y="437197"/>
                  </a:cubicBezTo>
                  <a:cubicBezTo>
                    <a:pt x="1543425" y="440626"/>
                    <a:pt x="1542854" y="443484"/>
                    <a:pt x="1544569" y="446341"/>
                  </a:cubicBezTo>
                  <a:cubicBezTo>
                    <a:pt x="1545711" y="449771"/>
                    <a:pt x="1544569" y="452628"/>
                    <a:pt x="1542854" y="454914"/>
                  </a:cubicBezTo>
                  <a:cubicBezTo>
                    <a:pt x="1541139" y="457200"/>
                    <a:pt x="1537139" y="458915"/>
                    <a:pt x="1534853" y="457771"/>
                  </a:cubicBezTo>
                  <a:cubicBezTo>
                    <a:pt x="1533139" y="456629"/>
                    <a:pt x="1530281" y="455486"/>
                    <a:pt x="1529709" y="453200"/>
                  </a:cubicBezTo>
                  <a:cubicBezTo>
                    <a:pt x="1527995" y="448627"/>
                    <a:pt x="1527424" y="444056"/>
                    <a:pt x="1526852" y="439484"/>
                  </a:cubicBezTo>
                  <a:cubicBezTo>
                    <a:pt x="1525709" y="430340"/>
                    <a:pt x="1527424" y="422339"/>
                    <a:pt x="1534853" y="416052"/>
                  </a:cubicBezTo>
                  <a:cubicBezTo>
                    <a:pt x="1537710" y="413766"/>
                    <a:pt x="1538282" y="410909"/>
                    <a:pt x="1538854" y="407480"/>
                  </a:cubicBezTo>
                  <a:cubicBezTo>
                    <a:pt x="1540568" y="396621"/>
                    <a:pt x="1536567" y="387477"/>
                    <a:pt x="1531995" y="378333"/>
                  </a:cubicBezTo>
                  <a:cubicBezTo>
                    <a:pt x="1530852" y="376619"/>
                    <a:pt x="1527424" y="376619"/>
                    <a:pt x="1525709" y="378333"/>
                  </a:cubicBezTo>
                  <a:cubicBezTo>
                    <a:pt x="1521137" y="383476"/>
                    <a:pt x="1515994" y="388620"/>
                    <a:pt x="1513707" y="395478"/>
                  </a:cubicBezTo>
                  <a:cubicBezTo>
                    <a:pt x="1512564" y="399479"/>
                    <a:pt x="1509707" y="402336"/>
                    <a:pt x="1506849" y="404622"/>
                  </a:cubicBezTo>
                  <a:cubicBezTo>
                    <a:pt x="1506278" y="405194"/>
                    <a:pt x="1505706" y="405194"/>
                    <a:pt x="1504564" y="405765"/>
                  </a:cubicBezTo>
                  <a:cubicBezTo>
                    <a:pt x="1502849" y="405765"/>
                    <a:pt x="1501706" y="404622"/>
                    <a:pt x="1502277" y="402907"/>
                  </a:cubicBezTo>
                  <a:cubicBezTo>
                    <a:pt x="1504564" y="395478"/>
                    <a:pt x="1506849" y="388049"/>
                    <a:pt x="1506278" y="380047"/>
                  </a:cubicBezTo>
                  <a:cubicBezTo>
                    <a:pt x="1505706" y="376047"/>
                    <a:pt x="1509135" y="375476"/>
                    <a:pt x="1511993" y="374332"/>
                  </a:cubicBezTo>
                  <a:cubicBezTo>
                    <a:pt x="1516565" y="372046"/>
                    <a:pt x="1516565" y="368046"/>
                    <a:pt x="1513136" y="365189"/>
                  </a:cubicBezTo>
                  <a:cubicBezTo>
                    <a:pt x="1509707" y="362331"/>
                    <a:pt x="1505706" y="358902"/>
                    <a:pt x="1501134" y="358331"/>
                  </a:cubicBezTo>
                  <a:cubicBezTo>
                    <a:pt x="1497134" y="357759"/>
                    <a:pt x="1493705" y="356045"/>
                    <a:pt x="1490847" y="353759"/>
                  </a:cubicBezTo>
                  <a:cubicBezTo>
                    <a:pt x="1489133" y="352616"/>
                    <a:pt x="1488561" y="351472"/>
                    <a:pt x="1489704" y="349758"/>
                  </a:cubicBezTo>
                  <a:cubicBezTo>
                    <a:pt x="1493705" y="345186"/>
                    <a:pt x="1498277" y="340614"/>
                    <a:pt x="1502277" y="336042"/>
                  </a:cubicBezTo>
                  <a:cubicBezTo>
                    <a:pt x="1503420" y="334899"/>
                    <a:pt x="1505135" y="334899"/>
                    <a:pt x="1506278" y="334327"/>
                  </a:cubicBezTo>
                  <a:cubicBezTo>
                    <a:pt x="1511993" y="332041"/>
                    <a:pt x="1513707" y="330899"/>
                    <a:pt x="1512564" y="326898"/>
                  </a:cubicBezTo>
                  <a:cubicBezTo>
                    <a:pt x="1509135" y="312039"/>
                    <a:pt x="1506849" y="297751"/>
                    <a:pt x="1512564" y="282892"/>
                  </a:cubicBezTo>
                  <a:cubicBezTo>
                    <a:pt x="1513136" y="280606"/>
                    <a:pt x="1513707" y="277749"/>
                    <a:pt x="1512564" y="276035"/>
                  </a:cubicBezTo>
                  <a:cubicBezTo>
                    <a:pt x="1509707" y="266891"/>
                    <a:pt x="1510850" y="257175"/>
                    <a:pt x="1506278" y="248602"/>
                  </a:cubicBezTo>
                  <a:cubicBezTo>
                    <a:pt x="1504564" y="245174"/>
                    <a:pt x="1506278" y="242887"/>
                    <a:pt x="1509135" y="241173"/>
                  </a:cubicBezTo>
                  <a:cubicBezTo>
                    <a:pt x="1514850" y="237172"/>
                    <a:pt x="1520565" y="232601"/>
                    <a:pt x="1525709" y="228029"/>
                  </a:cubicBezTo>
                  <a:cubicBezTo>
                    <a:pt x="1529709" y="225171"/>
                    <a:pt x="1531995" y="221171"/>
                    <a:pt x="1532567" y="216027"/>
                  </a:cubicBezTo>
                  <a:cubicBezTo>
                    <a:pt x="1532567" y="214312"/>
                    <a:pt x="1533139" y="213170"/>
                    <a:pt x="1534281" y="212026"/>
                  </a:cubicBezTo>
                  <a:cubicBezTo>
                    <a:pt x="1535424" y="210884"/>
                    <a:pt x="1537139" y="209741"/>
                    <a:pt x="1538282" y="209741"/>
                  </a:cubicBezTo>
                  <a:cubicBezTo>
                    <a:pt x="1541711" y="210884"/>
                    <a:pt x="1545140" y="212598"/>
                    <a:pt x="1548569" y="214884"/>
                  </a:cubicBezTo>
                  <a:cubicBezTo>
                    <a:pt x="1553141" y="217741"/>
                    <a:pt x="1557713" y="216599"/>
                    <a:pt x="1561714" y="213741"/>
                  </a:cubicBezTo>
                  <a:cubicBezTo>
                    <a:pt x="1564571" y="212026"/>
                    <a:pt x="1566857" y="210312"/>
                    <a:pt x="1569143" y="208026"/>
                  </a:cubicBezTo>
                  <a:cubicBezTo>
                    <a:pt x="1580001" y="197739"/>
                    <a:pt x="1590860" y="187452"/>
                    <a:pt x="1601719" y="177165"/>
                  </a:cubicBezTo>
                  <a:cubicBezTo>
                    <a:pt x="1604004" y="174879"/>
                    <a:pt x="1605719" y="172021"/>
                    <a:pt x="1607434" y="169736"/>
                  </a:cubicBezTo>
                  <a:cubicBezTo>
                    <a:pt x="1609719" y="166306"/>
                    <a:pt x="1607434" y="158877"/>
                    <a:pt x="1604004" y="157162"/>
                  </a:cubicBezTo>
                  <a:cubicBezTo>
                    <a:pt x="1603433" y="156591"/>
                    <a:pt x="1602861" y="156020"/>
                    <a:pt x="1601719" y="156020"/>
                  </a:cubicBezTo>
                  <a:cubicBezTo>
                    <a:pt x="1592003" y="155448"/>
                    <a:pt x="1584002" y="150305"/>
                    <a:pt x="1576572" y="144590"/>
                  </a:cubicBezTo>
                  <a:cubicBezTo>
                    <a:pt x="1574286" y="142875"/>
                    <a:pt x="1570857" y="141732"/>
                    <a:pt x="1568000" y="141161"/>
                  </a:cubicBezTo>
                  <a:cubicBezTo>
                    <a:pt x="1561142" y="140017"/>
                    <a:pt x="1553712" y="139446"/>
                    <a:pt x="1546854" y="141161"/>
                  </a:cubicBezTo>
                  <a:cubicBezTo>
                    <a:pt x="1544569" y="141732"/>
                    <a:pt x="1542282" y="142875"/>
                    <a:pt x="1540568" y="144590"/>
                  </a:cubicBezTo>
                  <a:cubicBezTo>
                    <a:pt x="1537139" y="148590"/>
                    <a:pt x="1534853" y="153734"/>
                    <a:pt x="1529138" y="155448"/>
                  </a:cubicBezTo>
                  <a:cubicBezTo>
                    <a:pt x="1526280" y="160020"/>
                    <a:pt x="1523423" y="164592"/>
                    <a:pt x="1520565" y="169736"/>
                  </a:cubicBezTo>
                  <a:cubicBezTo>
                    <a:pt x="1516565" y="177165"/>
                    <a:pt x="1511993" y="184595"/>
                    <a:pt x="1508564" y="192596"/>
                  </a:cubicBezTo>
                  <a:cubicBezTo>
                    <a:pt x="1506278" y="196596"/>
                    <a:pt x="1504564" y="201168"/>
                    <a:pt x="1504564" y="205740"/>
                  </a:cubicBezTo>
                  <a:cubicBezTo>
                    <a:pt x="1504564" y="216599"/>
                    <a:pt x="1499420" y="225171"/>
                    <a:pt x="1495991" y="234886"/>
                  </a:cubicBezTo>
                  <a:cubicBezTo>
                    <a:pt x="1495419" y="237172"/>
                    <a:pt x="1493705" y="238887"/>
                    <a:pt x="1491990" y="240030"/>
                  </a:cubicBezTo>
                  <a:cubicBezTo>
                    <a:pt x="1487419" y="242887"/>
                    <a:pt x="1482846" y="246316"/>
                    <a:pt x="1478274" y="249746"/>
                  </a:cubicBezTo>
                  <a:cubicBezTo>
                    <a:pt x="1474274" y="252603"/>
                    <a:pt x="1474845" y="256032"/>
                    <a:pt x="1475417" y="260032"/>
                  </a:cubicBezTo>
                  <a:cubicBezTo>
                    <a:pt x="1475417" y="260032"/>
                    <a:pt x="1475989" y="260032"/>
                    <a:pt x="1475989" y="260032"/>
                  </a:cubicBezTo>
                  <a:cubicBezTo>
                    <a:pt x="1475989" y="260604"/>
                    <a:pt x="1475989" y="260604"/>
                    <a:pt x="1475989" y="261176"/>
                  </a:cubicBezTo>
                  <a:cubicBezTo>
                    <a:pt x="1476560" y="261176"/>
                    <a:pt x="1476560" y="261747"/>
                    <a:pt x="1477131" y="261747"/>
                  </a:cubicBezTo>
                  <a:cubicBezTo>
                    <a:pt x="1476560" y="262319"/>
                    <a:pt x="1476560" y="262319"/>
                    <a:pt x="1475989" y="261176"/>
                  </a:cubicBezTo>
                  <a:cubicBezTo>
                    <a:pt x="1475989" y="261176"/>
                    <a:pt x="1475417" y="260604"/>
                    <a:pt x="1475417" y="260604"/>
                  </a:cubicBezTo>
                  <a:cubicBezTo>
                    <a:pt x="1475417" y="260604"/>
                    <a:pt x="1475417" y="260604"/>
                    <a:pt x="1475417" y="260032"/>
                  </a:cubicBezTo>
                  <a:cubicBezTo>
                    <a:pt x="1471988" y="261176"/>
                    <a:pt x="1467987" y="261176"/>
                    <a:pt x="1465130" y="263461"/>
                  </a:cubicBezTo>
                  <a:cubicBezTo>
                    <a:pt x="1454843" y="270320"/>
                    <a:pt x="1448556" y="280035"/>
                    <a:pt x="1446842" y="292036"/>
                  </a:cubicBezTo>
                  <a:cubicBezTo>
                    <a:pt x="1446270" y="296609"/>
                    <a:pt x="1445699" y="301181"/>
                    <a:pt x="1441699" y="304038"/>
                  </a:cubicBezTo>
                  <a:cubicBezTo>
                    <a:pt x="1440555" y="305181"/>
                    <a:pt x="1439412" y="306324"/>
                    <a:pt x="1438269" y="307467"/>
                  </a:cubicBezTo>
                  <a:cubicBezTo>
                    <a:pt x="1434269" y="312039"/>
                    <a:pt x="1433126" y="316611"/>
                    <a:pt x="1433697" y="322897"/>
                  </a:cubicBezTo>
                  <a:cubicBezTo>
                    <a:pt x="1434269" y="328612"/>
                    <a:pt x="1435412" y="333756"/>
                    <a:pt x="1438841" y="338328"/>
                  </a:cubicBezTo>
                  <a:cubicBezTo>
                    <a:pt x="1440555" y="340614"/>
                    <a:pt x="1441127" y="343471"/>
                    <a:pt x="1442270" y="345757"/>
                  </a:cubicBezTo>
                  <a:cubicBezTo>
                    <a:pt x="1444556" y="346329"/>
                    <a:pt x="1446270" y="346901"/>
                    <a:pt x="1447985" y="347472"/>
                  </a:cubicBezTo>
                  <a:cubicBezTo>
                    <a:pt x="1452557" y="350330"/>
                    <a:pt x="1457129" y="353187"/>
                    <a:pt x="1461129" y="356616"/>
                  </a:cubicBezTo>
                  <a:cubicBezTo>
                    <a:pt x="1461701" y="357187"/>
                    <a:pt x="1462272" y="357759"/>
                    <a:pt x="1462272" y="358331"/>
                  </a:cubicBezTo>
                  <a:cubicBezTo>
                    <a:pt x="1462272" y="360045"/>
                    <a:pt x="1461129" y="360045"/>
                    <a:pt x="1459415" y="360616"/>
                  </a:cubicBezTo>
                  <a:cubicBezTo>
                    <a:pt x="1457129" y="361188"/>
                    <a:pt x="1454843" y="361188"/>
                    <a:pt x="1453129" y="362902"/>
                  </a:cubicBezTo>
                  <a:cubicBezTo>
                    <a:pt x="1449699" y="366903"/>
                    <a:pt x="1446270" y="371475"/>
                    <a:pt x="1443413" y="375476"/>
                  </a:cubicBezTo>
                  <a:cubicBezTo>
                    <a:pt x="1441699" y="377761"/>
                    <a:pt x="1442841" y="381191"/>
                    <a:pt x="1446270" y="382905"/>
                  </a:cubicBezTo>
                  <a:cubicBezTo>
                    <a:pt x="1447414" y="383476"/>
                    <a:pt x="1449128" y="383476"/>
                    <a:pt x="1450271" y="384048"/>
                  </a:cubicBezTo>
                  <a:cubicBezTo>
                    <a:pt x="1450271" y="384048"/>
                    <a:pt x="1450271" y="383476"/>
                    <a:pt x="1450271" y="383476"/>
                  </a:cubicBezTo>
                  <a:lnTo>
                    <a:pt x="1451985" y="382905"/>
                  </a:lnTo>
                  <a:lnTo>
                    <a:pt x="1450842" y="384048"/>
                  </a:lnTo>
                  <a:cubicBezTo>
                    <a:pt x="1450842" y="384048"/>
                    <a:pt x="1450271" y="384048"/>
                    <a:pt x="1450271" y="384048"/>
                  </a:cubicBezTo>
                  <a:cubicBezTo>
                    <a:pt x="1450842" y="386906"/>
                    <a:pt x="1450842" y="390335"/>
                    <a:pt x="1448556" y="392621"/>
                  </a:cubicBezTo>
                  <a:cubicBezTo>
                    <a:pt x="1444556" y="396621"/>
                    <a:pt x="1440555" y="400050"/>
                    <a:pt x="1436555" y="403479"/>
                  </a:cubicBezTo>
                  <a:cubicBezTo>
                    <a:pt x="1431983" y="407480"/>
                    <a:pt x="1426268" y="410909"/>
                    <a:pt x="1419981" y="410909"/>
                  </a:cubicBezTo>
                  <a:cubicBezTo>
                    <a:pt x="1411409" y="410909"/>
                    <a:pt x="1407980" y="417195"/>
                    <a:pt x="1405694" y="424053"/>
                  </a:cubicBezTo>
                  <a:cubicBezTo>
                    <a:pt x="1404551" y="429196"/>
                    <a:pt x="1403979" y="434911"/>
                    <a:pt x="1402836" y="440055"/>
                  </a:cubicBezTo>
                  <a:cubicBezTo>
                    <a:pt x="1402836" y="441198"/>
                    <a:pt x="1401694" y="442341"/>
                    <a:pt x="1400550" y="442912"/>
                  </a:cubicBezTo>
                  <a:cubicBezTo>
                    <a:pt x="1399979" y="442341"/>
                    <a:pt x="1399407" y="441770"/>
                    <a:pt x="1398836" y="441198"/>
                  </a:cubicBezTo>
                  <a:cubicBezTo>
                    <a:pt x="1397121" y="438341"/>
                    <a:pt x="1395407" y="436055"/>
                    <a:pt x="1393692" y="433197"/>
                  </a:cubicBezTo>
                  <a:cubicBezTo>
                    <a:pt x="1390835" y="428625"/>
                    <a:pt x="1390835" y="426911"/>
                    <a:pt x="1394264" y="422910"/>
                  </a:cubicBezTo>
                  <a:cubicBezTo>
                    <a:pt x="1398264" y="417195"/>
                    <a:pt x="1402836" y="411480"/>
                    <a:pt x="1406837" y="405765"/>
                  </a:cubicBezTo>
                  <a:cubicBezTo>
                    <a:pt x="1407980" y="404051"/>
                    <a:pt x="1406837" y="400050"/>
                    <a:pt x="1404551" y="400050"/>
                  </a:cubicBezTo>
                  <a:cubicBezTo>
                    <a:pt x="1396550" y="399479"/>
                    <a:pt x="1394264" y="394335"/>
                    <a:pt x="1393692" y="387477"/>
                  </a:cubicBezTo>
                  <a:cubicBezTo>
                    <a:pt x="1393121" y="386906"/>
                    <a:pt x="1392549" y="386334"/>
                    <a:pt x="1391406" y="385191"/>
                  </a:cubicBezTo>
                  <a:cubicBezTo>
                    <a:pt x="1391978" y="385762"/>
                    <a:pt x="1392549" y="386334"/>
                    <a:pt x="1393692" y="387477"/>
                  </a:cubicBezTo>
                  <a:lnTo>
                    <a:pt x="1393692" y="387477"/>
                  </a:lnTo>
                  <a:cubicBezTo>
                    <a:pt x="1393692" y="387477"/>
                    <a:pt x="1394264" y="388049"/>
                    <a:pt x="1394264" y="388049"/>
                  </a:cubicBezTo>
                  <a:lnTo>
                    <a:pt x="1393692" y="387477"/>
                  </a:lnTo>
                  <a:cubicBezTo>
                    <a:pt x="1396550" y="388049"/>
                    <a:pt x="1399979" y="389191"/>
                    <a:pt x="1402836" y="389763"/>
                  </a:cubicBezTo>
                  <a:cubicBezTo>
                    <a:pt x="1405694" y="390906"/>
                    <a:pt x="1409123" y="391477"/>
                    <a:pt x="1411980" y="389763"/>
                  </a:cubicBezTo>
                  <a:cubicBezTo>
                    <a:pt x="1417124" y="387477"/>
                    <a:pt x="1422267" y="385191"/>
                    <a:pt x="1426839" y="382905"/>
                  </a:cubicBezTo>
                  <a:cubicBezTo>
                    <a:pt x="1427982" y="382334"/>
                    <a:pt x="1429125" y="380619"/>
                    <a:pt x="1429125" y="378905"/>
                  </a:cubicBezTo>
                  <a:cubicBezTo>
                    <a:pt x="1429125" y="373190"/>
                    <a:pt x="1428554" y="368046"/>
                    <a:pt x="1428554" y="362331"/>
                  </a:cubicBezTo>
                  <a:cubicBezTo>
                    <a:pt x="1428554" y="358331"/>
                    <a:pt x="1427982" y="357187"/>
                    <a:pt x="1433697" y="356616"/>
                  </a:cubicBezTo>
                  <a:cubicBezTo>
                    <a:pt x="1441127" y="355473"/>
                    <a:pt x="1441127" y="350330"/>
                    <a:pt x="1441699" y="345186"/>
                  </a:cubicBezTo>
                  <a:cubicBezTo>
                    <a:pt x="1440555" y="345186"/>
                    <a:pt x="1439412" y="345186"/>
                    <a:pt x="1437698" y="345186"/>
                  </a:cubicBezTo>
                  <a:cubicBezTo>
                    <a:pt x="1427411" y="345757"/>
                    <a:pt x="1419410" y="342329"/>
                    <a:pt x="1415981" y="331470"/>
                  </a:cubicBezTo>
                  <a:cubicBezTo>
                    <a:pt x="1415409" y="330327"/>
                    <a:pt x="1414266" y="328612"/>
                    <a:pt x="1413695" y="327470"/>
                  </a:cubicBezTo>
                  <a:cubicBezTo>
                    <a:pt x="1412552" y="325755"/>
                    <a:pt x="1408551" y="325184"/>
                    <a:pt x="1407409" y="326326"/>
                  </a:cubicBezTo>
                  <a:cubicBezTo>
                    <a:pt x="1404551" y="329184"/>
                    <a:pt x="1401122" y="331470"/>
                    <a:pt x="1399407" y="334327"/>
                  </a:cubicBezTo>
                  <a:cubicBezTo>
                    <a:pt x="1393121" y="342900"/>
                    <a:pt x="1386263" y="349758"/>
                    <a:pt x="1375404" y="350901"/>
                  </a:cubicBezTo>
                  <a:cubicBezTo>
                    <a:pt x="1374261" y="350901"/>
                    <a:pt x="1372547" y="352616"/>
                    <a:pt x="1371404" y="353187"/>
                  </a:cubicBezTo>
                  <a:cubicBezTo>
                    <a:pt x="1370832" y="353759"/>
                    <a:pt x="1370261" y="354330"/>
                    <a:pt x="1369689" y="354901"/>
                  </a:cubicBezTo>
                  <a:cubicBezTo>
                    <a:pt x="1367975" y="356045"/>
                    <a:pt x="1367975" y="360045"/>
                    <a:pt x="1369689" y="361188"/>
                  </a:cubicBezTo>
                  <a:cubicBezTo>
                    <a:pt x="1377690" y="366903"/>
                    <a:pt x="1386834" y="372618"/>
                    <a:pt x="1390835" y="382334"/>
                  </a:cubicBezTo>
                  <a:lnTo>
                    <a:pt x="1390264" y="381762"/>
                  </a:lnTo>
                  <a:cubicBezTo>
                    <a:pt x="1390264" y="381762"/>
                    <a:pt x="1390835" y="382334"/>
                    <a:pt x="1390835" y="382334"/>
                  </a:cubicBezTo>
                  <a:cubicBezTo>
                    <a:pt x="1386834" y="382905"/>
                    <a:pt x="1383405" y="384620"/>
                    <a:pt x="1379405" y="384620"/>
                  </a:cubicBezTo>
                  <a:cubicBezTo>
                    <a:pt x="1375404" y="384620"/>
                    <a:pt x="1371975" y="384620"/>
                    <a:pt x="1370261" y="389191"/>
                  </a:cubicBezTo>
                  <a:cubicBezTo>
                    <a:pt x="1369118" y="392049"/>
                    <a:pt x="1366260" y="393764"/>
                    <a:pt x="1363974" y="396050"/>
                  </a:cubicBezTo>
                  <a:cubicBezTo>
                    <a:pt x="1362260" y="397764"/>
                    <a:pt x="1360545" y="399479"/>
                    <a:pt x="1360545" y="401765"/>
                  </a:cubicBezTo>
                  <a:cubicBezTo>
                    <a:pt x="1360545" y="404051"/>
                    <a:pt x="1360545" y="406336"/>
                    <a:pt x="1358259" y="408051"/>
                  </a:cubicBezTo>
                  <a:cubicBezTo>
                    <a:pt x="1355402" y="409766"/>
                    <a:pt x="1351973" y="409194"/>
                    <a:pt x="1349115" y="408051"/>
                  </a:cubicBezTo>
                  <a:cubicBezTo>
                    <a:pt x="1346258" y="406908"/>
                    <a:pt x="1343400" y="405194"/>
                    <a:pt x="1340543" y="404051"/>
                  </a:cubicBezTo>
                  <a:cubicBezTo>
                    <a:pt x="1335399" y="401765"/>
                    <a:pt x="1330256" y="400621"/>
                    <a:pt x="1324541" y="403479"/>
                  </a:cubicBezTo>
                  <a:cubicBezTo>
                    <a:pt x="1322255" y="404622"/>
                    <a:pt x="1319969" y="404622"/>
                    <a:pt x="1317683" y="405194"/>
                  </a:cubicBezTo>
                  <a:cubicBezTo>
                    <a:pt x="1314254" y="405765"/>
                    <a:pt x="1311396" y="405194"/>
                    <a:pt x="1308539" y="404051"/>
                  </a:cubicBezTo>
                  <a:cubicBezTo>
                    <a:pt x="1303395" y="401193"/>
                    <a:pt x="1298824" y="398907"/>
                    <a:pt x="1295966" y="393764"/>
                  </a:cubicBezTo>
                  <a:cubicBezTo>
                    <a:pt x="1292537" y="386334"/>
                    <a:pt x="1286822" y="383476"/>
                    <a:pt x="1279964" y="381762"/>
                  </a:cubicBezTo>
                  <a:cubicBezTo>
                    <a:pt x="1277106" y="381191"/>
                    <a:pt x="1274249" y="378905"/>
                    <a:pt x="1273677" y="375476"/>
                  </a:cubicBezTo>
                  <a:cubicBezTo>
                    <a:pt x="1271391" y="368046"/>
                    <a:pt x="1267391" y="361188"/>
                    <a:pt x="1268534" y="352616"/>
                  </a:cubicBezTo>
                  <a:cubicBezTo>
                    <a:pt x="1269105" y="350330"/>
                    <a:pt x="1268534" y="348044"/>
                    <a:pt x="1268534" y="345757"/>
                  </a:cubicBezTo>
                  <a:cubicBezTo>
                    <a:pt x="1267962" y="340614"/>
                    <a:pt x="1262247" y="334899"/>
                    <a:pt x="1257104" y="336042"/>
                  </a:cubicBezTo>
                  <a:cubicBezTo>
                    <a:pt x="1246245" y="337756"/>
                    <a:pt x="1235387" y="339471"/>
                    <a:pt x="1224529" y="340042"/>
                  </a:cubicBezTo>
                  <a:cubicBezTo>
                    <a:pt x="1219956" y="340614"/>
                    <a:pt x="1216527" y="344615"/>
                    <a:pt x="1214813" y="349186"/>
                  </a:cubicBezTo>
                  <a:cubicBezTo>
                    <a:pt x="1213670" y="352044"/>
                    <a:pt x="1214813" y="356616"/>
                    <a:pt x="1218242" y="359474"/>
                  </a:cubicBezTo>
                  <a:cubicBezTo>
                    <a:pt x="1219956" y="361188"/>
                    <a:pt x="1222242" y="361760"/>
                    <a:pt x="1224529" y="360045"/>
                  </a:cubicBezTo>
                  <a:cubicBezTo>
                    <a:pt x="1225671" y="359474"/>
                    <a:pt x="1226814" y="357759"/>
                    <a:pt x="1228529" y="357187"/>
                  </a:cubicBezTo>
                  <a:cubicBezTo>
                    <a:pt x="1233101" y="356616"/>
                    <a:pt x="1237673" y="356045"/>
                    <a:pt x="1242245" y="355473"/>
                  </a:cubicBezTo>
                  <a:cubicBezTo>
                    <a:pt x="1246817" y="354330"/>
                    <a:pt x="1250817" y="352616"/>
                    <a:pt x="1255389" y="350901"/>
                  </a:cubicBezTo>
                  <a:cubicBezTo>
                    <a:pt x="1255961" y="350901"/>
                    <a:pt x="1257675" y="352044"/>
                    <a:pt x="1258247" y="353187"/>
                  </a:cubicBezTo>
                  <a:cubicBezTo>
                    <a:pt x="1258247" y="353187"/>
                    <a:pt x="1257675" y="354901"/>
                    <a:pt x="1257104" y="354901"/>
                  </a:cubicBezTo>
                  <a:cubicBezTo>
                    <a:pt x="1252532" y="356616"/>
                    <a:pt x="1247960" y="357759"/>
                    <a:pt x="1244531" y="360045"/>
                  </a:cubicBezTo>
                  <a:cubicBezTo>
                    <a:pt x="1239387" y="364046"/>
                    <a:pt x="1233672" y="366331"/>
                    <a:pt x="1227386" y="367475"/>
                  </a:cubicBezTo>
                  <a:cubicBezTo>
                    <a:pt x="1224529" y="368046"/>
                    <a:pt x="1221099" y="369189"/>
                    <a:pt x="1218242" y="370332"/>
                  </a:cubicBezTo>
                  <a:cubicBezTo>
                    <a:pt x="1213670" y="372046"/>
                    <a:pt x="1210241" y="374904"/>
                    <a:pt x="1208526" y="380047"/>
                  </a:cubicBezTo>
                  <a:cubicBezTo>
                    <a:pt x="1206240" y="387477"/>
                    <a:pt x="1204526" y="394906"/>
                    <a:pt x="1203383" y="402907"/>
                  </a:cubicBezTo>
                  <a:cubicBezTo>
                    <a:pt x="1203383" y="405194"/>
                    <a:pt x="1201669" y="407480"/>
                    <a:pt x="1199954" y="408622"/>
                  </a:cubicBezTo>
                  <a:cubicBezTo>
                    <a:pt x="1198239" y="410337"/>
                    <a:pt x="1195382" y="412051"/>
                    <a:pt x="1194239" y="411480"/>
                  </a:cubicBezTo>
                  <a:cubicBezTo>
                    <a:pt x="1191381" y="410337"/>
                    <a:pt x="1193096" y="407480"/>
                    <a:pt x="1194239" y="405765"/>
                  </a:cubicBezTo>
                  <a:cubicBezTo>
                    <a:pt x="1196525" y="401765"/>
                    <a:pt x="1195954" y="398336"/>
                    <a:pt x="1194239" y="394335"/>
                  </a:cubicBezTo>
                  <a:cubicBezTo>
                    <a:pt x="1191953" y="389191"/>
                    <a:pt x="1189667" y="384620"/>
                    <a:pt x="1187381" y="379476"/>
                  </a:cubicBezTo>
                  <a:cubicBezTo>
                    <a:pt x="1185095" y="375476"/>
                    <a:pt x="1183380" y="370904"/>
                    <a:pt x="1181094" y="366903"/>
                  </a:cubicBezTo>
                  <a:cubicBezTo>
                    <a:pt x="1179951" y="364617"/>
                    <a:pt x="1175951" y="362331"/>
                    <a:pt x="1173094" y="362902"/>
                  </a:cubicBezTo>
                  <a:cubicBezTo>
                    <a:pt x="1170236" y="363474"/>
                    <a:pt x="1166807" y="364617"/>
                    <a:pt x="1163949" y="365189"/>
                  </a:cubicBezTo>
                  <a:cubicBezTo>
                    <a:pt x="1140518" y="370332"/>
                    <a:pt x="1118801" y="365760"/>
                    <a:pt x="1099941" y="350901"/>
                  </a:cubicBezTo>
                  <a:cubicBezTo>
                    <a:pt x="1098798" y="349758"/>
                    <a:pt x="1098227" y="346329"/>
                    <a:pt x="1099370" y="344615"/>
                  </a:cubicBezTo>
                  <a:cubicBezTo>
                    <a:pt x="1101656" y="340042"/>
                    <a:pt x="1105085" y="337185"/>
                    <a:pt x="1110228" y="337185"/>
                  </a:cubicBezTo>
                  <a:cubicBezTo>
                    <a:pt x="1112514" y="337185"/>
                    <a:pt x="1114800" y="337185"/>
                    <a:pt x="1117086" y="337185"/>
                  </a:cubicBezTo>
                  <a:cubicBezTo>
                    <a:pt x="1126802" y="337185"/>
                    <a:pt x="1131374" y="332041"/>
                    <a:pt x="1129659" y="322326"/>
                  </a:cubicBezTo>
                  <a:cubicBezTo>
                    <a:pt x="1128516" y="317754"/>
                    <a:pt x="1126802" y="313182"/>
                    <a:pt x="1124516" y="309181"/>
                  </a:cubicBezTo>
                  <a:cubicBezTo>
                    <a:pt x="1121087" y="303466"/>
                    <a:pt x="1115943" y="298895"/>
                    <a:pt x="1109085" y="300037"/>
                  </a:cubicBezTo>
                  <a:cubicBezTo>
                    <a:pt x="1100513" y="301181"/>
                    <a:pt x="1093655" y="297751"/>
                    <a:pt x="1087368" y="292608"/>
                  </a:cubicBezTo>
                  <a:cubicBezTo>
                    <a:pt x="1078796" y="285750"/>
                    <a:pt x="1070223" y="278892"/>
                    <a:pt x="1061651" y="272034"/>
                  </a:cubicBezTo>
                  <a:cubicBezTo>
                    <a:pt x="1055936" y="267462"/>
                    <a:pt x="1050792" y="262890"/>
                    <a:pt x="1049649" y="255461"/>
                  </a:cubicBezTo>
                  <a:cubicBezTo>
                    <a:pt x="1047935" y="245745"/>
                    <a:pt x="1041648" y="241173"/>
                    <a:pt x="1033076" y="237172"/>
                  </a:cubicBezTo>
                  <a:cubicBezTo>
                    <a:pt x="1025646" y="233744"/>
                    <a:pt x="1019360" y="234886"/>
                    <a:pt x="1014216" y="241173"/>
                  </a:cubicBezTo>
                  <a:cubicBezTo>
                    <a:pt x="1012502" y="243459"/>
                    <a:pt x="1009644" y="245745"/>
                    <a:pt x="1007358" y="247460"/>
                  </a:cubicBezTo>
                  <a:cubicBezTo>
                    <a:pt x="1005644" y="248602"/>
                    <a:pt x="1002786" y="248602"/>
                    <a:pt x="1000500" y="248602"/>
                  </a:cubicBezTo>
                  <a:cubicBezTo>
                    <a:pt x="997643" y="248602"/>
                    <a:pt x="995357" y="245745"/>
                    <a:pt x="996500" y="244031"/>
                  </a:cubicBezTo>
                  <a:cubicBezTo>
                    <a:pt x="1002786" y="236601"/>
                    <a:pt x="1004501" y="227457"/>
                    <a:pt x="1005644" y="218313"/>
                  </a:cubicBezTo>
                  <a:cubicBezTo>
                    <a:pt x="1005644" y="217741"/>
                    <a:pt x="1005072" y="217170"/>
                    <a:pt x="1004501" y="216599"/>
                  </a:cubicBezTo>
                  <a:cubicBezTo>
                    <a:pt x="1003929" y="216027"/>
                    <a:pt x="1002786" y="215456"/>
                    <a:pt x="1002786" y="216027"/>
                  </a:cubicBezTo>
                  <a:cubicBezTo>
                    <a:pt x="1000500" y="217170"/>
                    <a:pt x="998214" y="217741"/>
                    <a:pt x="996500" y="219456"/>
                  </a:cubicBezTo>
                  <a:cubicBezTo>
                    <a:pt x="989642" y="225171"/>
                    <a:pt x="983355" y="230886"/>
                    <a:pt x="976497" y="236030"/>
                  </a:cubicBezTo>
                  <a:cubicBezTo>
                    <a:pt x="975354" y="236601"/>
                    <a:pt x="973640" y="237172"/>
                    <a:pt x="971925" y="236601"/>
                  </a:cubicBezTo>
                  <a:cubicBezTo>
                    <a:pt x="970782" y="236030"/>
                    <a:pt x="969068" y="234886"/>
                    <a:pt x="969068" y="233172"/>
                  </a:cubicBezTo>
                  <a:cubicBezTo>
                    <a:pt x="967925" y="226886"/>
                    <a:pt x="968496" y="220599"/>
                    <a:pt x="969639" y="214312"/>
                  </a:cubicBezTo>
                  <a:cubicBezTo>
                    <a:pt x="972497" y="203454"/>
                    <a:pt x="973068" y="192596"/>
                    <a:pt x="972497" y="181737"/>
                  </a:cubicBezTo>
                  <a:cubicBezTo>
                    <a:pt x="972497" y="179451"/>
                    <a:pt x="971354" y="177165"/>
                    <a:pt x="970782" y="174879"/>
                  </a:cubicBezTo>
                  <a:cubicBezTo>
                    <a:pt x="970211" y="174307"/>
                    <a:pt x="967925" y="173736"/>
                    <a:pt x="966782" y="174307"/>
                  </a:cubicBezTo>
                  <a:cubicBezTo>
                    <a:pt x="963353" y="176594"/>
                    <a:pt x="962210" y="180594"/>
                    <a:pt x="961638" y="184595"/>
                  </a:cubicBezTo>
                  <a:cubicBezTo>
                    <a:pt x="961067" y="188595"/>
                    <a:pt x="959924" y="192024"/>
                    <a:pt x="955923" y="194310"/>
                  </a:cubicBezTo>
                  <a:cubicBezTo>
                    <a:pt x="951351" y="197167"/>
                    <a:pt x="946779" y="200025"/>
                    <a:pt x="941636" y="202311"/>
                  </a:cubicBezTo>
                  <a:cubicBezTo>
                    <a:pt x="938778" y="204026"/>
                    <a:pt x="935349" y="202882"/>
                    <a:pt x="933063" y="200596"/>
                  </a:cubicBezTo>
                  <a:cubicBezTo>
                    <a:pt x="931920" y="199454"/>
                    <a:pt x="931349" y="198882"/>
                    <a:pt x="930206" y="197739"/>
                  </a:cubicBezTo>
                  <a:cubicBezTo>
                    <a:pt x="930206" y="197739"/>
                    <a:pt x="930206" y="197739"/>
                    <a:pt x="930206" y="197739"/>
                  </a:cubicBezTo>
                  <a:cubicBezTo>
                    <a:pt x="929634" y="197739"/>
                    <a:pt x="929063" y="197739"/>
                    <a:pt x="928491" y="197739"/>
                  </a:cubicBezTo>
                  <a:cubicBezTo>
                    <a:pt x="927348" y="198882"/>
                    <a:pt x="925634" y="199454"/>
                    <a:pt x="924491" y="200596"/>
                  </a:cubicBezTo>
                  <a:cubicBezTo>
                    <a:pt x="923919" y="201168"/>
                    <a:pt x="922776" y="201168"/>
                    <a:pt x="922205" y="200596"/>
                  </a:cubicBezTo>
                  <a:cubicBezTo>
                    <a:pt x="920490" y="199454"/>
                    <a:pt x="921062" y="198882"/>
                    <a:pt x="923348" y="198311"/>
                  </a:cubicBezTo>
                  <a:cubicBezTo>
                    <a:pt x="925062" y="198311"/>
                    <a:pt x="926777" y="197739"/>
                    <a:pt x="927920" y="197739"/>
                  </a:cubicBezTo>
                  <a:cubicBezTo>
                    <a:pt x="928491" y="197167"/>
                    <a:pt x="928491" y="197167"/>
                    <a:pt x="929063" y="197167"/>
                  </a:cubicBezTo>
                  <a:cubicBezTo>
                    <a:pt x="929063" y="197167"/>
                    <a:pt x="929634" y="197739"/>
                    <a:pt x="929634" y="197739"/>
                  </a:cubicBezTo>
                  <a:cubicBezTo>
                    <a:pt x="930206" y="195453"/>
                    <a:pt x="930777" y="193167"/>
                    <a:pt x="931349" y="190881"/>
                  </a:cubicBezTo>
                  <a:cubicBezTo>
                    <a:pt x="931920" y="188024"/>
                    <a:pt x="930777" y="185737"/>
                    <a:pt x="928491" y="185166"/>
                  </a:cubicBezTo>
                  <a:cubicBezTo>
                    <a:pt x="923348" y="183451"/>
                    <a:pt x="917633" y="182309"/>
                    <a:pt x="912489" y="184595"/>
                  </a:cubicBezTo>
                  <a:cubicBezTo>
                    <a:pt x="901059" y="189166"/>
                    <a:pt x="889058" y="193167"/>
                    <a:pt x="876485" y="193739"/>
                  </a:cubicBezTo>
                  <a:cubicBezTo>
                    <a:pt x="872484" y="193739"/>
                    <a:pt x="868484" y="194881"/>
                    <a:pt x="865626" y="197167"/>
                  </a:cubicBezTo>
                  <a:cubicBezTo>
                    <a:pt x="858768" y="202882"/>
                    <a:pt x="851339" y="202311"/>
                    <a:pt x="843909" y="201168"/>
                  </a:cubicBezTo>
                  <a:cubicBezTo>
                    <a:pt x="843909" y="201168"/>
                    <a:pt x="843338" y="201740"/>
                    <a:pt x="843338" y="201740"/>
                  </a:cubicBezTo>
                  <a:lnTo>
                    <a:pt x="843338" y="206883"/>
                  </a:lnTo>
                  <a:lnTo>
                    <a:pt x="843909" y="205169"/>
                  </a:lnTo>
                  <a:cubicBezTo>
                    <a:pt x="843909" y="205169"/>
                    <a:pt x="844481" y="205169"/>
                    <a:pt x="844481" y="205169"/>
                  </a:cubicBezTo>
                  <a:cubicBezTo>
                    <a:pt x="845052" y="204597"/>
                    <a:pt x="845052" y="204597"/>
                    <a:pt x="845624" y="204026"/>
                  </a:cubicBezTo>
                  <a:cubicBezTo>
                    <a:pt x="847910" y="201168"/>
                    <a:pt x="847910" y="198311"/>
                    <a:pt x="846195" y="195453"/>
                  </a:cubicBezTo>
                  <a:cubicBezTo>
                    <a:pt x="843909" y="192596"/>
                    <a:pt x="842195" y="192596"/>
                    <a:pt x="838194" y="194881"/>
                  </a:cubicBezTo>
                  <a:cubicBezTo>
                    <a:pt x="835337" y="196596"/>
                    <a:pt x="833051" y="198311"/>
                    <a:pt x="829622" y="198882"/>
                  </a:cubicBezTo>
                  <a:cubicBezTo>
                    <a:pt x="824478" y="199454"/>
                    <a:pt x="818763" y="200596"/>
                    <a:pt x="813620" y="202882"/>
                  </a:cubicBezTo>
                  <a:cubicBezTo>
                    <a:pt x="807333" y="205169"/>
                    <a:pt x="802761" y="208597"/>
                    <a:pt x="801618" y="216027"/>
                  </a:cubicBezTo>
                  <a:cubicBezTo>
                    <a:pt x="801047" y="218885"/>
                    <a:pt x="798761" y="220027"/>
                    <a:pt x="797046" y="218885"/>
                  </a:cubicBezTo>
                  <a:cubicBezTo>
                    <a:pt x="793617" y="216599"/>
                    <a:pt x="790760" y="214312"/>
                    <a:pt x="787331" y="212026"/>
                  </a:cubicBezTo>
                  <a:cubicBezTo>
                    <a:pt x="782759" y="208597"/>
                    <a:pt x="779330" y="204597"/>
                    <a:pt x="778187" y="198882"/>
                  </a:cubicBezTo>
                  <a:cubicBezTo>
                    <a:pt x="776472" y="193739"/>
                    <a:pt x="774758" y="188595"/>
                    <a:pt x="773043" y="183451"/>
                  </a:cubicBezTo>
                  <a:cubicBezTo>
                    <a:pt x="771900" y="180022"/>
                    <a:pt x="769614" y="176594"/>
                    <a:pt x="767900" y="173165"/>
                  </a:cubicBezTo>
                  <a:cubicBezTo>
                    <a:pt x="762756" y="167450"/>
                    <a:pt x="755327" y="164021"/>
                    <a:pt x="749040" y="159449"/>
                  </a:cubicBezTo>
                  <a:cubicBezTo>
                    <a:pt x="739325" y="153162"/>
                    <a:pt x="729609" y="146304"/>
                    <a:pt x="725609" y="134302"/>
                  </a:cubicBezTo>
                  <a:cubicBezTo>
                    <a:pt x="725037" y="132588"/>
                    <a:pt x="723894" y="131445"/>
                    <a:pt x="723323" y="130302"/>
                  </a:cubicBezTo>
                  <a:cubicBezTo>
                    <a:pt x="721608" y="127445"/>
                    <a:pt x="718751" y="125730"/>
                    <a:pt x="715322" y="125730"/>
                  </a:cubicBezTo>
                  <a:cubicBezTo>
                    <a:pt x="712464" y="125730"/>
                    <a:pt x="709035" y="125159"/>
                    <a:pt x="706178" y="125159"/>
                  </a:cubicBezTo>
                  <a:cubicBezTo>
                    <a:pt x="699320" y="125159"/>
                    <a:pt x="694176" y="122872"/>
                    <a:pt x="689033" y="118300"/>
                  </a:cubicBezTo>
                  <a:cubicBezTo>
                    <a:pt x="681603" y="112585"/>
                    <a:pt x="674745" y="106299"/>
                    <a:pt x="665601" y="102870"/>
                  </a:cubicBezTo>
                  <a:cubicBezTo>
                    <a:pt x="661601" y="101155"/>
                    <a:pt x="657600" y="97726"/>
                    <a:pt x="654171" y="94297"/>
                  </a:cubicBezTo>
                  <a:cubicBezTo>
                    <a:pt x="650171" y="90297"/>
                    <a:pt x="647313" y="86296"/>
                    <a:pt x="645027" y="81153"/>
                  </a:cubicBezTo>
                  <a:cubicBezTo>
                    <a:pt x="642741" y="76010"/>
                    <a:pt x="637598" y="73152"/>
                    <a:pt x="631311" y="74295"/>
                  </a:cubicBezTo>
                  <a:cubicBezTo>
                    <a:pt x="627311" y="74866"/>
                    <a:pt x="623882" y="76010"/>
                    <a:pt x="619881" y="77152"/>
                  </a:cubicBezTo>
                  <a:cubicBezTo>
                    <a:pt x="617595" y="77724"/>
                    <a:pt x="615309" y="76581"/>
                    <a:pt x="614166" y="74295"/>
                  </a:cubicBezTo>
                  <a:cubicBezTo>
                    <a:pt x="610737" y="68580"/>
                    <a:pt x="610737" y="61150"/>
                    <a:pt x="607308" y="54864"/>
                  </a:cubicBezTo>
                  <a:cubicBezTo>
                    <a:pt x="606737" y="54292"/>
                    <a:pt x="607880" y="52006"/>
                    <a:pt x="609023" y="50864"/>
                  </a:cubicBezTo>
                  <a:cubicBezTo>
                    <a:pt x="610737" y="49149"/>
                    <a:pt x="611880" y="46863"/>
                    <a:pt x="610737" y="44577"/>
                  </a:cubicBezTo>
                  <a:cubicBezTo>
                    <a:pt x="609594" y="42291"/>
                    <a:pt x="607880" y="40576"/>
                    <a:pt x="606165" y="39434"/>
                  </a:cubicBezTo>
                  <a:cubicBezTo>
                    <a:pt x="602736" y="37719"/>
                    <a:pt x="598736" y="36576"/>
                    <a:pt x="595307" y="35433"/>
                  </a:cubicBezTo>
                  <a:cubicBezTo>
                    <a:pt x="593021" y="34861"/>
                    <a:pt x="590735" y="34861"/>
                    <a:pt x="588449" y="34290"/>
                  </a:cubicBezTo>
                  <a:cubicBezTo>
                    <a:pt x="585020" y="33719"/>
                    <a:pt x="583877" y="32575"/>
                    <a:pt x="584448" y="27432"/>
                  </a:cubicBezTo>
                  <a:cubicBezTo>
                    <a:pt x="585020" y="23431"/>
                    <a:pt x="585020" y="20002"/>
                    <a:pt x="581019" y="18288"/>
                  </a:cubicBezTo>
                  <a:cubicBezTo>
                    <a:pt x="581019" y="18288"/>
                    <a:pt x="581019" y="18288"/>
                    <a:pt x="581019" y="18288"/>
                  </a:cubicBezTo>
                  <a:cubicBezTo>
                    <a:pt x="580448" y="18288"/>
                    <a:pt x="579876" y="18288"/>
                    <a:pt x="579305" y="18288"/>
                  </a:cubicBezTo>
                  <a:cubicBezTo>
                    <a:pt x="577019" y="18860"/>
                    <a:pt x="574733" y="20002"/>
                    <a:pt x="572447" y="20574"/>
                  </a:cubicBezTo>
                  <a:cubicBezTo>
                    <a:pt x="571875" y="21145"/>
                    <a:pt x="570732" y="21717"/>
                    <a:pt x="570161" y="22289"/>
                  </a:cubicBezTo>
                  <a:cubicBezTo>
                    <a:pt x="570161" y="22289"/>
                    <a:pt x="569589" y="22289"/>
                    <a:pt x="569589" y="22289"/>
                  </a:cubicBezTo>
                  <a:cubicBezTo>
                    <a:pt x="569589" y="23431"/>
                    <a:pt x="569018" y="25146"/>
                    <a:pt x="568446" y="26289"/>
                  </a:cubicBezTo>
                  <a:cubicBezTo>
                    <a:pt x="566732" y="29718"/>
                    <a:pt x="564446" y="30290"/>
                    <a:pt x="561017" y="28575"/>
                  </a:cubicBezTo>
                  <a:cubicBezTo>
                    <a:pt x="559874" y="28004"/>
                    <a:pt x="559302" y="26289"/>
                    <a:pt x="559302" y="24575"/>
                  </a:cubicBezTo>
                  <a:cubicBezTo>
                    <a:pt x="559302" y="24575"/>
                    <a:pt x="560445" y="23431"/>
                    <a:pt x="561017" y="23431"/>
                  </a:cubicBezTo>
                  <a:cubicBezTo>
                    <a:pt x="563874" y="22860"/>
                    <a:pt x="566732" y="22860"/>
                    <a:pt x="569589" y="22289"/>
                  </a:cubicBezTo>
                  <a:cubicBezTo>
                    <a:pt x="569589" y="22289"/>
                    <a:pt x="569589" y="21717"/>
                    <a:pt x="569589" y="21717"/>
                  </a:cubicBezTo>
                  <a:cubicBezTo>
                    <a:pt x="570732" y="21145"/>
                    <a:pt x="571875" y="21145"/>
                    <a:pt x="572447" y="20574"/>
                  </a:cubicBezTo>
                  <a:cubicBezTo>
                    <a:pt x="574733" y="19431"/>
                    <a:pt x="576447" y="18288"/>
                    <a:pt x="579305" y="18288"/>
                  </a:cubicBezTo>
                  <a:cubicBezTo>
                    <a:pt x="579876" y="18288"/>
                    <a:pt x="579876" y="18288"/>
                    <a:pt x="580448" y="17716"/>
                  </a:cubicBezTo>
                  <a:cubicBezTo>
                    <a:pt x="580448" y="17716"/>
                    <a:pt x="580448" y="17716"/>
                    <a:pt x="581019" y="17716"/>
                  </a:cubicBezTo>
                  <a:cubicBezTo>
                    <a:pt x="579305" y="11430"/>
                    <a:pt x="576447" y="6286"/>
                    <a:pt x="571875" y="2286"/>
                  </a:cubicBezTo>
                  <a:cubicBezTo>
                    <a:pt x="569018" y="0"/>
                    <a:pt x="566732" y="-571"/>
                    <a:pt x="563303" y="571"/>
                  </a:cubicBezTo>
                  <a:cubicBezTo>
                    <a:pt x="558159" y="2286"/>
                    <a:pt x="553016" y="4000"/>
                    <a:pt x="548444" y="7430"/>
                  </a:cubicBezTo>
                  <a:cubicBezTo>
                    <a:pt x="541586" y="13145"/>
                    <a:pt x="534156" y="13145"/>
                    <a:pt x="526155" y="10859"/>
                  </a:cubicBezTo>
                  <a:cubicBezTo>
                    <a:pt x="521583" y="9715"/>
                    <a:pt x="517011" y="8001"/>
                    <a:pt x="512439" y="6858"/>
                  </a:cubicBezTo>
                  <a:cubicBezTo>
                    <a:pt x="504438" y="4572"/>
                    <a:pt x="498723" y="8001"/>
                    <a:pt x="493580" y="13145"/>
                  </a:cubicBezTo>
                  <a:cubicBezTo>
                    <a:pt x="491865" y="14859"/>
                    <a:pt x="491294" y="17145"/>
                    <a:pt x="490151" y="19431"/>
                  </a:cubicBezTo>
                  <a:cubicBezTo>
                    <a:pt x="488436" y="21145"/>
                    <a:pt x="486722" y="23431"/>
                    <a:pt x="485007" y="23431"/>
                  </a:cubicBezTo>
                  <a:cubicBezTo>
                    <a:pt x="478721" y="24575"/>
                    <a:pt x="473006" y="27432"/>
                    <a:pt x="466719" y="25146"/>
                  </a:cubicBezTo>
                  <a:cubicBezTo>
                    <a:pt x="457575" y="22860"/>
                    <a:pt x="449003" y="25146"/>
                    <a:pt x="442145" y="30290"/>
                  </a:cubicBezTo>
                  <a:cubicBezTo>
                    <a:pt x="428429" y="39434"/>
                    <a:pt x="413570" y="46863"/>
                    <a:pt x="401568" y="58293"/>
                  </a:cubicBezTo>
                  <a:cubicBezTo>
                    <a:pt x="399854" y="60007"/>
                    <a:pt x="398139" y="61722"/>
                    <a:pt x="395853" y="62865"/>
                  </a:cubicBezTo>
                  <a:cubicBezTo>
                    <a:pt x="380423" y="71437"/>
                    <a:pt x="364992" y="79439"/>
                    <a:pt x="347276" y="69723"/>
                  </a:cubicBezTo>
                  <a:cubicBezTo>
                    <a:pt x="346704" y="69151"/>
                    <a:pt x="345561" y="69151"/>
                    <a:pt x="344990" y="68580"/>
                  </a:cubicBezTo>
                  <a:cubicBezTo>
                    <a:pt x="337560" y="65722"/>
                    <a:pt x="334131" y="66865"/>
                    <a:pt x="328416" y="73152"/>
                  </a:cubicBezTo>
                  <a:cubicBezTo>
                    <a:pt x="324987" y="77152"/>
                    <a:pt x="322130" y="82296"/>
                    <a:pt x="318129" y="85725"/>
                  </a:cubicBezTo>
                  <a:cubicBezTo>
                    <a:pt x="311843" y="90869"/>
                    <a:pt x="310128" y="96584"/>
                    <a:pt x="312986" y="104585"/>
                  </a:cubicBezTo>
                  <a:cubicBezTo>
                    <a:pt x="315272" y="109728"/>
                    <a:pt x="315843" y="115443"/>
                    <a:pt x="317558" y="120586"/>
                  </a:cubicBezTo>
                  <a:cubicBezTo>
                    <a:pt x="322701" y="135446"/>
                    <a:pt x="324416" y="149733"/>
                    <a:pt x="316415" y="164021"/>
                  </a:cubicBezTo>
                  <a:cubicBezTo>
                    <a:pt x="314700" y="166878"/>
                    <a:pt x="316986" y="172021"/>
                    <a:pt x="319844" y="174307"/>
                  </a:cubicBezTo>
                  <a:cubicBezTo>
                    <a:pt x="323844" y="177165"/>
                    <a:pt x="327845" y="178880"/>
                    <a:pt x="331845" y="181166"/>
                  </a:cubicBezTo>
                  <a:cubicBezTo>
                    <a:pt x="332988" y="181737"/>
                    <a:pt x="332988" y="183451"/>
                    <a:pt x="332988" y="185166"/>
                  </a:cubicBezTo>
                  <a:cubicBezTo>
                    <a:pt x="332988" y="185166"/>
                    <a:pt x="331845" y="185737"/>
                    <a:pt x="330702" y="185737"/>
                  </a:cubicBezTo>
                  <a:cubicBezTo>
                    <a:pt x="328416" y="186309"/>
                    <a:pt x="325559" y="186881"/>
                    <a:pt x="325559" y="189738"/>
                  </a:cubicBezTo>
                  <a:cubicBezTo>
                    <a:pt x="324987" y="196025"/>
                    <a:pt x="324416" y="202311"/>
                    <a:pt x="324416" y="208597"/>
                  </a:cubicBezTo>
                  <a:cubicBezTo>
                    <a:pt x="324416" y="209741"/>
                    <a:pt x="326130" y="210884"/>
                    <a:pt x="327845" y="211455"/>
                  </a:cubicBezTo>
                  <a:cubicBezTo>
                    <a:pt x="329559" y="212026"/>
                    <a:pt x="331845" y="212026"/>
                    <a:pt x="333560" y="212026"/>
                  </a:cubicBezTo>
                  <a:cubicBezTo>
                    <a:pt x="333560" y="212026"/>
                    <a:pt x="333560" y="211455"/>
                    <a:pt x="333560" y="211455"/>
                  </a:cubicBezTo>
                  <a:cubicBezTo>
                    <a:pt x="333560" y="211455"/>
                    <a:pt x="334131" y="211455"/>
                    <a:pt x="334131" y="212026"/>
                  </a:cubicBezTo>
                  <a:cubicBezTo>
                    <a:pt x="334131" y="210884"/>
                    <a:pt x="334703" y="209169"/>
                    <a:pt x="334703" y="208026"/>
                  </a:cubicBezTo>
                  <a:cubicBezTo>
                    <a:pt x="334703" y="208026"/>
                    <a:pt x="334703" y="208026"/>
                    <a:pt x="334131" y="208026"/>
                  </a:cubicBezTo>
                  <a:lnTo>
                    <a:pt x="332988" y="206883"/>
                  </a:lnTo>
                  <a:lnTo>
                    <a:pt x="334131" y="207455"/>
                  </a:lnTo>
                  <a:cubicBezTo>
                    <a:pt x="334131" y="207455"/>
                    <a:pt x="334131" y="207455"/>
                    <a:pt x="334131" y="207455"/>
                  </a:cubicBezTo>
                  <a:cubicBezTo>
                    <a:pt x="340989" y="205740"/>
                    <a:pt x="347276" y="206883"/>
                    <a:pt x="353562" y="209169"/>
                  </a:cubicBezTo>
                  <a:cubicBezTo>
                    <a:pt x="355277" y="209741"/>
                    <a:pt x="356420" y="213170"/>
                    <a:pt x="355277" y="214884"/>
                  </a:cubicBezTo>
                  <a:cubicBezTo>
                    <a:pt x="354705" y="216027"/>
                    <a:pt x="352991" y="217170"/>
                    <a:pt x="351848" y="217170"/>
                  </a:cubicBezTo>
                  <a:cubicBezTo>
                    <a:pt x="344990" y="216599"/>
                    <a:pt x="339275" y="213741"/>
                    <a:pt x="333560" y="211455"/>
                  </a:cubicBezTo>
                  <a:cubicBezTo>
                    <a:pt x="333560" y="211455"/>
                    <a:pt x="333560" y="212026"/>
                    <a:pt x="333560" y="212026"/>
                  </a:cubicBezTo>
                  <a:cubicBezTo>
                    <a:pt x="332988" y="212026"/>
                    <a:pt x="332988" y="212026"/>
                    <a:pt x="332417" y="212026"/>
                  </a:cubicBezTo>
                  <a:cubicBezTo>
                    <a:pt x="331274" y="214312"/>
                    <a:pt x="331845" y="218313"/>
                    <a:pt x="328416" y="218313"/>
                  </a:cubicBezTo>
                  <a:cubicBezTo>
                    <a:pt x="323844" y="218885"/>
                    <a:pt x="319272" y="220027"/>
                    <a:pt x="315272" y="223456"/>
                  </a:cubicBezTo>
                  <a:cubicBezTo>
                    <a:pt x="311271" y="226886"/>
                    <a:pt x="306128" y="226314"/>
                    <a:pt x="302127" y="224028"/>
                  </a:cubicBezTo>
                  <a:cubicBezTo>
                    <a:pt x="296984" y="221742"/>
                    <a:pt x="292412" y="218885"/>
                    <a:pt x="287840" y="216027"/>
                  </a:cubicBezTo>
                  <a:cubicBezTo>
                    <a:pt x="284411" y="214312"/>
                    <a:pt x="283839" y="210884"/>
                    <a:pt x="285554" y="208026"/>
                  </a:cubicBezTo>
                  <a:cubicBezTo>
                    <a:pt x="287268" y="205169"/>
                    <a:pt x="288983" y="202882"/>
                    <a:pt x="290697" y="200025"/>
                  </a:cubicBezTo>
                  <a:cubicBezTo>
                    <a:pt x="294126" y="194881"/>
                    <a:pt x="288983" y="188024"/>
                    <a:pt x="283839" y="188024"/>
                  </a:cubicBezTo>
                  <a:cubicBezTo>
                    <a:pt x="277553" y="188024"/>
                    <a:pt x="271266" y="188024"/>
                    <a:pt x="264980" y="189166"/>
                  </a:cubicBezTo>
                  <a:cubicBezTo>
                    <a:pt x="261551" y="189738"/>
                    <a:pt x="256979" y="191452"/>
                    <a:pt x="254693" y="194310"/>
                  </a:cubicBezTo>
                  <a:cubicBezTo>
                    <a:pt x="251264" y="198882"/>
                    <a:pt x="247263" y="198882"/>
                    <a:pt x="242120" y="198311"/>
                  </a:cubicBezTo>
                  <a:cubicBezTo>
                    <a:pt x="238119" y="197739"/>
                    <a:pt x="234690" y="199454"/>
                    <a:pt x="230690" y="200025"/>
                  </a:cubicBezTo>
                  <a:cubicBezTo>
                    <a:pt x="219260" y="201740"/>
                    <a:pt x="211259" y="209741"/>
                    <a:pt x="200400" y="213170"/>
                  </a:cubicBezTo>
                  <a:cubicBezTo>
                    <a:pt x="196400" y="214312"/>
                    <a:pt x="195257" y="219456"/>
                    <a:pt x="197543" y="222885"/>
                  </a:cubicBezTo>
                  <a:cubicBezTo>
                    <a:pt x="200972" y="228029"/>
                    <a:pt x="204972" y="233172"/>
                    <a:pt x="208401" y="237744"/>
                  </a:cubicBezTo>
                  <a:cubicBezTo>
                    <a:pt x="209544" y="239459"/>
                    <a:pt x="208973" y="240601"/>
                    <a:pt x="204972" y="242316"/>
                  </a:cubicBezTo>
                  <a:cubicBezTo>
                    <a:pt x="203829" y="242887"/>
                    <a:pt x="201543" y="243459"/>
                    <a:pt x="200972" y="244602"/>
                  </a:cubicBezTo>
                  <a:cubicBezTo>
                    <a:pt x="199829" y="252603"/>
                    <a:pt x="195257" y="258890"/>
                    <a:pt x="192971" y="266319"/>
                  </a:cubicBezTo>
                  <a:cubicBezTo>
                    <a:pt x="192399" y="269176"/>
                    <a:pt x="192971" y="273177"/>
                    <a:pt x="194114" y="275463"/>
                  </a:cubicBezTo>
                  <a:cubicBezTo>
                    <a:pt x="199257" y="283464"/>
                    <a:pt x="206115" y="290322"/>
                    <a:pt x="216974" y="288036"/>
                  </a:cubicBezTo>
                  <a:cubicBezTo>
                    <a:pt x="226118" y="286321"/>
                    <a:pt x="234119" y="287465"/>
                    <a:pt x="241548" y="293180"/>
                  </a:cubicBezTo>
                  <a:cubicBezTo>
                    <a:pt x="245549" y="296609"/>
                    <a:pt x="249549" y="297180"/>
                    <a:pt x="254693" y="294322"/>
                  </a:cubicBezTo>
                  <a:cubicBezTo>
                    <a:pt x="262694" y="290322"/>
                    <a:pt x="270695" y="287465"/>
                    <a:pt x="278696" y="284036"/>
                  </a:cubicBezTo>
                  <a:cubicBezTo>
                    <a:pt x="280410" y="283464"/>
                    <a:pt x="283268" y="284036"/>
                    <a:pt x="285554" y="284607"/>
                  </a:cubicBezTo>
                  <a:cubicBezTo>
                    <a:pt x="286125" y="284607"/>
                    <a:pt x="286697" y="285750"/>
                    <a:pt x="286697" y="286321"/>
                  </a:cubicBezTo>
                  <a:cubicBezTo>
                    <a:pt x="286697" y="286893"/>
                    <a:pt x="286697" y="288036"/>
                    <a:pt x="286697" y="288607"/>
                  </a:cubicBezTo>
                  <a:cubicBezTo>
                    <a:pt x="285554" y="289751"/>
                    <a:pt x="284411" y="290322"/>
                    <a:pt x="282696" y="290894"/>
                  </a:cubicBezTo>
                  <a:cubicBezTo>
                    <a:pt x="278696" y="292036"/>
                    <a:pt x="275267" y="293180"/>
                    <a:pt x="276410" y="298895"/>
                  </a:cubicBezTo>
                  <a:cubicBezTo>
                    <a:pt x="276981" y="301181"/>
                    <a:pt x="276981" y="304038"/>
                    <a:pt x="275838" y="305752"/>
                  </a:cubicBezTo>
                  <a:cubicBezTo>
                    <a:pt x="272409" y="312039"/>
                    <a:pt x="269552" y="318326"/>
                    <a:pt x="268409" y="325755"/>
                  </a:cubicBezTo>
                  <a:cubicBezTo>
                    <a:pt x="267266" y="333185"/>
                    <a:pt x="255264" y="341757"/>
                    <a:pt x="247263" y="341757"/>
                  </a:cubicBezTo>
                  <a:cubicBezTo>
                    <a:pt x="245549" y="341757"/>
                    <a:pt x="243834" y="341186"/>
                    <a:pt x="242691" y="340614"/>
                  </a:cubicBezTo>
                  <a:cubicBezTo>
                    <a:pt x="239834" y="338900"/>
                    <a:pt x="237548" y="337185"/>
                    <a:pt x="235262" y="334899"/>
                  </a:cubicBezTo>
                  <a:cubicBezTo>
                    <a:pt x="233547" y="333185"/>
                    <a:pt x="232404" y="330327"/>
                    <a:pt x="230690" y="330327"/>
                  </a:cubicBezTo>
                  <a:cubicBezTo>
                    <a:pt x="228404" y="330327"/>
                    <a:pt x="228404" y="333756"/>
                    <a:pt x="227832" y="335471"/>
                  </a:cubicBezTo>
                  <a:cubicBezTo>
                    <a:pt x="224403" y="344615"/>
                    <a:pt x="217545" y="348615"/>
                    <a:pt x="208401" y="350330"/>
                  </a:cubicBezTo>
                  <a:cubicBezTo>
                    <a:pt x="207258" y="350330"/>
                    <a:pt x="205544" y="349758"/>
                    <a:pt x="204401" y="348615"/>
                  </a:cubicBezTo>
                  <a:cubicBezTo>
                    <a:pt x="203258" y="347472"/>
                    <a:pt x="202686" y="346329"/>
                    <a:pt x="201543" y="344615"/>
                  </a:cubicBezTo>
                  <a:cubicBezTo>
                    <a:pt x="197543" y="338900"/>
                    <a:pt x="192971" y="337185"/>
                    <a:pt x="187827" y="340042"/>
                  </a:cubicBezTo>
                  <a:cubicBezTo>
                    <a:pt x="179255" y="345186"/>
                    <a:pt x="169539" y="350330"/>
                    <a:pt x="166682" y="361188"/>
                  </a:cubicBezTo>
                  <a:cubicBezTo>
                    <a:pt x="166110" y="362331"/>
                    <a:pt x="164967" y="364046"/>
                    <a:pt x="163824" y="364617"/>
                  </a:cubicBezTo>
                  <a:cubicBezTo>
                    <a:pt x="150108" y="372046"/>
                    <a:pt x="140393" y="385191"/>
                    <a:pt x="127820" y="394335"/>
                  </a:cubicBezTo>
                  <a:cubicBezTo>
                    <a:pt x="119247" y="400621"/>
                    <a:pt x="116390" y="409194"/>
                    <a:pt x="119247" y="418910"/>
                  </a:cubicBezTo>
                  <a:cubicBezTo>
                    <a:pt x="120390" y="422910"/>
                    <a:pt x="120962" y="426339"/>
                    <a:pt x="122105" y="430340"/>
                  </a:cubicBezTo>
                  <a:cubicBezTo>
                    <a:pt x="123248" y="434340"/>
                    <a:pt x="122676" y="438341"/>
                    <a:pt x="119819" y="441198"/>
                  </a:cubicBezTo>
                  <a:cubicBezTo>
                    <a:pt x="112389" y="448056"/>
                    <a:pt x="112389" y="456057"/>
                    <a:pt x="114675" y="465201"/>
                  </a:cubicBezTo>
                  <a:cubicBezTo>
                    <a:pt x="116390" y="470345"/>
                    <a:pt x="116961" y="476060"/>
                    <a:pt x="118676" y="481203"/>
                  </a:cubicBezTo>
                  <a:cubicBezTo>
                    <a:pt x="119819" y="484632"/>
                    <a:pt x="122105" y="486346"/>
                    <a:pt x="124962" y="487490"/>
                  </a:cubicBezTo>
                  <a:cubicBezTo>
                    <a:pt x="127820" y="488632"/>
                    <a:pt x="131249" y="489204"/>
                    <a:pt x="134106" y="488632"/>
                  </a:cubicBezTo>
                  <a:cubicBezTo>
                    <a:pt x="139821" y="487490"/>
                    <a:pt x="146108" y="485775"/>
                    <a:pt x="152394" y="486346"/>
                  </a:cubicBezTo>
                  <a:cubicBezTo>
                    <a:pt x="152394" y="486346"/>
                    <a:pt x="152394" y="485775"/>
                    <a:pt x="152394" y="485775"/>
                  </a:cubicBezTo>
                  <a:cubicBezTo>
                    <a:pt x="152394" y="485204"/>
                    <a:pt x="152966" y="484632"/>
                    <a:pt x="152966" y="484061"/>
                  </a:cubicBezTo>
                  <a:cubicBezTo>
                    <a:pt x="152966" y="482346"/>
                    <a:pt x="152966" y="480631"/>
                    <a:pt x="152966" y="479489"/>
                  </a:cubicBezTo>
                  <a:cubicBezTo>
                    <a:pt x="152966" y="478917"/>
                    <a:pt x="152966" y="477774"/>
                    <a:pt x="153537" y="477202"/>
                  </a:cubicBezTo>
                  <a:cubicBezTo>
                    <a:pt x="155252" y="476060"/>
                    <a:pt x="155823" y="477202"/>
                    <a:pt x="154680" y="479489"/>
                  </a:cubicBezTo>
                  <a:cubicBezTo>
                    <a:pt x="154109" y="481203"/>
                    <a:pt x="153537" y="482917"/>
                    <a:pt x="152394" y="484632"/>
                  </a:cubicBezTo>
                  <a:cubicBezTo>
                    <a:pt x="152394" y="485204"/>
                    <a:pt x="152394" y="485775"/>
                    <a:pt x="152394" y="486918"/>
                  </a:cubicBezTo>
                  <a:cubicBezTo>
                    <a:pt x="152394" y="486918"/>
                    <a:pt x="151823" y="486918"/>
                    <a:pt x="151823" y="486918"/>
                  </a:cubicBezTo>
                  <a:cubicBezTo>
                    <a:pt x="151251" y="490347"/>
                    <a:pt x="150108" y="494347"/>
                    <a:pt x="150108" y="497776"/>
                  </a:cubicBezTo>
                  <a:cubicBezTo>
                    <a:pt x="150108" y="504063"/>
                    <a:pt x="147251" y="508064"/>
                    <a:pt x="142679" y="512064"/>
                  </a:cubicBezTo>
                  <a:cubicBezTo>
                    <a:pt x="139250" y="514921"/>
                    <a:pt x="139250" y="518922"/>
                    <a:pt x="140964" y="522922"/>
                  </a:cubicBezTo>
                  <a:cubicBezTo>
                    <a:pt x="142679" y="526351"/>
                    <a:pt x="141536" y="529209"/>
                    <a:pt x="140393" y="532066"/>
                  </a:cubicBezTo>
                  <a:cubicBezTo>
                    <a:pt x="139250" y="534352"/>
                    <a:pt x="138107" y="536067"/>
                    <a:pt x="136392" y="537781"/>
                  </a:cubicBezTo>
                  <a:cubicBezTo>
                    <a:pt x="134678" y="540639"/>
                    <a:pt x="135249" y="542354"/>
                    <a:pt x="137535" y="542925"/>
                  </a:cubicBezTo>
                  <a:cubicBezTo>
                    <a:pt x="144393" y="545211"/>
                    <a:pt x="151251" y="546926"/>
                    <a:pt x="155823" y="538353"/>
                  </a:cubicBezTo>
                  <a:cubicBezTo>
                    <a:pt x="156395" y="537781"/>
                    <a:pt x="157538" y="537210"/>
                    <a:pt x="158109" y="537210"/>
                  </a:cubicBezTo>
                  <a:cubicBezTo>
                    <a:pt x="163824" y="542925"/>
                    <a:pt x="172397" y="546926"/>
                    <a:pt x="174683" y="556641"/>
                  </a:cubicBezTo>
                  <a:cubicBezTo>
                    <a:pt x="175254" y="558927"/>
                    <a:pt x="178112" y="559499"/>
                    <a:pt x="179826" y="557212"/>
                  </a:cubicBezTo>
                  <a:cubicBezTo>
                    <a:pt x="180398" y="556641"/>
                    <a:pt x="180398" y="556070"/>
                    <a:pt x="180969" y="555498"/>
                  </a:cubicBezTo>
                  <a:cubicBezTo>
                    <a:pt x="184970" y="550926"/>
                    <a:pt x="184970" y="550926"/>
                    <a:pt x="191828" y="553784"/>
                  </a:cubicBezTo>
                  <a:cubicBezTo>
                    <a:pt x="194114" y="554355"/>
                    <a:pt x="196400" y="554926"/>
                    <a:pt x="198686" y="554926"/>
                  </a:cubicBezTo>
                  <a:cubicBezTo>
                    <a:pt x="200972" y="554926"/>
                    <a:pt x="203258" y="553784"/>
                    <a:pt x="205544" y="553784"/>
                  </a:cubicBezTo>
                  <a:cubicBezTo>
                    <a:pt x="206115" y="553784"/>
                    <a:pt x="207258" y="553784"/>
                    <a:pt x="207830" y="554355"/>
                  </a:cubicBezTo>
                  <a:cubicBezTo>
                    <a:pt x="208973" y="555498"/>
                    <a:pt x="208973" y="556641"/>
                    <a:pt x="207258" y="557784"/>
                  </a:cubicBezTo>
                  <a:cubicBezTo>
                    <a:pt x="200400" y="562356"/>
                    <a:pt x="196971" y="568642"/>
                    <a:pt x="192971" y="576072"/>
                  </a:cubicBezTo>
                  <a:cubicBezTo>
                    <a:pt x="184398" y="592074"/>
                    <a:pt x="174111" y="606933"/>
                    <a:pt x="156966" y="615506"/>
                  </a:cubicBezTo>
                  <a:cubicBezTo>
                    <a:pt x="151251" y="618363"/>
                    <a:pt x="146679" y="622364"/>
                    <a:pt x="140964" y="625221"/>
                  </a:cubicBezTo>
                  <a:cubicBezTo>
                    <a:pt x="131820" y="629221"/>
                    <a:pt x="123248" y="634936"/>
                    <a:pt x="114104" y="639509"/>
                  </a:cubicBezTo>
                  <a:cubicBezTo>
                    <a:pt x="108389" y="642366"/>
                    <a:pt x="103817" y="646366"/>
                    <a:pt x="99816" y="651510"/>
                  </a:cubicBezTo>
                  <a:cubicBezTo>
                    <a:pt x="97530" y="654367"/>
                    <a:pt x="94673" y="654939"/>
                    <a:pt x="91815" y="653796"/>
                  </a:cubicBezTo>
                  <a:cubicBezTo>
                    <a:pt x="84386" y="651510"/>
                    <a:pt x="77528" y="653225"/>
                    <a:pt x="71813" y="657225"/>
                  </a:cubicBezTo>
                  <a:cubicBezTo>
                    <a:pt x="66669" y="660654"/>
                    <a:pt x="61526" y="664083"/>
                    <a:pt x="56382" y="668084"/>
                  </a:cubicBezTo>
                  <a:cubicBezTo>
                    <a:pt x="48381" y="674941"/>
                    <a:pt x="39237" y="679514"/>
                    <a:pt x="28950" y="680085"/>
                  </a:cubicBezTo>
                  <a:cubicBezTo>
                    <a:pt x="24950" y="680085"/>
                    <a:pt x="20949" y="681228"/>
                    <a:pt x="16949" y="681228"/>
                  </a:cubicBezTo>
                  <a:cubicBezTo>
                    <a:pt x="8948" y="681800"/>
                    <a:pt x="4947" y="687515"/>
                    <a:pt x="375" y="693230"/>
                  </a:cubicBezTo>
                  <a:cubicBezTo>
                    <a:pt x="-196" y="693801"/>
                    <a:pt x="-196" y="696087"/>
                    <a:pt x="947" y="697230"/>
                  </a:cubicBezTo>
                  <a:cubicBezTo>
                    <a:pt x="1518" y="698373"/>
                    <a:pt x="3233" y="699516"/>
                    <a:pt x="4947" y="699516"/>
                  </a:cubicBezTo>
                  <a:cubicBezTo>
                    <a:pt x="7233" y="699516"/>
                    <a:pt x="9519" y="699516"/>
                    <a:pt x="11805" y="698373"/>
                  </a:cubicBezTo>
                  <a:cubicBezTo>
                    <a:pt x="16377" y="696087"/>
                    <a:pt x="20949" y="697801"/>
                    <a:pt x="25521" y="697230"/>
                  </a:cubicBezTo>
                  <a:cubicBezTo>
                    <a:pt x="28379" y="696659"/>
                    <a:pt x="32379" y="696087"/>
                    <a:pt x="34094" y="693801"/>
                  </a:cubicBezTo>
                  <a:cubicBezTo>
                    <a:pt x="39237" y="688086"/>
                    <a:pt x="45524" y="686371"/>
                    <a:pt x="52953" y="685800"/>
                  </a:cubicBezTo>
                  <a:cubicBezTo>
                    <a:pt x="63240" y="685229"/>
                    <a:pt x="70670" y="680656"/>
                    <a:pt x="75242" y="671512"/>
                  </a:cubicBezTo>
                  <a:cubicBezTo>
                    <a:pt x="75242" y="671512"/>
                    <a:pt x="75242" y="670941"/>
                    <a:pt x="74670" y="670941"/>
                  </a:cubicBezTo>
                  <a:lnTo>
                    <a:pt x="75813" y="670370"/>
                  </a:lnTo>
                  <a:lnTo>
                    <a:pt x="75242" y="670941"/>
                  </a:lnTo>
                  <a:cubicBezTo>
                    <a:pt x="75242" y="670941"/>
                    <a:pt x="75242" y="670941"/>
                    <a:pt x="75242" y="670941"/>
                  </a:cubicBezTo>
                  <a:cubicBezTo>
                    <a:pt x="76956" y="673799"/>
                    <a:pt x="79242" y="677227"/>
                    <a:pt x="80957" y="680085"/>
                  </a:cubicBezTo>
                  <a:cubicBezTo>
                    <a:pt x="82671" y="682371"/>
                    <a:pt x="82671" y="682371"/>
                    <a:pt x="84957" y="677799"/>
                  </a:cubicBezTo>
                  <a:cubicBezTo>
                    <a:pt x="85529" y="676656"/>
                    <a:pt x="86100" y="674370"/>
                    <a:pt x="87243" y="673799"/>
                  </a:cubicBezTo>
                  <a:cubicBezTo>
                    <a:pt x="94101" y="672656"/>
                    <a:pt x="100388" y="669226"/>
                    <a:pt x="107817" y="669798"/>
                  </a:cubicBezTo>
                  <a:cubicBezTo>
                    <a:pt x="110675" y="670370"/>
                    <a:pt x="113532" y="671512"/>
                    <a:pt x="116390" y="669226"/>
                  </a:cubicBezTo>
                  <a:cubicBezTo>
                    <a:pt x="119819" y="665797"/>
                    <a:pt x="124391" y="664655"/>
                    <a:pt x="128963" y="662940"/>
                  </a:cubicBezTo>
                  <a:cubicBezTo>
                    <a:pt x="135821" y="659511"/>
                    <a:pt x="144393" y="658368"/>
                    <a:pt x="147251" y="649796"/>
                  </a:cubicBezTo>
                  <a:cubicBezTo>
                    <a:pt x="152394" y="646366"/>
                    <a:pt x="157538" y="642937"/>
                    <a:pt x="163253" y="640651"/>
                  </a:cubicBezTo>
                  <a:cubicBezTo>
                    <a:pt x="164967" y="640080"/>
                    <a:pt x="167825" y="640651"/>
                    <a:pt x="170111" y="641223"/>
                  </a:cubicBezTo>
                  <a:cubicBezTo>
                    <a:pt x="171254" y="639509"/>
                    <a:pt x="172397" y="636651"/>
                    <a:pt x="173540" y="636080"/>
                  </a:cubicBezTo>
                  <a:cubicBezTo>
                    <a:pt x="179255" y="634936"/>
                    <a:pt x="183255" y="631507"/>
                    <a:pt x="188399" y="629221"/>
                  </a:cubicBezTo>
                  <a:cubicBezTo>
                    <a:pt x="194114" y="626936"/>
                    <a:pt x="197543" y="624078"/>
                    <a:pt x="199829" y="618363"/>
                  </a:cubicBezTo>
                  <a:cubicBezTo>
                    <a:pt x="200400" y="616649"/>
                    <a:pt x="202686" y="614362"/>
                    <a:pt x="204401" y="613220"/>
                  </a:cubicBezTo>
                  <a:cubicBezTo>
                    <a:pt x="215259" y="606361"/>
                    <a:pt x="225546" y="599504"/>
                    <a:pt x="238119" y="596646"/>
                  </a:cubicBezTo>
                  <a:cubicBezTo>
                    <a:pt x="247263" y="594360"/>
                    <a:pt x="253550" y="590360"/>
                    <a:pt x="258693" y="582930"/>
                  </a:cubicBezTo>
                  <a:cubicBezTo>
                    <a:pt x="260979" y="580072"/>
                    <a:pt x="264980" y="578358"/>
                    <a:pt x="267837" y="576072"/>
                  </a:cubicBezTo>
                  <a:cubicBezTo>
                    <a:pt x="270695" y="574357"/>
                    <a:pt x="273552" y="573215"/>
                    <a:pt x="275838" y="571500"/>
                  </a:cubicBezTo>
                  <a:cubicBezTo>
                    <a:pt x="280410" y="568642"/>
                    <a:pt x="281553" y="564071"/>
                    <a:pt x="279267" y="559499"/>
                  </a:cubicBezTo>
                  <a:cubicBezTo>
                    <a:pt x="278124" y="557212"/>
                    <a:pt x="276981" y="555498"/>
                    <a:pt x="275838" y="553212"/>
                  </a:cubicBezTo>
                  <a:cubicBezTo>
                    <a:pt x="274124" y="549783"/>
                    <a:pt x="274695" y="547497"/>
                    <a:pt x="276981" y="544640"/>
                  </a:cubicBezTo>
                  <a:cubicBezTo>
                    <a:pt x="281553" y="539496"/>
                    <a:pt x="287268" y="537210"/>
                    <a:pt x="294126" y="538925"/>
                  </a:cubicBezTo>
                  <a:cubicBezTo>
                    <a:pt x="298127" y="540067"/>
                    <a:pt x="301556" y="538925"/>
                    <a:pt x="304985" y="536067"/>
                  </a:cubicBezTo>
                  <a:cubicBezTo>
                    <a:pt x="309557" y="532066"/>
                    <a:pt x="315272" y="529209"/>
                    <a:pt x="316415" y="521780"/>
                  </a:cubicBezTo>
                  <a:cubicBezTo>
                    <a:pt x="317558" y="517779"/>
                    <a:pt x="320987" y="515493"/>
                    <a:pt x="325559" y="515493"/>
                  </a:cubicBezTo>
                  <a:cubicBezTo>
                    <a:pt x="328988" y="514921"/>
                    <a:pt x="331845" y="514350"/>
                    <a:pt x="333560" y="511492"/>
                  </a:cubicBezTo>
                  <a:cubicBezTo>
                    <a:pt x="341561" y="497205"/>
                    <a:pt x="355848" y="492633"/>
                    <a:pt x="368993" y="486346"/>
                  </a:cubicBezTo>
                  <a:cubicBezTo>
                    <a:pt x="373565" y="484061"/>
                    <a:pt x="378708" y="488061"/>
                    <a:pt x="378708" y="493205"/>
                  </a:cubicBezTo>
                  <a:cubicBezTo>
                    <a:pt x="378708" y="495491"/>
                    <a:pt x="378708" y="497776"/>
                    <a:pt x="378708" y="500062"/>
                  </a:cubicBezTo>
                  <a:cubicBezTo>
                    <a:pt x="378708" y="501206"/>
                    <a:pt x="375851" y="502349"/>
                    <a:pt x="375279" y="502349"/>
                  </a:cubicBezTo>
                  <a:cubicBezTo>
                    <a:pt x="366135" y="497205"/>
                    <a:pt x="356991" y="498348"/>
                    <a:pt x="348990" y="504063"/>
                  </a:cubicBezTo>
                  <a:cubicBezTo>
                    <a:pt x="347276" y="505206"/>
                    <a:pt x="344990" y="506921"/>
                    <a:pt x="344418" y="508635"/>
                  </a:cubicBezTo>
                  <a:cubicBezTo>
                    <a:pt x="339846" y="520065"/>
                    <a:pt x="331274" y="528066"/>
                    <a:pt x="323844" y="536639"/>
                  </a:cubicBezTo>
                  <a:cubicBezTo>
                    <a:pt x="320987" y="540067"/>
                    <a:pt x="320415" y="543496"/>
                    <a:pt x="323844" y="546926"/>
                  </a:cubicBezTo>
                  <a:cubicBezTo>
                    <a:pt x="325559" y="548640"/>
                    <a:pt x="325559" y="549211"/>
                    <a:pt x="323844" y="550355"/>
                  </a:cubicBezTo>
                  <a:cubicBezTo>
                    <a:pt x="319844" y="552641"/>
                    <a:pt x="315272" y="554355"/>
                    <a:pt x="311271" y="556641"/>
                  </a:cubicBezTo>
                  <a:cubicBezTo>
                    <a:pt x="309557" y="557784"/>
                    <a:pt x="308414" y="561213"/>
                    <a:pt x="310128" y="562927"/>
                  </a:cubicBezTo>
                  <a:cubicBezTo>
                    <a:pt x="311271" y="564642"/>
                    <a:pt x="313557" y="566928"/>
                    <a:pt x="315272" y="566928"/>
                  </a:cubicBezTo>
                  <a:cubicBezTo>
                    <a:pt x="319272" y="566928"/>
                    <a:pt x="323273" y="566356"/>
                    <a:pt x="326702" y="564071"/>
                  </a:cubicBezTo>
                  <a:cubicBezTo>
                    <a:pt x="333560" y="560070"/>
                    <a:pt x="340989" y="557212"/>
                    <a:pt x="348419" y="555498"/>
                  </a:cubicBezTo>
                  <a:cubicBezTo>
                    <a:pt x="351276" y="554355"/>
                    <a:pt x="354705" y="553784"/>
                    <a:pt x="356991" y="552069"/>
                  </a:cubicBezTo>
                  <a:cubicBezTo>
                    <a:pt x="363849" y="548640"/>
                    <a:pt x="370707" y="544640"/>
                    <a:pt x="379280" y="546354"/>
                  </a:cubicBezTo>
                  <a:cubicBezTo>
                    <a:pt x="380994" y="546926"/>
                    <a:pt x="383852" y="544640"/>
                    <a:pt x="385566" y="544068"/>
                  </a:cubicBezTo>
                  <a:cubicBezTo>
                    <a:pt x="388995" y="542354"/>
                    <a:pt x="391853" y="539496"/>
                    <a:pt x="394139" y="536067"/>
                  </a:cubicBezTo>
                  <a:cubicBezTo>
                    <a:pt x="396425" y="533210"/>
                    <a:pt x="399282" y="533781"/>
                    <a:pt x="401568" y="536067"/>
                  </a:cubicBezTo>
                  <a:cubicBezTo>
                    <a:pt x="403283" y="536067"/>
                    <a:pt x="404426" y="536067"/>
                    <a:pt x="406140" y="536067"/>
                  </a:cubicBezTo>
                  <a:cubicBezTo>
                    <a:pt x="407283" y="532638"/>
                    <a:pt x="408426" y="529781"/>
                    <a:pt x="404426" y="526923"/>
                  </a:cubicBezTo>
                  <a:cubicBezTo>
                    <a:pt x="402140" y="525209"/>
                    <a:pt x="400425" y="522351"/>
                    <a:pt x="399282" y="519494"/>
                  </a:cubicBezTo>
                  <a:cubicBezTo>
                    <a:pt x="397568" y="514921"/>
                    <a:pt x="398711" y="510350"/>
                    <a:pt x="402711" y="507492"/>
                  </a:cubicBezTo>
                  <a:cubicBezTo>
                    <a:pt x="404997" y="505777"/>
                    <a:pt x="407283" y="505206"/>
                    <a:pt x="408426" y="508064"/>
                  </a:cubicBezTo>
                  <a:cubicBezTo>
                    <a:pt x="410141" y="512636"/>
                    <a:pt x="412427" y="516065"/>
                    <a:pt x="418142" y="514921"/>
                  </a:cubicBezTo>
                  <a:cubicBezTo>
                    <a:pt x="421571" y="514350"/>
                    <a:pt x="425571" y="514350"/>
                    <a:pt x="429000" y="514350"/>
                  </a:cubicBezTo>
                  <a:cubicBezTo>
                    <a:pt x="429000" y="514350"/>
                    <a:pt x="429000" y="514350"/>
                    <a:pt x="429000" y="513779"/>
                  </a:cubicBezTo>
                  <a:lnTo>
                    <a:pt x="430143" y="513207"/>
                  </a:lnTo>
                  <a:lnTo>
                    <a:pt x="429572" y="514350"/>
                  </a:lnTo>
                  <a:cubicBezTo>
                    <a:pt x="429572" y="514350"/>
                    <a:pt x="429572" y="514350"/>
                    <a:pt x="429000" y="514350"/>
                  </a:cubicBezTo>
                  <a:cubicBezTo>
                    <a:pt x="429000" y="516636"/>
                    <a:pt x="429000" y="518922"/>
                    <a:pt x="429000" y="521208"/>
                  </a:cubicBezTo>
                  <a:cubicBezTo>
                    <a:pt x="430715" y="529781"/>
                    <a:pt x="434144" y="537781"/>
                    <a:pt x="443859" y="540639"/>
                  </a:cubicBezTo>
                  <a:cubicBezTo>
                    <a:pt x="449574" y="542354"/>
                    <a:pt x="452432" y="546926"/>
                    <a:pt x="455289" y="552069"/>
                  </a:cubicBezTo>
                  <a:cubicBezTo>
                    <a:pt x="456432" y="554355"/>
                    <a:pt x="456432" y="556641"/>
                    <a:pt x="457575" y="558356"/>
                  </a:cubicBezTo>
                  <a:cubicBezTo>
                    <a:pt x="459290" y="561213"/>
                    <a:pt x="461576" y="563499"/>
                    <a:pt x="465005" y="563499"/>
                  </a:cubicBezTo>
                  <a:cubicBezTo>
                    <a:pt x="467862" y="564071"/>
                    <a:pt x="471291" y="564642"/>
                    <a:pt x="474149" y="564642"/>
                  </a:cubicBezTo>
                  <a:cubicBezTo>
                    <a:pt x="481578" y="564642"/>
                    <a:pt x="487865" y="566928"/>
                    <a:pt x="493580" y="572071"/>
                  </a:cubicBezTo>
                  <a:cubicBezTo>
                    <a:pt x="495294" y="573786"/>
                    <a:pt x="497580" y="574357"/>
                    <a:pt x="499295" y="575501"/>
                  </a:cubicBezTo>
                  <a:cubicBezTo>
                    <a:pt x="499295" y="575501"/>
                    <a:pt x="499295" y="575501"/>
                    <a:pt x="499295" y="574929"/>
                  </a:cubicBezTo>
                  <a:lnTo>
                    <a:pt x="500438" y="574357"/>
                  </a:lnTo>
                  <a:lnTo>
                    <a:pt x="499866" y="575501"/>
                  </a:lnTo>
                  <a:cubicBezTo>
                    <a:pt x="499866" y="575501"/>
                    <a:pt x="499866" y="575501"/>
                    <a:pt x="499866" y="575501"/>
                  </a:cubicBezTo>
                  <a:cubicBezTo>
                    <a:pt x="501009" y="577215"/>
                    <a:pt x="502152" y="578930"/>
                    <a:pt x="503867" y="580644"/>
                  </a:cubicBezTo>
                  <a:cubicBezTo>
                    <a:pt x="509010" y="585787"/>
                    <a:pt x="514725" y="589788"/>
                    <a:pt x="522726" y="587502"/>
                  </a:cubicBezTo>
                  <a:cubicBezTo>
                    <a:pt x="523298" y="587502"/>
                    <a:pt x="524441" y="587502"/>
                    <a:pt x="525012" y="588074"/>
                  </a:cubicBezTo>
                  <a:cubicBezTo>
                    <a:pt x="526727" y="588645"/>
                    <a:pt x="527870" y="590360"/>
                    <a:pt x="526727" y="591502"/>
                  </a:cubicBezTo>
                  <a:cubicBezTo>
                    <a:pt x="521583" y="596646"/>
                    <a:pt x="522155" y="600646"/>
                    <a:pt x="526727" y="605790"/>
                  </a:cubicBezTo>
                  <a:cubicBezTo>
                    <a:pt x="529013" y="608076"/>
                    <a:pt x="530156" y="610934"/>
                    <a:pt x="533013" y="612648"/>
                  </a:cubicBezTo>
                  <a:cubicBezTo>
                    <a:pt x="536442" y="614934"/>
                    <a:pt x="539300" y="616077"/>
                    <a:pt x="539300" y="621221"/>
                  </a:cubicBezTo>
                  <a:cubicBezTo>
                    <a:pt x="539300" y="624078"/>
                    <a:pt x="539871" y="627507"/>
                    <a:pt x="540443" y="630365"/>
                  </a:cubicBezTo>
                  <a:cubicBezTo>
                    <a:pt x="541586" y="637794"/>
                    <a:pt x="545015" y="644081"/>
                    <a:pt x="549587" y="649224"/>
                  </a:cubicBezTo>
                  <a:cubicBezTo>
                    <a:pt x="552444" y="652081"/>
                    <a:pt x="555873" y="653796"/>
                    <a:pt x="559874" y="653225"/>
                  </a:cubicBezTo>
                  <a:cubicBezTo>
                    <a:pt x="563303" y="652653"/>
                    <a:pt x="565589" y="649796"/>
                    <a:pt x="565017" y="646938"/>
                  </a:cubicBezTo>
                  <a:cubicBezTo>
                    <a:pt x="564446" y="644652"/>
                    <a:pt x="563874" y="642366"/>
                    <a:pt x="563303" y="640080"/>
                  </a:cubicBezTo>
                  <a:cubicBezTo>
                    <a:pt x="563303" y="639509"/>
                    <a:pt x="563303" y="638366"/>
                    <a:pt x="563303" y="637794"/>
                  </a:cubicBezTo>
                  <a:cubicBezTo>
                    <a:pt x="564446" y="636080"/>
                    <a:pt x="565589" y="636651"/>
                    <a:pt x="566160" y="638937"/>
                  </a:cubicBezTo>
                  <a:cubicBezTo>
                    <a:pt x="567303" y="641795"/>
                    <a:pt x="569018" y="644652"/>
                    <a:pt x="569589" y="647510"/>
                  </a:cubicBezTo>
                  <a:cubicBezTo>
                    <a:pt x="569589" y="652653"/>
                    <a:pt x="573018" y="656082"/>
                    <a:pt x="575876" y="659511"/>
                  </a:cubicBezTo>
                  <a:cubicBezTo>
                    <a:pt x="576447" y="660082"/>
                    <a:pt x="576447" y="661226"/>
                    <a:pt x="576447" y="661797"/>
                  </a:cubicBezTo>
                  <a:cubicBezTo>
                    <a:pt x="575304" y="663511"/>
                    <a:pt x="574161" y="663511"/>
                    <a:pt x="572447" y="662369"/>
                  </a:cubicBezTo>
                  <a:cubicBezTo>
                    <a:pt x="571304" y="661797"/>
                    <a:pt x="569589" y="660654"/>
                    <a:pt x="568446" y="660082"/>
                  </a:cubicBezTo>
                  <a:cubicBezTo>
                    <a:pt x="563303" y="658940"/>
                    <a:pt x="558731" y="661226"/>
                    <a:pt x="556445" y="665226"/>
                  </a:cubicBezTo>
                  <a:cubicBezTo>
                    <a:pt x="554730" y="669798"/>
                    <a:pt x="553016" y="673799"/>
                    <a:pt x="553587" y="678942"/>
                  </a:cubicBezTo>
                  <a:cubicBezTo>
                    <a:pt x="554730" y="683514"/>
                    <a:pt x="555302" y="688086"/>
                    <a:pt x="555873" y="692658"/>
                  </a:cubicBezTo>
                  <a:lnTo>
                    <a:pt x="555302" y="692086"/>
                  </a:lnTo>
                  <a:cubicBezTo>
                    <a:pt x="555302" y="692658"/>
                    <a:pt x="555302" y="693230"/>
                    <a:pt x="555302" y="693230"/>
                  </a:cubicBezTo>
                  <a:cubicBezTo>
                    <a:pt x="555302" y="693230"/>
                    <a:pt x="555873" y="692658"/>
                    <a:pt x="555873" y="692658"/>
                  </a:cubicBezTo>
                  <a:cubicBezTo>
                    <a:pt x="558731" y="696087"/>
                    <a:pt x="560445" y="700087"/>
                    <a:pt x="558731" y="705231"/>
                  </a:cubicBezTo>
                  <a:cubicBezTo>
                    <a:pt x="555873" y="712661"/>
                    <a:pt x="555302" y="720661"/>
                    <a:pt x="556445" y="728091"/>
                  </a:cubicBezTo>
                  <a:cubicBezTo>
                    <a:pt x="556445" y="728662"/>
                    <a:pt x="557588" y="729806"/>
                    <a:pt x="557588" y="729806"/>
                  </a:cubicBezTo>
                  <a:cubicBezTo>
                    <a:pt x="558731" y="729806"/>
                    <a:pt x="561017" y="729234"/>
                    <a:pt x="561588" y="728662"/>
                  </a:cubicBezTo>
                  <a:cubicBezTo>
                    <a:pt x="564446" y="723519"/>
                    <a:pt x="566732" y="718376"/>
                    <a:pt x="569589" y="713232"/>
                  </a:cubicBezTo>
                  <a:cubicBezTo>
                    <a:pt x="569589" y="712661"/>
                    <a:pt x="569589" y="711517"/>
                    <a:pt x="569589" y="710946"/>
                  </a:cubicBezTo>
                  <a:cubicBezTo>
                    <a:pt x="570161" y="710946"/>
                    <a:pt x="570161" y="710946"/>
                    <a:pt x="570732" y="710946"/>
                  </a:cubicBezTo>
                  <a:cubicBezTo>
                    <a:pt x="573018" y="708089"/>
                    <a:pt x="575876" y="706946"/>
                    <a:pt x="579876" y="707517"/>
                  </a:cubicBezTo>
                  <a:cubicBezTo>
                    <a:pt x="579876" y="707517"/>
                    <a:pt x="580448" y="706946"/>
                    <a:pt x="580448" y="706946"/>
                  </a:cubicBezTo>
                  <a:cubicBezTo>
                    <a:pt x="580448" y="706946"/>
                    <a:pt x="581019" y="706946"/>
                    <a:pt x="581019" y="706946"/>
                  </a:cubicBezTo>
                  <a:cubicBezTo>
                    <a:pt x="581019" y="706374"/>
                    <a:pt x="581019" y="705802"/>
                    <a:pt x="581591" y="705231"/>
                  </a:cubicBezTo>
                  <a:cubicBezTo>
                    <a:pt x="587877" y="696659"/>
                    <a:pt x="594164" y="688086"/>
                    <a:pt x="598164" y="677799"/>
                  </a:cubicBezTo>
                  <a:cubicBezTo>
                    <a:pt x="598164" y="677227"/>
                    <a:pt x="600450" y="677227"/>
                    <a:pt x="601593" y="677227"/>
                  </a:cubicBezTo>
                  <a:cubicBezTo>
                    <a:pt x="602165" y="677227"/>
                    <a:pt x="602736" y="678371"/>
                    <a:pt x="602736" y="678942"/>
                  </a:cubicBezTo>
                  <a:cubicBezTo>
                    <a:pt x="602736" y="681228"/>
                    <a:pt x="602736" y="683514"/>
                    <a:pt x="602165" y="685800"/>
                  </a:cubicBezTo>
                  <a:cubicBezTo>
                    <a:pt x="600450" y="690944"/>
                    <a:pt x="598736" y="696087"/>
                    <a:pt x="596450" y="700659"/>
                  </a:cubicBezTo>
                  <a:cubicBezTo>
                    <a:pt x="594735" y="704660"/>
                    <a:pt x="597021" y="707517"/>
                    <a:pt x="598736" y="710375"/>
                  </a:cubicBezTo>
                  <a:cubicBezTo>
                    <a:pt x="599307" y="710375"/>
                    <a:pt x="599307" y="710375"/>
                    <a:pt x="599879" y="710375"/>
                  </a:cubicBezTo>
                  <a:cubicBezTo>
                    <a:pt x="599879" y="710946"/>
                    <a:pt x="599879" y="711517"/>
                    <a:pt x="599879" y="712089"/>
                  </a:cubicBezTo>
                  <a:cubicBezTo>
                    <a:pt x="601593" y="714375"/>
                    <a:pt x="602736" y="717232"/>
                    <a:pt x="603308" y="720090"/>
                  </a:cubicBezTo>
                  <a:cubicBezTo>
                    <a:pt x="603308" y="720090"/>
                    <a:pt x="603879" y="720661"/>
                    <a:pt x="603879" y="720661"/>
                  </a:cubicBezTo>
                  <a:lnTo>
                    <a:pt x="604451" y="721805"/>
                  </a:lnTo>
                  <a:lnTo>
                    <a:pt x="603308" y="721233"/>
                  </a:lnTo>
                  <a:cubicBezTo>
                    <a:pt x="603308" y="720661"/>
                    <a:pt x="603308" y="720661"/>
                    <a:pt x="603308" y="720090"/>
                  </a:cubicBezTo>
                  <a:cubicBezTo>
                    <a:pt x="600450" y="718376"/>
                    <a:pt x="599879" y="714946"/>
                    <a:pt x="599879" y="712089"/>
                  </a:cubicBezTo>
                  <a:cubicBezTo>
                    <a:pt x="599879" y="711517"/>
                    <a:pt x="599307" y="711517"/>
                    <a:pt x="599307" y="710946"/>
                  </a:cubicBezTo>
                  <a:cubicBezTo>
                    <a:pt x="599307" y="710946"/>
                    <a:pt x="599307" y="710375"/>
                    <a:pt x="598736" y="710375"/>
                  </a:cubicBezTo>
                  <a:cubicBezTo>
                    <a:pt x="595878" y="709803"/>
                    <a:pt x="593592" y="709803"/>
                    <a:pt x="591306" y="708660"/>
                  </a:cubicBezTo>
                  <a:cubicBezTo>
                    <a:pt x="587877" y="706946"/>
                    <a:pt x="584448" y="706946"/>
                    <a:pt x="581019" y="706946"/>
                  </a:cubicBezTo>
                  <a:cubicBezTo>
                    <a:pt x="581019" y="706946"/>
                    <a:pt x="581019" y="707517"/>
                    <a:pt x="581019" y="707517"/>
                  </a:cubicBezTo>
                  <a:cubicBezTo>
                    <a:pt x="580448" y="707517"/>
                    <a:pt x="580448" y="707517"/>
                    <a:pt x="579876" y="707517"/>
                  </a:cubicBezTo>
                  <a:cubicBezTo>
                    <a:pt x="577590" y="710946"/>
                    <a:pt x="574733" y="711517"/>
                    <a:pt x="570732" y="710946"/>
                  </a:cubicBezTo>
                  <a:cubicBezTo>
                    <a:pt x="570732" y="710946"/>
                    <a:pt x="570161" y="711517"/>
                    <a:pt x="570161" y="711517"/>
                  </a:cubicBezTo>
                  <a:cubicBezTo>
                    <a:pt x="570161" y="712089"/>
                    <a:pt x="569589" y="712661"/>
                    <a:pt x="569589" y="713232"/>
                  </a:cubicBezTo>
                  <a:cubicBezTo>
                    <a:pt x="569018" y="720090"/>
                    <a:pt x="570161" y="726948"/>
                    <a:pt x="566732" y="733235"/>
                  </a:cubicBezTo>
                  <a:cubicBezTo>
                    <a:pt x="565589" y="735521"/>
                    <a:pt x="567875" y="738950"/>
                    <a:pt x="571304" y="740092"/>
                  </a:cubicBezTo>
                  <a:cubicBezTo>
                    <a:pt x="572447" y="740664"/>
                    <a:pt x="573590" y="740664"/>
                    <a:pt x="575304" y="740664"/>
                  </a:cubicBezTo>
                  <a:cubicBezTo>
                    <a:pt x="575304" y="740664"/>
                    <a:pt x="575304" y="740092"/>
                    <a:pt x="575304" y="740092"/>
                  </a:cubicBezTo>
                  <a:cubicBezTo>
                    <a:pt x="575876" y="739521"/>
                    <a:pt x="576447" y="738950"/>
                    <a:pt x="576447" y="738950"/>
                  </a:cubicBezTo>
                  <a:cubicBezTo>
                    <a:pt x="577019" y="737806"/>
                    <a:pt x="577019" y="736664"/>
                    <a:pt x="577590" y="735521"/>
                  </a:cubicBezTo>
                  <a:cubicBezTo>
                    <a:pt x="577590" y="736092"/>
                    <a:pt x="578162" y="736664"/>
                    <a:pt x="578162" y="737235"/>
                  </a:cubicBezTo>
                  <a:cubicBezTo>
                    <a:pt x="577590" y="737806"/>
                    <a:pt x="577019" y="738378"/>
                    <a:pt x="576447" y="738950"/>
                  </a:cubicBezTo>
                  <a:cubicBezTo>
                    <a:pt x="576447" y="739521"/>
                    <a:pt x="575876" y="740092"/>
                    <a:pt x="575876" y="740664"/>
                  </a:cubicBezTo>
                  <a:cubicBezTo>
                    <a:pt x="575876" y="740664"/>
                    <a:pt x="575304" y="740664"/>
                    <a:pt x="575304" y="740664"/>
                  </a:cubicBezTo>
                  <a:cubicBezTo>
                    <a:pt x="574733" y="742950"/>
                    <a:pt x="574161" y="745236"/>
                    <a:pt x="574733" y="746951"/>
                  </a:cubicBezTo>
                  <a:cubicBezTo>
                    <a:pt x="577019" y="750380"/>
                    <a:pt x="578733" y="753237"/>
                    <a:pt x="577019" y="757809"/>
                  </a:cubicBezTo>
                  <a:cubicBezTo>
                    <a:pt x="575876" y="760666"/>
                    <a:pt x="575304" y="763524"/>
                    <a:pt x="574733" y="766953"/>
                  </a:cubicBezTo>
                  <a:cubicBezTo>
                    <a:pt x="574161" y="769239"/>
                    <a:pt x="573590" y="772096"/>
                    <a:pt x="574733" y="773811"/>
                  </a:cubicBezTo>
                  <a:cubicBezTo>
                    <a:pt x="578733" y="778955"/>
                    <a:pt x="577590" y="785812"/>
                    <a:pt x="580448" y="791527"/>
                  </a:cubicBezTo>
                  <a:cubicBezTo>
                    <a:pt x="581019" y="792671"/>
                    <a:pt x="582734" y="793242"/>
                    <a:pt x="583877" y="793242"/>
                  </a:cubicBezTo>
                  <a:cubicBezTo>
                    <a:pt x="585020" y="793242"/>
                    <a:pt x="587306" y="792099"/>
                    <a:pt x="587306" y="790956"/>
                  </a:cubicBezTo>
                  <a:cubicBezTo>
                    <a:pt x="590163" y="784098"/>
                    <a:pt x="594164" y="777240"/>
                    <a:pt x="594164" y="769239"/>
                  </a:cubicBezTo>
                  <a:cubicBezTo>
                    <a:pt x="594164" y="769239"/>
                    <a:pt x="593592" y="769239"/>
                    <a:pt x="593592" y="769239"/>
                  </a:cubicBezTo>
                  <a:cubicBezTo>
                    <a:pt x="593592" y="768667"/>
                    <a:pt x="593592" y="768667"/>
                    <a:pt x="593592" y="768096"/>
                  </a:cubicBezTo>
                  <a:cubicBezTo>
                    <a:pt x="593021" y="767525"/>
                    <a:pt x="592449" y="767525"/>
                    <a:pt x="592449" y="766953"/>
                  </a:cubicBezTo>
                  <a:cubicBezTo>
                    <a:pt x="593021" y="766953"/>
                    <a:pt x="593592" y="766953"/>
                    <a:pt x="593592" y="767525"/>
                  </a:cubicBezTo>
                  <a:cubicBezTo>
                    <a:pt x="593592" y="767525"/>
                    <a:pt x="593592" y="768096"/>
                    <a:pt x="593592" y="768096"/>
                  </a:cubicBezTo>
                  <a:cubicBezTo>
                    <a:pt x="593592" y="768096"/>
                    <a:pt x="594164" y="768667"/>
                    <a:pt x="594164" y="768667"/>
                  </a:cubicBezTo>
                  <a:cubicBezTo>
                    <a:pt x="594164" y="768667"/>
                    <a:pt x="594164" y="769239"/>
                    <a:pt x="594164" y="769239"/>
                  </a:cubicBezTo>
                  <a:cubicBezTo>
                    <a:pt x="595878" y="769239"/>
                    <a:pt x="597021" y="769239"/>
                    <a:pt x="598736" y="769239"/>
                  </a:cubicBezTo>
                  <a:cubicBezTo>
                    <a:pt x="598736" y="769239"/>
                    <a:pt x="598736" y="768667"/>
                    <a:pt x="598164" y="768667"/>
                  </a:cubicBezTo>
                  <a:cubicBezTo>
                    <a:pt x="598736" y="768096"/>
                    <a:pt x="598736" y="768096"/>
                    <a:pt x="599307" y="767525"/>
                  </a:cubicBezTo>
                  <a:cubicBezTo>
                    <a:pt x="599307" y="768096"/>
                    <a:pt x="599307" y="768667"/>
                    <a:pt x="598736" y="769239"/>
                  </a:cubicBezTo>
                  <a:cubicBezTo>
                    <a:pt x="598736" y="769239"/>
                    <a:pt x="598736" y="769239"/>
                    <a:pt x="598736" y="769239"/>
                  </a:cubicBezTo>
                  <a:cubicBezTo>
                    <a:pt x="600450" y="772096"/>
                    <a:pt x="602165" y="774954"/>
                    <a:pt x="603879" y="777240"/>
                  </a:cubicBezTo>
                  <a:cubicBezTo>
                    <a:pt x="603879" y="777240"/>
                    <a:pt x="604451" y="776669"/>
                    <a:pt x="604451" y="776669"/>
                  </a:cubicBezTo>
                  <a:cubicBezTo>
                    <a:pt x="604451" y="777240"/>
                    <a:pt x="604451" y="777811"/>
                    <a:pt x="604451" y="778383"/>
                  </a:cubicBezTo>
                  <a:cubicBezTo>
                    <a:pt x="605022" y="779526"/>
                    <a:pt x="605594" y="780097"/>
                    <a:pt x="605594" y="781241"/>
                  </a:cubicBezTo>
                  <a:cubicBezTo>
                    <a:pt x="605594" y="783526"/>
                    <a:pt x="605022" y="783526"/>
                    <a:pt x="604451" y="781241"/>
                  </a:cubicBezTo>
                  <a:cubicBezTo>
                    <a:pt x="604451" y="780669"/>
                    <a:pt x="604451" y="779526"/>
                    <a:pt x="604451" y="778955"/>
                  </a:cubicBezTo>
                  <a:cubicBezTo>
                    <a:pt x="604451" y="778955"/>
                    <a:pt x="604451" y="778383"/>
                    <a:pt x="604451" y="778383"/>
                  </a:cubicBezTo>
                  <a:cubicBezTo>
                    <a:pt x="604451" y="777811"/>
                    <a:pt x="603879" y="777811"/>
                    <a:pt x="603879" y="777240"/>
                  </a:cubicBezTo>
                  <a:cubicBezTo>
                    <a:pt x="603879" y="777240"/>
                    <a:pt x="603879" y="777240"/>
                    <a:pt x="603879" y="777240"/>
                  </a:cubicBezTo>
                  <a:cubicBezTo>
                    <a:pt x="600450" y="779526"/>
                    <a:pt x="599879" y="782955"/>
                    <a:pt x="600450" y="786384"/>
                  </a:cubicBezTo>
                  <a:cubicBezTo>
                    <a:pt x="601022" y="789813"/>
                    <a:pt x="602736" y="792099"/>
                    <a:pt x="605594" y="793814"/>
                  </a:cubicBezTo>
                  <a:cubicBezTo>
                    <a:pt x="607880" y="794956"/>
                    <a:pt x="610166" y="794956"/>
                    <a:pt x="612452" y="795528"/>
                  </a:cubicBezTo>
                  <a:cubicBezTo>
                    <a:pt x="615309" y="796100"/>
                    <a:pt x="616452" y="798386"/>
                    <a:pt x="614738" y="800100"/>
                  </a:cubicBezTo>
                  <a:cubicBezTo>
                    <a:pt x="610166" y="804672"/>
                    <a:pt x="607308" y="809816"/>
                    <a:pt x="607308" y="816674"/>
                  </a:cubicBezTo>
                  <a:cubicBezTo>
                    <a:pt x="607308" y="819531"/>
                    <a:pt x="603879" y="819531"/>
                    <a:pt x="602165" y="820102"/>
                  </a:cubicBezTo>
                  <a:cubicBezTo>
                    <a:pt x="599307" y="821817"/>
                    <a:pt x="598736" y="822960"/>
                    <a:pt x="601022" y="825246"/>
                  </a:cubicBezTo>
                  <a:cubicBezTo>
                    <a:pt x="606165" y="830961"/>
                    <a:pt x="606165" y="833819"/>
                    <a:pt x="599307" y="836676"/>
                  </a:cubicBezTo>
                  <a:cubicBezTo>
                    <a:pt x="597593" y="837247"/>
                    <a:pt x="596450" y="837819"/>
                    <a:pt x="596450" y="839534"/>
                  </a:cubicBezTo>
                  <a:cubicBezTo>
                    <a:pt x="597593" y="845249"/>
                    <a:pt x="602165" y="848677"/>
                    <a:pt x="606165" y="847535"/>
                  </a:cubicBezTo>
                  <a:cubicBezTo>
                    <a:pt x="611309" y="845820"/>
                    <a:pt x="616452" y="842962"/>
                    <a:pt x="622167" y="843534"/>
                  </a:cubicBezTo>
                  <a:cubicBezTo>
                    <a:pt x="622739" y="843534"/>
                    <a:pt x="623882" y="844106"/>
                    <a:pt x="623882" y="844677"/>
                  </a:cubicBezTo>
                  <a:cubicBezTo>
                    <a:pt x="623882" y="845820"/>
                    <a:pt x="624453" y="847535"/>
                    <a:pt x="623310" y="848677"/>
                  </a:cubicBezTo>
                  <a:cubicBezTo>
                    <a:pt x="621024" y="850964"/>
                    <a:pt x="618738" y="852678"/>
                    <a:pt x="616452" y="854964"/>
                  </a:cubicBezTo>
                  <a:cubicBezTo>
                    <a:pt x="611880" y="858964"/>
                    <a:pt x="610166" y="864108"/>
                    <a:pt x="610737" y="869823"/>
                  </a:cubicBezTo>
                  <a:cubicBezTo>
                    <a:pt x="610737" y="870966"/>
                    <a:pt x="612452" y="872109"/>
                    <a:pt x="613595" y="873252"/>
                  </a:cubicBezTo>
                  <a:lnTo>
                    <a:pt x="613595" y="873252"/>
                  </a:lnTo>
                  <a:cubicBezTo>
                    <a:pt x="613595" y="873252"/>
                    <a:pt x="613023" y="872681"/>
                    <a:pt x="613023" y="872681"/>
                  </a:cubicBezTo>
                  <a:cubicBezTo>
                    <a:pt x="613595" y="872681"/>
                    <a:pt x="613595" y="872681"/>
                    <a:pt x="614166" y="872681"/>
                  </a:cubicBezTo>
                  <a:cubicBezTo>
                    <a:pt x="614166" y="872109"/>
                    <a:pt x="614738" y="872109"/>
                    <a:pt x="614738" y="871537"/>
                  </a:cubicBezTo>
                  <a:cubicBezTo>
                    <a:pt x="615881" y="872109"/>
                    <a:pt x="615309" y="872681"/>
                    <a:pt x="614166" y="872681"/>
                  </a:cubicBezTo>
                  <a:cubicBezTo>
                    <a:pt x="614166" y="872681"/>
                    <a:pt x="613595" y="873252"/>
                    <a:pt x="613595" y="873252"/>
                  </a:cubicBezTo>
                  <a:cubicBezTo>
                    <a:pt x="617595" y="877252"/>
                    <a:pt x="621596" y="881253"/>
                    <a:pt x="625025" y="885825"/>
                  </a:cubicBezTo>
                  <a:cubicBezTo>
                    <a:pt x="627311" y="888111"/>
                    <a:pt x="627882" y="890969"/>
                    <a:pt x="626739" y="893826"/>
                  </a:cubicBezTo>
                  <a:cubicBezTo>
                    <a:pt x="625596" y="896112"/>
                    <a:pt x="624453" y="898969"/>
                    <a:pt x="623310" y="901256"/>
                  </a:cubicBezTo>
                  <a:cubicBezTo>
                    <a:pt x="623310" y="901256"/>
                    <a:pt x="623310" y="901256"/>
                    <a:pt x="622739" y="901256"/>
                  </a:cubicBezTo>
                  <a:cubicBezTo>
                    <a:pt x="622739" y="901256"/>
                    <a:pt x="622739" y="901827"/>
                    <a:pt x="622739" y="901827"/>
                  </a:cubicBezTo>
                  <a:lnTo>
                    <a:pt x="623310" y="901256"/>
                  </a:lnTo>
                  <a:cubicBezTo>
                    <a:pt x="623310" y="903542"/>
                    <a:pt x="622167" y="906399"/>
                    <a:pt x="622739" y="908114"/>
                  </a:cubicBezTo>
                  <a:cubicBezTo>
                    <a:pt x="623882" y="912114"/>
                    <a:pt x="624453" y="915543"/>
                    <a:pt x="621596" y="918972"/>
                  </a:cubicBezTo>
                  <a:cubicBezTo>
                    <a:pt x="621024" y="919544"/>
                    <a:pt x="621024" y="920115"/>
                    <a:pt x="620453" y="921258"/>
                  </a:cubicBezTo>
                  <a:lnTo>
                    <a:pt x="627311" y="934974"/>
                  </a:lnTo>
                  <a:cubicBezTo>
                    <a:pt x="631883" y="936689"/>
                    <a:pt x="635883" y="939546"/>
                    <a:pt x="638741" y="943547"/>
                  </a:cubicBezTo>
                  <a:cubicBezTo>
                    <a:pt x="641598" y="947547"/>
                    <a:pt x="645027" y="949833"/>
                    <a:pt x="649599" y="951547"/>
                  </a:cubicBezTo>
                  <a:cubicBezTo>
                    <a:pt x="653028" y="952691"/>
                    <a:pt x="656457" y="954977"/>
                    <a:pt x="659886" y="956691"/>
                  </a:cubicBezTo>
                  <a:cubicBezTo>
                    <a:pt x="662172" y="957834"/>
                    <a:pt x="663315" y="960120"/>
                    <a:pt x="662744" y="962406"/>
                  </a:cubicBezTo>
                  <a:cubicBezTo>
                    <a:pt x="661029" y="966978"/>
                    <a:pt x="659886" y="971550"/>
                    <a:pt x="661601" y="976122"/>
                  </a:cubicBezTo>
                  <a:cubicBezTo>
                    <a:pt x="662172" y="977837"/>
                    <a:pt x="663887" y="979551"/>
                    <a:pt x="665030" y="981266"/>
                  </a:cubicBezTo>
                  <a:lnTo>
                    <a:pt x="666173" y="981266"/>
                  </a:lnTo>
                  <a:lnTo>
                    <a:pt x="665601" y="981837"/>
                  </a:lnTo>
                  <a:cubicBezTo>
                    <a:pt x="665601" y="981837"/>
                    <a:pt x="665030" y="981266"/>
                    <a:pt x="665030" y="981266"/>
                  </a:cubicBezTo>
                  <a:lnTo>
                    <a:pt x="665030" y="981266"/>
                  </a:lnTo>
                  <a:cubicBezTo>
                    <a:pt x="665601" y="982980"/>
                    <a:pt x="665601" y="984694"/>
                    <a:pt x="666173" y="985837"/>
                  </a:cubicBezTo>
                  <a:cubicBezTo>
                    <a:pt x="668459" y="986409"/>
                    <a:pt x="670173" y="986409"/>
                    <a:pt x="672459" y="986981"/>
                  </a:cubicBezTo>
                  <a:cubicBezTo>
                    <a:pt x="675317" y="987552"/>
                    <a:pt x="678174" y="988695"/>
                    <a:pt x="679317" y="992696"/>
                  </a:cubicBezTo>
                  <a:cubicBezTo>
                    <a:pt x="681032" y="997839"/>
                    <a:pt x="682746" y="1002982"/>
                    <a:pt x="685604" y="1008126"/>
                  </a:cubicBezTo>
                  <a:cubicBezTo>
                    <a:pt x="688461" y="1013269"/>
                    <a:pt x="686175" y="1017270"/>
                    <a:pt x="684461" y="1021271"/>
                  </a:cubicBezTo>
                  <a:cubicBezTo>
                    <a:pt x="683889" y="1022414"/>
                    <a:pt x="682746" y="1024128"/>
                    <a:pt x="681603" y="1024699"/>
                  </a:cubicBezTo>
                  <a:cubicBezTo>
                    <a:pt x="679889" y="1025842"/>
                    <a:pt x="677031" y="1027557"/>
                    <a:pt x="675317" y="1027557"/>
                  </a:cubicBezTo>
                  <a:cubicBezTo>
                    <a:pt x="668459" y="1025271"/>
                    <a:pt x="661601" y="1024699"/>
                    <a:pt x="656457" y="1019556"/>
                  </a:cubicBezTo>
                  <a:lnTo>
                    <a:pt x="657029" y="1020127"/>
                  </a:lnTo>
                  <a:cubicBezTo>
                    <a:pt x="657029" y="1020127"/>
                    <a:pt x="656457" y="1019556"/>
                    <a:pt x="656457" y="1019556"/>
                  </a:cubicBezTo>
                  <a:cubicBezTo>
                    <a:pt x="658743" y="1020127"/>
                    <a:pt x="661029" y="1020127"/>
                    <a:pt x="663315" y="1020699"/>
                  </a:cubicBezTo>
                  <a:cubicBezTo>
                    <a:pt x="667887" y="1020699"/>
                    <a:pt x="670173" y="1017842"/>
                    <a:pt x="670745" y="1013841"/>
                  </a:cubicBezTo>
                  <a:cubicBezTo>
                    <a:pt x="671316" y="1004697"/>
                    <a:pt x="669602" y="996124"/>
                    <a:pt x="666173" y="987552"/>
                  </a:cubicBezTo>
                  <a:cubicBezTo>
                    <a:pt x="662744" y="985837"/>
                    <a:pt x="659315" y="984123"/>
                    <a:pt x="658172" y="980122"/>
                  </a:cubicBezTo>
                  <a:cubicBezTo>
                    <a:pt x="657029" y="976122"/>
                    <a:pt x="655886" y="972693"/>
                    <a:pt x="654743" y="968692"/>
                  </a:cubicBezTo>
                  <a:cubicBezTo>
                    <a:pt x="652457" y="960120"/>
                    <a:pt x="647313" y="954977"/>
                    <a:pt x="639312" y="952691"/>
                  </a:cubicBezTo>
                  <a:cubicBezTo>
                    <a:pt x="633026" y="950976"/>
                    <a:pt x="627882" y="947547"/>
                    <a:pt x="622739" y="943547"/>
                  </a:cubicBezTo>
                  <a:cubicBezTo>
                    <a:pt x="619881" y="941261"/>
                    <a:pt x="617024" y="938403"/>
                    <a:pt x="613595" y="936117"/>
                  </a:cubicBezTo>
                  <a:cubicBezTo>
                    <a:pt x="611880" y="934974"/>
                    <a:pt x="609023" y="934974"/>
                    <a:pt x="606737" y="934402"/>
                  </a:cubicBezTo>
                  <a:cubicBezTo>
                    <a:pt x="605022" y="933831"/>
                    <a:pt x="601593" y="936689"/>
                    <a:pt x="602165" y="938403"/>
                  </a:cubicBezTo>
                  <a:cubicBezTo>
                    <a:pt x="602736" y="942975"/>
                    <a:pt x="604451" y="947547"/>
                    <a:pt x="603879" y="952119"/>
                  </a:cubicBezTo>
                  <a:cubicBezTo>
                    <a:pt x="603879" y="954405"/>
                    <a:pt x="605022" y="956691"/>
                    <a:pt x="606165" y="958406"/>
                  </a:cubicBezTo>
                  <a:cubicBezTo>
                    <a:pt x="609594" y="962977"/>
                    <a:pt x="613595" y="966407"/>
                    <a:pt x="616452" y="970979"/>
                  </a:cubicBezTo>
                  <a:cubicBezTo>
                    <a:pt x="625596" y="984694"/>
                    <a:pt x="637598" y="996124"/>
                    <a:pt x="646742" y="1009841"/>
                  </a:cubicBezTo>
                  <a:cubicBezTo>
                    <a:pt x="647885" y="1011555"/>
                    <a:pt x="650171" y="1013269"/>
                    <a:pt x="651885" y="1014412"/>
                  </a:cubicBezTo>
                  <a:lnTo>
                    <a:pt x="651314" y="1013841"/>
                  </a:lnTo>
                  <a:cubicBezTo>
                    <a:pt x="651314" y="1013841"/>
                    <a:pt x="651885" y="1014412"/>
                    <a:pt x="651885" y="1014412"/>
                  </a:cubicBezTo>
                  <a:cubicBezTo>
                    <a:pt x="645599" y="1016699"/>
                    <a:pt x="641598" y="1021271"/>
                    <a:pt x="641598" y="1028700"/>
                  </a:cubicBezTo>
                  <a:cubicBezTo>
                    <a:pt x="641598" y="1038987"/>
                    <a:pt x="641027" y="1049274"/>
                    <a:pt x="641598" y="1059561"/>
                  </a:cubicBezTo>
                  <a:cubicBezTo>
                    <a:pt x="642170" y="1072706"/>
                    <a:pt x="639884" y="1084136"/>
                    <a:pt x="635312" y="1096137"/>
                  </a:cubicBezTo>
                  <a:cubicBezTo>
                    <a:pt x="630740" y="1108710"/>
                    <a:pt x="624453" y="1120712"/>
                    <a:pt x="621596" y="1133856"/>
                  </a:cubicBezTo>
                  <a:cubicBezTo>
                    <a:pt x="618738" y="1145857"/>
                    <a:pt x="614166" y="1157859"/>
                    <a:pt x="607308" y="1168146"/>
                  </a:cubicBezTo>
                  <a:cubicBezTo>
                    <a:pt x="600450" y="1177862"/>
                    <a:pt x="598736" y="1188149"/>
                    <a:pt x="599307" y="1199579"/>
                  </a:cubicBezTo>
                  <a:cubicBezTo>
                    <a:pt x="599307" y="1201864"/>
                    <a:pt x="599307" y="1204151"/>
                    <a:pt x="599879" y="1206437"/>
                  </a:cubicBezTo>
                  <a:cubicBezTo>
                    <a:pt x="600450" y="1219009"/>
                    <a:pt x="598736" y="1231582"/>
                    <a:pt x="591306" y="1242441"/>
                  </a:cubicBezTo>
                  <a:cubicBezTo>
                    <a:pt x="589020" y="1245870"/>
                    <a:pt x="588449" y="1249871"/>
                    <a:pt x="590163" y="1253871"/>
                  </a:cubicBezTo>
                  <a:cubicBezTo>
                    <a:pt x="594164" y="1261872"/>
                    <a:pt x="595307" y="1269873"/>
                    <a:pt x="593021" y="1279017"/>
                  </a:cubicBezTo>
                  <a:cubicBezTo>
                    <a:pt x="591878" y="1282446"/>
                    <a:pt x="592449" y="1287018"/>
                    <a:pt x="593021" y="1290447"/>
                  </a:cubicBezTo>
                  <a:cubicBezTo>
                    <a:pt x="593021" y="1292733"/>
                    <a:pt x="593592" y="1295019"/>
                    <a:pt x="594164" y="1297305"/>
                  </a:cubicBezTo>
                  <a:cubicBezTo>
                    <a:pt x="597021" y="1303592"/>
                    <a:pt x="599307" y="1310449"/>
                    <a:pt x="602736" y="1316736"/>
                  </a:cubicBezTo>
                  <a:cubicBezTo>
                    <a:pt x="603879" y="1318451"/>
                    <a:pt x="606165" y="1320165"/>
                    <a:pt x="607880" y="1321308"/>
                  </a:cubicBezTo>
                  <a:cubicBezTo>
                    <a:pt x="612452" y="1324166"/>
                    <a:pt x="612452" y="1324166"/>
                    <a:pt x="610737" y="1327594"/>
                  </a:cubicBezTo>
                  <a:cubicBezTo>
                    <a:pt x="610166" y="1329881"/>
                    <a:pt x="608451" y="1331595"/>
                    <a:pt x="607880" y="1333881"/>
                  </a:cubicBezTo>
                  <a:cubicBezTo>
                    <a:pt x="607308" y="1336167"/>
                    <a:pt x="606737" y="1338453"/>
                    <a:pt x="607880" y="1340739"/>
                  </a:cubicBezTo>
                  <a:cubicBezTo>
                    <a:pt x="610166" y="1347597"/>
                    <a:pt x="614166" y="1353312"/>
                    <a:pt x="610737" y="1360742"/>
                  </a:cubicBezTo>
                  <a:cubicBezTo>
                    <a:pt x="610166" y="1362456"/>
                    <a:pt x="611309" y="1365314"/>
                    <a:pt x="611880" y="1367599"/>
                  </a:cubicBezTo>
                  <a:cubicBezTo>
                    <a:pt x="615881" y="1376172"/>
                    <a:pt x="619310" y="1384744"/>
                    <a:pt x="623310" y="1393317"/>
                  </a:cubicBezTo>
                  <a:cubicBezTo>
                    <a:pt x="625596" y="1397889"/>
                    <a:pt x="626739" y="1401889"/>
                    <a:pt x="626168" y="1407033"/>
                  </a:cubicBezTo>
                  <a:cubicBezTo>
                    <a:pt x="625596" y="1412748"/>
                    <a:pt x="627311" y="1415034"/>
                    <a:pt x="631311" y="1416177"/>
                  </a:cubicBezTo>
                  <a:cubicBezTo>
                    <a:pt x="645027" y="1418463"/>
                    <a:pt x="655314" y="1427036"/>
                    <a:pt x="666744" y="1433894"/>
                  </a:cubicBezTo>
                  <a:cubicBezTo>
                    <a:pt x="676460" y="1439609"/>
                    <a:pt x="681603" y="1447609"/>
                    <a:pt x="682175" y="1458468"/>
                  </a:cubicBezTo>
                  <a:cubicBezTo>
                    <a:pt x="682746" y="1467041"/>
                    <a:pt x="685032" y="1475613"/>
                    <a:pt x="687318" y="1483614"/>
                  </a:cubicBezTo>
                  <a:cubicBezTo>
                    <a:pt x="691319" y="1497902"/>
                    <a:pt x="698177" y="1511617"/>
                    <a:pt x="699891" y="1526477"/>
                  </a:cubicBezTo>
                  <a:cubicBezTo>
                    <a:pt x="700463" y="1531049"/>
                    <a:pt x="703320" y="1535049"/>
                    <a:pt x="707321" y="1538478"/>
                  </a:cubicBezTo>
                  <a:cubicBezTo>
                    <a:pt x="714750" y="1544764"/>
                    <a:pt x="719322" y="1552766"/>
                    <a:pt x="723894" y="1561338"/>
                  </a:cubicBezTo>
                  <a:cubicBezTo>
                    <a:pt x="726752" y="1565910"/>
                    <a:pt x="725609" y="1570482"/>
                    <a:pt x="723323" y="1574482"/>
                  </a:cubicBezTo>
                  <a:cubicBezTo>
                    <a:pt x="721608" y="1577912"/>
                    <a:pt x="718751" y="1578483"/>
                    <a:pt x="715322" y="1577912"/>
                  </a:cubicBezTo>
                  <a:cubicBezTo>
                    <a:pt x="714750" y="1577912"/>
                    <a:pt x="713607" y="1577912"/>
                    <a:pt x="713036" y="1578483"/>
                  </a:cubicBezTo>
                  <a:cubicBezTo>
                    <a:pt x="710750" y="1579054"/>
                    <a:pt x="709607" y="1582484"/>
                    <a:pt x="710750" y="1584198"/>
                  </a:cubicBezTo>
                  <a:cubicBezTo>
                    <a:pt x="714750" y="1591627"/>
                    <a:pt x="719894" y="1597342"/>
                    <a:pt x="727323" y="1600772"/>
                  </a:cubicBezTo>
                  <a:cubicBezTo>
                    <a:pt x="737039" y="1605344"/>
                    <a:pt x="743897" y="1612773"/>
                    <a:pt x="751326" y="1619631"/>
                  </a:cubicBezTo>
                  <a:cubicBezTo>
                    <a:pt x="754184" y="1622489"/>
                    <a:pt x="755898" y="1626489"/>
                    <a:pt x="755327" y="1630489"/>
                  </a:cubicBezTo>
                  <a:cubicBezTo>
                    <a:pt x="755327" y="1634490"/>
                    <a:pt x="755327" y="1638491"/>
                    <a:pt x="754184" y="1641919"/>
                  </a:cubicBezTo>
                  <a:cubicBezTo>
                    <a:pt x="753041" y="1647063"/>
                    <a:pt x="754755" y="1650492"/>
                    <a:pt x="758184" y="1654492"/>
                  </a:cubicBezTo>
                  <a:cubicBezTo>
                    <a:pt x="769614" y="1665922"/>
                    <a:pt x="783330" y="1675638"/>
                    <a:pt x="790760" y="1691069"/>
                  </a:cubicBezTo>
                  <a:cubicBezTo>
                    <a:pt x="791903" y="1693354"/>
                    <a:pt x="796475" y="1693926"/>
                    <a:pt x="799332" y="1691640"/>
                  </a:cubicBezTo>
                  <a:cubicBezTo>
                    <a:pt x="802761" y="1688782"/>
                    <a:pt x="804476" y="1684782"/>
                    <a:pt x="803333" y="1681353"/>
                  </a:cubicBezTo>
                  <a:cubicBezTo>
                    <a:pt x="801618" y="1675638"/>
                    <a:pt x="798761" y="1671066"/>
                    <a:pt x="795332" y="1667066"/>
                  </a:cubicBezTo>
                  <a:cubicBezTo>
                    <a:pt x="791903" y="1663637"/>
                    <a:pt x="782759" y="1647063"/>
                    <a:pt x="781616" y="1642491"/>
                  </a:cubicBezTo>
                  <a:cubicBezTo>
                    <a:pt x="780473" y="1638491"/>
                    <a:pt x="778758" y="1635062"/>
                    <a:pt x="777615" y="1631061"/>
                  </a:cubicBezTo>
                  <a:cubicBezTo>
                    <a:pt x="776472" y="1624774"/>
                    <a:pt x="775901" y="1618488"/>
                    <a:pt x="774758" y="1612202"/>
                  </a:cubicBezTo>
                  <a:cubicBezTo>
                    <a:pt x="773043" y="1604772"/>
                    <a:pt x="766185" y="1601343"/>
                    <a:pt x="763899" y="1594485"/>
                  </a:cubicBezTo>
                  <a:cubicBezTo>
                    <a:pt x="760470" y="1584198"/>
                    <a:pt x="755898" y="1573911"/>
                    <a:pt x="750183" y="1564767"/>
                  </a:cubicBezTo>
                  <a:cubicBezTo>
                    <a:pt x="743897" y="1555052"/>
                    <a:pt x="739896" y="1543622"/>
                    <a:pt x="731895" y="1534477"/>
                  </a:cubicBezTo>
                  <a:cubicBezTo>
                    <a:pt x="730181" y="1532763"/>
                    <a:pt x="729038" y="1530477"/>
                    <a:pt x="729038" y="1528191"/>
                  </a:cubicBezTo>
                  <a:cubicBezTo>
                    <a:pt x="727895" y="1516761"/>
                    <a:pt x="725609" y="1504759"/>
                    <a:pt x="729038" y="1493329"/>
                  </a:cubicBezTo>
                  <a:cubicBezTo>
                    <a:pt x="729609" y="1491615"/>
                    <a:pt x="730752" y="1490472"/>
                    <a:pt x="732467" y="1491044"/>
                  </a:cubicBezTo>
                  <a:cubicBezTo>
                    <a:pt x="737039" y="1492758"/>
                    <a:pt x="741039" y="1495044"/>
                    <a:pt x="745040" y="1496759"/>
                  </a:cubicBezTo>
                  <a:cubicBezTo>
                    <a:pt x="749612" y="1499044"/>
                    <a:pt x="752469" y="1501902"/>
                    <a:pt x="753041" y="1507046"/>
                  </a:cubicBezTo>
                  <a:cubicBezTo>
                    <a:pt x="754755" y="1517332"/>
                    <a:pt x="755898" y="1527048"/>
                    <a:pt x="759899" y="1536764"/>
                  </a:cubicBezTo>
                  <a:cubicBezTo>
                    <a:pt x="765614" y="1551622"/>
                    <a:pt x="773615" y="1565339"/>
                    <a:pt x="783330" y="1577340"/>
                  </a:cubicBezTo>
                  <a:cubicBezTo>
                    <a:pt x="785045" y="1579626"/>
                    <a:pt x="788474" y="1581912"/>
                    <a:pt x="789045" y="1584769"/>
                  </a:cubicBezTo>
                  <a:cubicBezTo>
                    <a:pt x="790760" y="1592199"/>
                    <a:pt x="795903" y="1596771"/>
                    <a:pt x="801047" y="1601343"/>
                  </a:cubicBezTo>
                  <a:cubicBezTo>
                    <a:pt x="804476" y="1604201"/>
                    <a:pt x="808476" y="1607058"/>
                    <a:pt x="811905" y="1610487"/>
                  </a:cubicBezTo>
                  <a:cubicBezTo>
                    <a:pt x="813620" y="1612202"/>
                    <a:pt x="814191" y="1614487"/>
                    <a:pt x="812477" y="1616774"/>
                  </a:cubicBezTo>
                  <a:cubicBezTo>
                    <a:pt x="811334" y="1617917"/>
                    <a:pt x="810762" y="1619631"/>
                    <a:pt x="810191" y="1620774"/>
                  </a:cubicBezTo>
                  <a:cubicBezTo>
                    <a:pt x="807905" y="1624203"/>
                    <a:pt x="808476" y="1628775"/>
                    <a:pt x="811905" y="1631632"/>
                  </a:cubicBezTo>
                  <a:cubicBezTo>
                    <a:pt x="816477" y="1635062"/>
                    <a:pt x="820478" y="1638491"/>
                    <a:pt x="825621" y="1640777"/>
                  </a:cubicBezTo>
                  <a:cubicBezTo>
                    <a:pt x="831336" y="1643634"/>
                    <a:pt x="834194" y="1647063"/>
                    <a:pt x="834765" y="1653349"/>
                  </a:cubicBezTo>
                  <a:cubicBezTo>
                    <a:pt x="834765" y="1656207"/>
                    <a:pt x="837623" y="1658493"/>
                    <a:pt x="839909" y="1660779"/>
                  </a:cubicBezTo>
                  <a:cubicBezTo>
                    <a:pt x="863912" y="1685925"/>
                    <a:pt x="870770" y="1699069"/>
                    <a:pt x="878199" y="1727073"/>
                  </a:cubicBezTo>
                  <a:cubicBezTo>
                    <a:pt x="878771" y="1729359"/>
                    <a:pt x="878771" y="1731645"/>
                    <a:pt x="878199" y="1733931"/>
                  </a:cubicBezTo>
                  <a:cubicBezTo>
                    <a:pt x="877056" y="1736789"/>
                    <a:pt x="875913" y="1740217"/>
                    <a:pt x="874199" y="1742504"/>
                  </a:cubicBezTo>
                  <a:cubicBezTo>
                    <a:pt x="868484" y="1749933"/>
                    <a:pt x="870770" y="1757362"/>
                    <a:pt x="874770" y="1764221"/>
                  </a:cubicBezTo>
                  <a:cubicBezTo>
                    <a:pt x="878199" y="1770507"/>
                    <a:pt x="882771" y="1776222"/>
                    <a:pt x="889629" y="1778508"/>
                  </a:cubicBezTo>
                  <a:cubicBezTo>
                    <a:pt x="896487" y="1780794"/>
                    <a:pt x="902202" y="1785366"/>
                    <a:pt x="906203" y="1791081"/>
                  </a:cubicBezTo>
                  <a:cubicBezTo>
                    <a:pt x="910775" y="1797367"/>
                    <a:pt x="917061" y="1800225"/>
                    <a:pt x="923919" y="1801939"/>
                  </a:cubicBezTo>
                  <a:cubicBezTo>
                    <a:pt x="926777" y="1802511"/>
                    <a:pt x="930206" y="1803082"/>
                    <a:pt x="933063" y="1803654"/>
                  </a:cubicBezTo>
                  <a:cubicBezTo>
                    <a:pt x="935921" y="1804797"/>
                    <a:pt x="939350" y="1805369"/>
                    <a:pt x="941636" y="1807654"/>
                  </a:cubicBezTo>
                  <a:cubicBezTo>
                    <a:pt x="951923" y="1816799"/>
                    <a:pt x="962781" y="1823657"/>
                    <a:pt x="976497" y="1827086"/>
                  </a:cubicBezTo>
                  <a:cubicBezTo>
                    <a:pt x="983355" y="1828800"/>
                    <a:pt x="989642" y="1832229"/>
                    <a:pt x="995928" y="1835658"/>
                  </a:cubicBezTo>
                  <a:cubicBezTo>
                    <a:pt x="1002786" y="1839659"/>
                    <a:pt x="1010216" y="1841944"/>
                    <a:pt x="1017645" y="1844231"/>
                  </a:cubicBezTo>
                  <a:cubicBezTo>
                    <a:pt x="1043363" y="1852232"/>
                    <a:pt x="1043934" y="1852232"/>
                    <a:pt x="1069652" y="1842516"/>
                  </a:cubicBezTo>
                  <a:cubicBezTo>
                    <a:pt x="1077081" y="1839659"/>
                    <a:pt x="1084511" y="1840802"/>
                    <a:pt x="1089654" y="1845374"/>
                  </a:cubicBezTo>
                  <a:cubicBezTo>
                    <a:pt x="1101656" y="1856804"/>
                    <a:pt x="1115943" y="1865376"/>
                    <a:pt x="1126802" y="1878521"/>
                  </a:cubicBezTo>
                  <a:cubicBezTo>
                    <a:pt x="1131374" y="1884236"/>
                    <a:pt x="1137660" y="1887664"/>
                    <a:pt x="1145090" y="1888236"/>
                  </a:cubicBezTo>
                  <a:cubicBezTo>
                    <a:pt x="1155377" y="1889379"/>
                    <a:pt x="1165092" y="1892808"/>
                    <a:pt x="1174808" y="1895666"/>
                  </a:cubicBezTo>
                  <a:cubicBezTo>
                    <a:pt x="1185666" y="1899094"/>
                    <a:pt x="1197096" y="1904238"/>
                    <a:pt x="1209098" y="1903095"/>
                  </a:cubicBezTo>
                  <a:cubicBezTo>
                    <a:pt x="1211955" y="1903095"/>
                    <a:pt x="1213670" y="1904238"/>
                    <a:pt x="1214241" y="1906524"/>
                  </a:cubicBezTo>
                  <a:cubicBezTo>
                    <a:pt x="1216527" y="1913382"/>
                    <a:pt x="1222242" y="1917954"/>
                    <a:pt x="1226814" y="1923669"/>
                  </a:cubicBezTo>
                  <a:cubicBezTo>
                    <a:pt x="1231958" y="1929956"/>
                    <a:pt x="1237673" y="1935099"/>
                    <a:pt x="1242245" y="1941957"/>
                  </a:cubicBezTo>
                  <a:cubicBezTo>
                    <a:pt x="1245102" y="1945386"/>
                    <a:pt x="1246817" y="1949958"/>
                    <a:pt x="1245102" y="1955102"/>
                  </a:cubicBezTo>
                  <a:cubicBezTo>
                    <a:pt x="1242816" y="1962531"/>
                    <a:pt x="1246817" y="1967103"/>
                    <a:pt x="1253675" y="1968817"/>
                  </a:cubicBezTo>
                  <a:cubicBezTo>
                    <a:pt x="1256532" y="1969961"/>
                    <a:pt x="1259390" y="1971104"/>
                    <a:pt x="1262819" y="1971104"/>
                  </a:cubicBezTo>
                  <a:cubicBezTo>
                    <a:pt x="1265105" y="1971104"/>
                    <a:pt x="1267391" y="1971104"/>
                    <a:pt x="1269677" y="1972247"/>
                  </a:cubicBezTo>
                  <a:cubicBezTo>
                    <a:pt x="1275392" y="1976819"/>
                    <a:pt x="1281679" y="1980247"/>
                    <a:pt x="1282821" y="1988249"/>
                  </a:cubicBezTo>
                  <a:cubicBezTo>
                    <a:pt x="1284536" y="1996821"/>
                    <a:pt x="1291394" y="1998536"/>
                    <a:pt x="1298824" y="2000250"/>
                  </a:cubicBezTo>
                  <a:cubicBezTo>
                    <a:pt x="1301109" y="2000822"/>
                    <a:pt x="1303395" y="2000250"/>
                    <a:pt x="1305681" y="1999679"/>
                  </a:cubicBezTo>
                  <a:cubicBezTo>
                    <a:pt x="1313682" y="1996821"/>
                    <a:pt x="1319969" y="1999679"/>
                    <a:pt x="1325112" y="2004822"/>
                  </a:cubicBezTo>
                  <a:cubicBezTo>
                    <a:pt x="1329684" y="2009966"/>
                    <a:pt x="1335399" y="2012252"/>
                    <a:pt x="1339971" y="2016252"/>
                  </a:cubicBezTo>
                  <a:cubicBezTo>
                    <a:pt x="1345115" y="2020824"/>
                    <a:pt x="1347972" y="2020252"/>
                    <a:pt x="1354259" y="2015109"/>
                  </a:cubicBezTo>
                  <a:cubicBezTo>
                    <a:pt x="1357116" y="2012823"/>
                    <a:pt x="1357688" y="2009966"/>
                    <a:pt x="1356545" y="2007108"/>
                  </a:cubicBezTo>
                  <a:cubicBezTo>
                    <a:pt x="1355974" y="2004822"/>
                    <a:pt x="1354259" y="2001964"/>
                    <a:pt x="1356545" y="2000822"/>
                  </a:cubicBezTo>
                  <a:cubicBezTo>
                    <a:pt x="1362831" y="1996821"/>
                    <a:pt x="1366260" y="1990534"/>
                    <a:pt x="1370832" y="1985391"/>
                  </a:cubicBezTo>
                  <a:cubicBezTo>
                    <a:pt x="1371975" y="1984248"/>
                    <a:pt x="1375404" y="1984248"/>
                    <a:pt x="1377119" y="1985391"/>
                  </a:cubicBezTo>
                  <a:cubicBezTo>
                    <a:pt x="1383977" y="1988820"/>
                    <a:pt x="1388549" y="1993964"/>
                    <a:pt x="1389692" y="2001393"/>
                  </a:cubicBezTo>
                  <a:cubicBezTo>
                    <a:pt x="1390264" y="2007108"/>
                    <a:pt x="1391978" y="2012252"/>
                    <a:pt x="1395407" y="2016252"/>
                  </a:cubicBezTo>
                  <a:cubicBezTo>
                    <a:pt x="1399979" y="2021967"/>
                    <a:pt x="1400550" y="2029397"/>
                    <a:pt x="1406265" y="2034540"/>
                  </a:cubicBezTo>
                  <a:cubicBezTo>
                    <a:pt x="1407409" y="2035683"/>
                    <a:pt x="1407980" y="2039112"/>
                    <a:pt x="1407980" y="2040827"/>
                  </a:cubicBezTo>
                  <a:cubicBezTo>
                    <a:pt x="1407980" y="2051114"/>
                    <a:pt x="1408551" y="2061401"/>
                    <a:pt x="1407409" y="2071116"/>
                  </a:cubicBezTo>
                  <a:cubicBezTo>
                    <a:pt x="1406837" y="2076831"/>
                    <a:pt x="1407409" y="2081974"/>
                    <a:pt x="1410837" y="2086547"/>
                  </a:cubicBezTo>
                  <a:cubicBezTo>
                    <a:pt x="1412552" y="2088832"/>
                    <a:pt x="1411980" y="2091119"/>
                    <a:pt x="1410266" y="2093404"/>
                  </a:cubicBezTo>
                  <a:cubicBezTo>
                    <a:pt x="1405694" y="2100834"/>
                    <a:pt x="1401122" y="2108264"/>
                    <a:pt x="1392549" y="2111693"/>
                  </a:cubicBezTo>
                  <a:cubicBezTo>
                    <a:pt x="1383977" y="2115693"/>
                    <a:pt x="1378834" y="2121979"/>
                    <a:pt x="1376547" y="2130552"/>
                  </a:cubicBezTo>
                  <a:cubicBezTo>
                    <a:pt x="1375404" y="2135696"/>
                    <a:pt x="1372547" y="2138553"/>
                    <a:pt x="1367975" y="2140839"/>
                  </a:cubicBezTo>
                  <a:cubicBezTo>
                    <a:pt x="1363974" y="2143125"/>
                    <a:pt x="1359402" y="2145411"/>
                    <a:pt x="1355402" y="2147697"/>
                  </a:cubicBezTo>
                  <a:cubicBezTo>
                    <a:pt x="1354259" y="2148269"/>
                    <a:pt x="1353116" y="2149983"/>
                    <a:pt x="1353116" y="2151698"/>
                  </a:cubicBezTo>
                  <a:cubicBezTo>
                    <a:pt x="1348544" y="2171129"/>
                    <a:pt x="1348544" y="2171129"/>
                    <a:pt x="1341114" y="2184273"/>
                  </a:cubicBezTo>
                  <a:cubicBezTo>
                    <a:pt x="1340543" y="2185416"/>
                    <a:pt x="1338829" y="2187131"/>
                    <a:pt x="1338829" y="2188274"/>
                  </a:cubicBezTo>
                  <a:cubicBezTo>
                    <a:pt x="1338257" y="2196274"/>
                    <a:pt x="1337114" y="2204276"/>
                    <a:pt x="1338257" y="2211705"/>
                  </a:cubicBezTo>
                  <a:cubicBezTo>
                    <a:pt x="1339400" y="2217420"/>
                    <a:pt x="1345115" y="2221421"/>
                    <a:pt x="1350830" y="2224278"/>
                  </a:cubicBezTo>
                  <a:cubicBezTo>
                    <a:pt x="1351401" y="2224278"/>
                    <a:pt x="1351973" y="2223707"/>
                    <a:pt x="1352544" y="2223135"/>
                  </a:cubicBezTo>
                  <a:cubicBezTo>
                    <a:pt x="1353687" y="2221992"/>
                    <a:pt x="1354259" y="2220849"/>
                    <a:pt x="1355402" y="2219706"/>
                  </a:cubicBezTo>
                  <a:cubicBezTo>
                    <a:pt x="1355974" y="2220849"/>
                    <a:pt x="1356545" y="2221992"/>
                    <a:pt x="1356545" y="2223135"/>
                  </a:cubicBezTo>
                  <a:cubicBezTo>
                    <a:pt x="1356545" y="2227136"/>
                    <a:pt x="1355402" y="2231136"/>
                    <a:pt x="1351973" y="2233422"/>
                  </a:cubicBezTo>
                  <a:cubicBezTo>
                    <a:pt x="1347401" y="2236851"/>
                    <a:pt x="1342829" y="2239137"/>
                    <a:pt x="1338829" y="2243138"/>
                  </a:cubicBezTo>
                  <a:cubicBezTo>
                    <a:pt x="1332542" y="2248281"/>
                    <a:pt x="1328541" y="2255139"/>
                    <a:pt x="1331399" y="2263712"/>
                  </a:cubicBezTo>
                  <a:cubicBezTo>
                    <a:pt x="1332542" y="2267141"/>
                    <a:pt x="1333685" y="2271141"/>
                    <a:pt x="1334256" y="2275142"/>
                  </a:cubicBezTo>
                  <a:cubicBezTo>
                    <a:pt x="1334828" y="2277428"/>
                    <a:pt x="1334256" y="2279714"/>
                    <a:pt x="1333685" y="2281999"/>
                  </a:cubicBezTo>
                  <a:cubicBezTo>
                    <a:pt x="1331970" y="2286572"/>
                    <a:pt x="1333685" y="2289429"/>
                    <a:pt x="1337685" y="2291715"/>
                  </a:cubicBezTo>
                  <a:cubicBezTo>
                    <a:pt x="1342257" y="2294573"/>
                    <a:pt x="1347401" y="2297430"/>
                    <a:pt x="1351973" y="2299716"/>
                  </a:cubicBezTo>
                  <a:cubicBezTo>
                    <a:pt x="1357688" y="2302574"/>
                    <a:pt x="1362831" y="2306574"/>
                    <a:pt x="1365117" y="2312861"/>
                  </a:cubicBezTo>
                  <a:cubicBezTo>
                    <a:pt x="1367404" y="2318004"/>
                    <a:pt x="1370261" y="2322576"/>
                    <a:pt x="1374833" y="2326005"/>
                  </a:cubicBezTo>
                  <a:cubicBezTo>
                    <a:pt x="1377119" y="2327719"/>
                    <a:pt x="1379405" y="2330577"/>
                    <a:pt x="1379976" y="2333434"/>
                  </a:cubicBezTo>
                  <a:cubicBezTo>
                    <a:pt x="1382834" y="2343150"/>
                    <a:pt x="1389120" y="2351723"/>
                    <a:pt x="1392549" y="2361438"/>
                  </a:cubicBezTo>
                  <a:cubicBezTo>
                    <a:pt x="1397121" y="2374011"/>
                    <a:pt x="1403979" y="2385441"/>
                    <a:pt x="1411409" y="2396299"/>
                  </a:cubicBezTo>
                  <a:cubicBezTo>
                    <a:pt x="1419410" y="2407729"/>
                    <a:pt x="1426268" y="2420303"/>
                    <a:pt x="1433697" y="2432304"/>
                  </a:cubicBezTo>
                  <a:cubicBezTo>
                    <a:pt x="1434840" y="2434019"/>
                    <a:pt x="1435984" y="2436876"/>
                    <a:pt x="1435412" y="2439162"/>
                  </a:cubicBezTo>
                  <a:cubicBezTo>
                    <a:pt x="1433697" y="2446592"/>
                    <a:pt x="1438269" y="2451164"/>
                    <a:pt x="1442270" y="2455736"/>
                  </a:cubicBezTo>
                  <a:cubicBezTo>
                    <a:pt x="1455414" y="2470594"/>
                    <a:pt x="1473702" y="2479167"/>
                    <a:pt x="1489133" y="2491169"/>
                  </a:cubicBezTo>
                  <a:cubicBezTo>
                    <a:pt x="1491990" y="2493454"/>
                    <a:pt x="1496562" y="2494026"/>
                    <a:pt x="1499991" y="2495741"/>
                  </a:cubicBezTo>
                  <a:cubicBezTo>
                    <a:pt x="1508564" y="2499741"/>
                    <a:pt x="1517708" y="2503170"/>
                    <a:pt x="1523994" y="2510028"/>
                  </a:cubicBezTo>
                  <a:cubicBezTo>
                    <a:pt x="1532567" y="2519172"/>
                    <a:pt x="1542854" y="2527173"/>
                    <a:pt x="1551998" y="2535174"/>
                  </a:cubicBezTo>
                  <a:cubicBezTo>
                    <a:pt x="1554284" y="2537460"/>
                    <a:pt x="1555427" y="2540318"/>
                    <a:pt x="1555999" y="2543175"/>
                  </a:cubicBezTo>
                  <a:cubicBezTo>
                    <a:pt x="1556570" y="2547176"/>
                    <a:pt x="1556570" y="2551176"/>
                    <a:pt x="1557141" y="2554605"/>
                  </a:cubicBezTo>
                  <a:cubicBezTo>
                    <a:pt x="1558856" y="2562606"/>
                    <a:pt x="1559999" y="2570036"/>
                    <a:pt x="1557713" y="2578037"/>
                  </a:cubicBezTo>
                  <a:cubicBezTo>
                    <a:pt x="1557141" y="2580894"/>
                    <a:pt x="1557713" y="2584323"/>
                    <a:pt x="1558856" y="2587181"/>
                  </a:cubicBezTo>
                  <a:cubicBezTo>
                    <a:pt x="1563999" y="2602611"/>
                    <a:pt x="1562856" y="2618042"/>
                    <a:pt x="1558284" y="2633472"/>
                  </a:cubicBezTo>
                  <a:cubicBezTo>
                    <a:pt x="1557713" y="2635758"/>
                    <a:pt x="1557141" y="2638044"/>
                    <a:pt x="1557713" y="2640330"/>
                  </a:cubicBezTo>
                  <a:cubicBezTo>
                    <a:pt x="1563428" y="2663762"/>
                    <a:pt x="1559999" y="2687193"/>
                    <a:pt x="1561142" y="2710624"/>
                  </a:cubicBezTo>
                  <a:cubicBezTo>
                    <a:pt x="1561142" y="2716911"/>
                    <a:pt x="1559999" y="2723198"/>
                    <a:pt x="1559427" y="2729484"/>
                  </a:cubicBezTo>
                  <a:cubicBezTo>
                    <a:pt x="1558284" y="2737485"/>
                    <a:pt x="1556570" y="2744914"/>
                    <a:pt x="1554855" y="2752344"/>
                  </a:cubicBezTo>
                  <a:cubicBezTo>
                    <a:pt x="1553712" y="2756916"/>
                    <a:pt x="1553141" y="2761488"/>
                    <a:pt x="1554855" y="2766060"/>
                  </a:cubicBezTo>
                  <a:cubicBezTo>
                    <a:pt x="1557713" y="2772918"/>
                    <a:pt x="1557141" y="2780348"/>
                    <a:pt x="1554284" y="2786634"/>
                  </a:cubicBezTo>
                  <a:cubicBezTo>
                    <a:pt x="1551426" y="2793492"/>
                    <a:pt x="1551426" y="2800350"/>
                    <a:pt x="1554284" y="2807208"/>
                  </a:cubicBezTo>
                  <a:cubicBezTo>
                    <a:pt x="1558284" y="2816352"/>
                    <a:pt x="1555427" y="2826068"/>
                    <a:pt x="1559427" y="2835212"/>
                  </a:cubicBezTo>
                  <a:cubicBezTo>
                    <a:pt x="1561142" y="2839212"/>
                    <a:pt x="1558856" y="2844356"/>
                    <a:pt x="1559427" y="2848928"/>
                  </a:cubicBezTo>
                  <a:cubicBezTo>
                    <a:pt x="1559427" y="2852928"/>
                    <a:pt x="1559999" y="2856929"/>
                    <a:pt x="1561142" y="2860358"/>
                  </a:cubicBezTo>
                  <a:cubicBezTo>
                    <a:pt x="1562285" y="2864358"/>
                    <a:pt x="1561714" y="2867787"/>
                    <a:pt x="1560570" y="2871788"/>
                  </a:cubicBezTo>
                  <a:cubicBezTo>
                    <a:pt x="1558856" y="2876931"/>
                    <a:pt x="1557713" y="2882074"/>
                    <a:pt x="1555999" y="2887789"/>
                  </a:cubicBezTo>
                  <a:cubicBezTo>
                    <a:pt x="1551998" y="2905506"/>
                    <a:pt x="1547997" y="2923223"/>
                    <a:pt x="1543997" y="2940368"/>
                  </a:cubicBezTo>
                  <a:cubicBezTo>
                    <a:pt x="1543425" y="2943225"/>
                    <a:pt x="1542282" y="2946654"/>
                    <a:pt x="1539996" y="2948369"/>
                  </a:cubicBezTo>
                  <a:cubicBezTo>
                    <a:pt x="1534853" y="2952941"/>
                    <a:pt x="1534853" y="2958656"/>
                    <a:pt x="1537710" y="2963228"/>
                  </a:cubicBezTo>
                  <a:cubicBezTo>
                    <a:pt x="1542854" y="2971229"/>
                    <a:pt x="1543425" y="2980944"/>
                    <a:pt x="1548569" y="2989517"/>
                  </a:cubicBezTo>
                  <a:cubicBezTo>
                    <a:pt x="1553141" y="2996946"/>
                    <a:pt x="1553141" y="3004376"/>
                    <a:pt x="1548569" y="3011805"/>
                  </a:cubicBezTo>
                  <a:cubicBezTo>
                    <a:pt x="1546283" y="3016377"/>
                    <a:pt x="1545711" y="3020378"/>
                    <a:pt x="1546283" y="3025521"/>
                  </a:cubicBezTo>
                  <a:cubicBezTo>
                    <a:pt x="1546854" y="3030093"/>
                    <a:pt x="1546854" y="3034665"/>
                    <a:pt x="1546854" y="3039809"/>
                  </a:cubicBezTo>
                  <a:cubicBezTo>
                    <a:pt x="1546854" y="3045524"/>
                    <a:pt x="1548569" y="3050667"/>
                    <a:pt x="1551998" y="3055239"/>
                  </a:cubicBezTo>
                  <a:cubicBezTo>
                    <a:pt x="1553712" y="3057525"/>
                    <a:pt x="1555999" y="3060383"/>
                    <a:pt x="1557713" y="3062669"/>
                  </a:cubicBezTo>
                  <a:cubicBezTo>
                    <a:pt x="1549140" y="3062097"/>
                    <a:pt x="1547997" y="3063240"/>
                    <a:pt x="1545711" y="3070098"/>
                  </a:cubicBezTo>
                  <a:cubicBezTo>
                    <a:pt x="1545140" y="3072384"/>
                    <a:pt x="1543997" y="3074670"/>
                    <a:pt x="1544569" y="3076956"/>
                  </a:cubicBezTo>
                  <a:cubicBezTo>
                    <a:pt x="1545711" y="3084386"/>
                    <a:pt x="1546854" y="3091815"/>
                    <a:pt x="1548569" y="3099816"/>
                  </a:cubicBezTo>
                  <a:cubicBezTo>
                    <a:pt x="1549140" y="3102102"/>
                    <a:pt x="1554284" y="3103817"/>
                    <a:pt x="1556570" y="3102102"/>
                  </a:cubicBezTo>
                  <a:cubicBezTo>
                    <a:pt x="1559427" y="3099244"/>
                    <a:pt x="1562285" y="3096387"/>
                    <a:pt x="1561714" y="3092387"/>
                  </a:cubicBezTo>
                  <a:cubicBezTo>
                    <a:pt x="1561714" y="3087243"/>
                    <a:pt x="1561714" y="3081528"/>
                    <a:pt x="1562285" y="3076384"/>
                  </a:cubicBezTo>
                  <a:cubicBezTo>
                    <a:pt x="1562856" y="3071813"/>
                    <a:pt x="1560570" y="3067241"/>
                    <a:pt x="1557713" y="3063812"/>
                  </a:cubicBezTo>
                  <a:cubicBezTo>
                    <a:pt x="1561714" y="3064954"/>
                    <a:pt x="1565142" y="3063812"/>
                    <a:pt x="1568571" y="3061526"/>
                  </a:cubicBezTo>
                  <a:cubicBezTo>
                    <a:pt x="1571429" y="3059811"/>
                    <a:pt x="1572000" y="3060954"/>
                    <a:pt x="1572572" y="3064383"/>
                  </a:cubicBezTo>
                  <a:cubicBezTo>
                    <a:pt x="1573144" y="3066669"/>
                    <a:pt x="1574286" y="3068955"/>
                    <a:pt x="1574286" y="3071241"/>
                  </a:cubicBezTo>
                  <a:cubicBezTo>
                    <a:pt x="1573715" y="3081528"/>
                    <a:pt x="1572000" y="3091244"/>
                    <a:pt x="1572572" y="3101531"/>
                  </a:cubicBezTo>
                  <a:cubicBezTo>
                    <a:pt x="1573144" y="3111818"/>
                    <a:pt x="1572000" y="3121533"/>
                    <a:pt x="1570286" y="3131249"/>
                  </a:cubicBezTo>
                  <a:cubicBezTo>
                    <a:pt x="1569714" y="3134678"/>
                    <a:pt x="1569714" y="3137535"/>
                    <a:pt x="1571429" y="3140393"/>
                  </a:cubicBezTo>
                  <a:cubicBezTo>
                    <a:pt x="1577144" y="3149537"/>
                    <a:pt x="1574858" y="3158109"/>
                    <a:pt x="1570857" y="3167253"/>
                  </a:cubicBezTo>
                  <a:cubicBezTo>
                    <a:pt x="1570286" y="3168968"/>
                    <a:pt x="1569143" y="3169539"/>
                    <a:pt x="1567429" y="3168968"/>
                  </a:cubicBezTo>
                  <a:cubicBezTo>
                    <a:pt x="1566857" y="3168396"/>
                    <a:pt x="1565714" y="3168396"/>
                    <a:pt x="1565714" y="3167824"/>
                  </a:cubicBezTo>
                  <a:cubicBezTo>
                    <a:pt x="1564571" y="3164967"/>
                    <a:pt x="1563999" y="3162109"/>
                    <a:pt x="1562856" y="3159824"/>
                  </a:cubicBezTo>
                  <a:cubicBezTo>
                    <a:pt x="1555999" y="3159824"/>
                    <a:pt x="1550284" y="3163253"/>
                    <a:pt x="1549140" y="3169539"/>
                  </a:cubicBezTo>
                  <a:cubicBezTo>
                    <a:pt x="1547426" y="3177540"/>
                    <a:pt x="1542854" y="3183827"/>
                    <a:pt x="1539996" y="3190684"/>
                  </a:cubicBezTo>
                  <a:cubicBezTo>
                    <a:pt x="1539425" y="3191828"/>
                    <a:pt x="1540568" y="3193542"/>
                    <a:pt x="1541711" y="3194685"/>
                  </a:cubicBezTo>
                  <a:cubicBezTo>
                    <a:pt x="1542854" y="3195828"/>
                    <a:pt x="1544569" y="3196399"/>
                    <a:pt x="1545711" y="3195828"/>
                  </a:cubicBezTo>
                  <a:cubicBezTo>
                    <a:pt x="1547997" y="3195257"/>
                    <a:pt x="1549712" y="3192399"/>
                    <a:pt x="1551426" y="3192399"/>
                  </a:cubicBezTo>
                  <a:cubicBezTo>
                    <a:pt x="1555999" y="3192399"/>
                    <a:pt x="1560570" y="3193542"/>
                    <a:pt x="1565142" y="3194685"/>
                  </a:cubicBezTo>
                  <a:cubicBezTo>
                    <a:pt x="1567429" y="3195257"/>
                    <a:pt x="1569714" y="3199257"/>
                    <a:pt x="1569143" y="3202114"/>
                  </a:cubicBezTo>
                  <a:cubicBezTo>
                    <a:pt x="1568000" y="3207829"/>
                    <a:pt x="1566285" y="3214116"/>
                    <a:pt x="1567429" y="3219831"/>
                  </a:cubicBezTo>
                  <a:cubicBezTo>
                    <a:pt x="1567429" y="3219831"/>
                    <a:pt x="1568000" y="3219831"/>
                    <a:pt x="1568000" y="3219831"/>
                  </a:cubicBezTo>
                  <a:cubicBezTo>
                    <a:pt x="1568000" y="3220403"/>
                    <a:pt x="1568000" y="3220403"/>
                    <a:pt x="1568571" y="3220974"/>
                  </a:cubicBezTo>
                  <a:cubicBezTo>
                    <a:pt x="1569143" y="3220974"/>
                    <a:pt x="1569714" y="3221546"/>
                    <a:pt x="1569714" y="3221546"/>
                  </a:cubicBezTo>
                  <a:cubicBezTo>
                    <a:pt x="1569714" y="3222689"/>
                    <a:pt x="1569143" y="3222117"/>
                    <a:pt x="1568571" y="3220974"/>
                  </a:cubicBezTo>
                  <a:cubicBezTo>
                    <a:pt x="1568000" y="3220974"/>
                    <a:pt x="1568000" y="3220974"/>
                    <a:pt x="1567429" y="3220403"/>
                  </a:cubicBezTo>
                  <a:cubicBezTo>
                    <a:pt x="1567429" y="3220403"/>
                    <a:pt x="1567429" y="3219831"/>
                    <a:pt x="1567429" y="3219831"/>
                  </a:cubicBezTo>
                  <a:cubicBezTo>
                    <a:pt x="1562856" y="3220403"/>
                    <a:pt x="1558856" y="3221546"/>
                    <a:pt x="1555427" y="3224403"/>
                  </a:cubicBezTo>
                  <a:cubicBezTo>
                    <a:pt x="1553141" y="3226689"/>
                    <a:pt x="1551426" y="3228975"/>
                    <a:pt x="1551998" y="3232404"/>
                  </a:cubicBezTo>
                  <a:cubicBezTo>
                    <a:pt x="1552569" y="3235262"/>
                    <a:pt x="1553141" y="3238119"/>
                    <a:pt x="1554284" y="3240977"/>
                  </a:cubicBezTo>
                  <a:cubicBezTo>
                    <a:pt x="1554855" y="3243263"/>
                    <a:pt x="1557713" y="3244406"/>
                    <a:pt x="1557713" y="3246692"/>
                  </a:cubicBezTo>
                  <a:cubicBezTo>
                    <a:pt x="1558284" y="3249549"/>
                    <a:pt x="1557141" y="3252978"/>
                    <a:pt x="1559427" y="3255264"/>
                  </a:cubicBezTo>
                  <a:cubicBezTo>
                    <a:pt x="1559999" y="3256407"/>
                    <a:pt x="1561142" y="3256979"/>
                    <a:pt x="1562285" y="3257550"/>
                  </a:cubicBezTo>
                  <a:lnTo>
                    <a:pt x="1562285" y="3257550"/>
                  </a:lnTo>
                  <a:lnTo>
                    <a:pt x="1563428" y="3256979"/>
                  </a:lnTo>
                  <a:lnTo>
                    <a:pt x="1562856" y="3258122"/>
                  </a:lnTo>
                  <a:cubicBezTo>
                    <a:pt x="1562856" y="3258122"/>
                    <a:pt x="1562285" y="3258122"/>
                    <a:pt x="1562285" y="3257550"/>
                  </a:cubicBezTo>
                  <a:cubicBezTo>
                    <a:pt x="1562285" y="3259836"/>
                    <a:pt x="1562285" y="3262122"/>
                    <a:pt x="1561714" y="3263837"/>
                  </a:cubicBezTo>
                  <a:cubicBezTo>
                    <a:pt x="1560570" y="3270694"/>
                    <a:pt x="1560570" y="3270694"/>
                    <a:pt x="1566285" y="3274124"/>
                  </a:cubicBezTo>
                  <a:cubicBezTo>
                    <a:pt x="1569714" y="3276409"/>
                    <a:pt x="1573144" y="3278696"/>
                    <a:pt x="1576572" y="3280982"/>
                  </a:cubicBezTo>
                  <a:cubicBezTo>
                    <a:pt x="1576572" y="3280982"/>
                    <a:pt x="1576572" y="3281553"/>
                    <a:pt x="1576572" y="3281553"/>
                  </a:cubicBezTo>
                  <a:cubicBezTo>
                    <a:pt x="1576572" y="3281553"/>
                    <a:pt x="1576572" y="3281553"/>
                    <a:pt x="1577144" y="3281553"/>
                  </a:cubicBezTo>
                  <a:cubicBezTo>
                    <a:pt x="1580001" y="3286697"/>
                    <a:pt x="1580001" y="3287268"/>
                    <a:pt x="1577144" y="3290697"/>
                  </a:cubicBezTo>
                  <a:cubicBezTo>
                    <a:pt x="1577144" y="3290697"/>
                    <a:pt x="1576572" y="3290697"/>
                    <a:pt x="1576572" y="3290697"/>
                  </a:cubicBezTo>
                  <a:cubicBezTo>
                    <a:pt x="1576572" y="3290697"/>
                    <a:pt x="1576572" y="3291269"/>
                    <a:pt x="1576572" y="3291269"/>
                  </a:cubicBezTo>
                  <a:lnTo>
                    <a:pt x="1577144" y="3290697"/>
                  </a:lnTo>
                  <a:cubicBezTo>
                    <a:pt x="1577144" y="3298127"/>
                    <a:pt x="1580001" y="3305556"/>
                    <a:pt x="1577715" y="3313557"/>
                  </a:cubicBezTo>
                  <a:cubicBezTo>
                    <a:pt x="1576572" y="3316986"/>
                    <a:pt x="1579430" y="3319272"/>
                    <a:pt x="1582859" y="3319272"/>
                  </a:cubicBezTo>
                  <a:cubicBezTo>
                    <a:pt x="1586288" y="3319272"/>
                    <a:pt x="1588002" y="3317558"/>
                    <a:pt x="1588574" y="3313557"/>
                  </a:cubicBezTo>
                  <a:cubicBezTo>
                    <a:pt x="1589145" y="3307842"/>
                    <a:pt x="1588574" y="3302127"/>
                    <a:pt x="1591431" y="3296412"/>
                  </a:cubicBezTo>
                  <a:cubicBezTo>
                    <a:pt x="1591431" y="3296412"/>
                    <a:pt x="1591431" y="3296412"/>
                    <a:pt x="1591431" y="3295841"/>
                  </a:cubicBezTo>
                  <a:lnTo>
                    <a:pt x="1590860" y="3294698"/>
                  </a:lnTo>
                  <a:lnTo>
                    <a:pt x="1592003" y="3295269"/>
                  </a:lnTo>
                  <a:cubicBezTo>
                    <a:pt x="1592003" y="3295841"/>
                    <a:pt x="1592003" y="3295841"/>
                    <a:pt x="1591431" y="3296412"/>
                  </a:cubicBezTo>
                  <a:cubicBezTo>
                    <a:pt x="1593717" y="3298698"/>
                    <a:pt x="1594860" y="3300984"/>
                    <a:pt x="1594860" y="3304413"/>
                  </a:cubicBezTo>
                  <a:cubicBezTo>
                    <a:pt x="1594860" y="3307842"/>
                    <a:pt x="1596004" y="3310699"/>
                    <a:pt x="1598289" y="3312986"/>
                  </a:cubicBezTo>
                  <a:cubicBezTo>
                    <a:pt x="1600575" y="3315843"/>
                    <a:pt x="1601719" y="3318129"/>
                    <a:pt x="1599432" y="3320987"/>
                  </a:cubicBezTo>
                  <a:cubicBezTo>
                    <a:pt x="1597718" y="3323273"/>
                    <a:pt x="1595432" y="3326130"/>
                    <a:pt x="1592003" y="3326130"/>
                  </a:cubicBezTo>
                  <a:cubicBezTo>
                    <a:pt x="1590289" y="3326130"/>
                    <a:pt x="1588574" y="3325559"/>
                    <a:pt x="1587431" y="3326130"/>
                  </a:cubicBezTo>
                  <a:cubicBezTo>
                    <a:pt x="1586288" y="3326702"/>
                    <a:pt x="1584574" y="3327844"/>
                    <a:pt x="1584002" y="3328988"/>
                  </a:cubicBezTo>
                  <a:cubicBezTo>
                    <a:pt x="1583430" y="3330702"/>
                    <a:pt x="1584002" y="3331845"/>
                    <a:pt x="1585716" y="3332417"/>
                  </a:cubicBezTo>
                  <a:cubicBezTo>
                    <a:pt x="1588002" y="3332988"/>
                    <a:pt x="1590289" y="3334131"/>
                    <a:pt x="1592574" y="3334131"/>
                  </a:cubicBezTo>
                  <a:cubicBezTo>
                    <a:pt x="1600004" y="3334703"/>
                    <a:pt x="1602290" y="3340989"/>
                    <a:pt x="1605147" y="3346133"/>
                  </a:cubicBezTo>
                  <a:cubicBezTo>
                    <a:pt x="1603433" y="3350704"/>
                    <a:pt x="1605719" y="3353562"/>
                    <a:pt x="1609148" y="3355848"/>
                  </a:cubicBezTo>
                  <a:cubicBezTo>
                    <a:pt x="1614291" y="3359277"/>
                    <a:pt x="1618864" y="3362706"/>
                    <a:pt x="1623435" y="3366135"/>
                  </a:cubicBezTo>
                  <a:cubicBezTo>
                    <a:pt x="1624007" y="3366135"/>
                    <a:pt x="1624007" y="3366135"/>
                    <a:pt x="1624579" y="3366135"/>
                  </a:cubicBezTo>
                  <a:cubicBezTo>
                    <a:pt x="1624579" y="3366707"/>
                    <a:pt x="1625150" y="3366707"/>
                    <a:pt x="1625150" y="3367278"/>
                  </a:cubicBezTo>
                  <a:cubicBezTo>
                    <a:pt x="1626293" y="3367849"/>
                    <a:pt x="1627436" y="3368993"/>
                    <a:pt x="1628007" y="3370136"/>
                  </a:cubicBezTo>
                  <a:cubicBezTo>
                    <a:pt x="1628579" y="3370136"/>
                    <a:pt x="1628579" y="3370707"/>
                    <a:pt x="1629150" y="3370707"/>
                  </a:cubicBezTo>
                  <a:lnTo>
                    <a:pt x="1629722" y="3371850"/>
                  </a:lnTo>
                  <a:lnTo>
                    <a:pt x="1628579" y="3371279"/>
                  </a:lnTo>
                  <a:cubicBezTo>
                    <a:pt x="1628579" y="3370707"/>
                    <a:pt x="1628007" y="3370707"/>
                    <a:pt x="1628007" y="3370136"/>
                  </a:cubicBezTo>
                  <a:cubicBezTo>
                    <a:pt x="1626293" y="3369564"/>
                    <a:pt x="1625721" y="3368421"/>
                    <a:pt x="1625150" y="3367278"/>
                  </a:cubicBezTo>
                  <a:cubicBezTo>
                    <a:pt x="1624579" y="3367278"/>
                    <a:pt x="1624579" y="3366707"/>
                    <a:pt x="1624007" y="3366707"/>
                  </a:cubicBezTo>
                  <a:cubicBezTo>
                    <a:pt x="1624007" y="3366707"/>
                    <a:pt x="1623435" y="3366135"/>
                    <a:pt x="1623435" y="3366135"/>
                  </a:cubicBezTo>
                  <a:cubicBezTo>
                    <a:pt x="1616577" y="3366707"/>
                    <a:pt x="1610291" y="3366135"/>
                    <a:pt x="1604576" y="3362134"/>
                  </a:cubicBezTo>
                  <a:cubicBezTo>
                    <a:pt x="1603433" y="3361563"/>
                    <a:pt x="1601719" y="3360992"/>
                    <a:pt x="1600004" y="3360992"/>
                  </a:cubicBezTo>
                  <a:cubicBezTo>
                    <a:pt x="1599432" y="3360992"/>
                    <a:pt x="1598289" y="3362134"/>
                    <a:pt x="1598289" y="3362134"/>
                  </a:cubicBezTo>
                  <a:cubicBezTo>
                    <a:pt x="1598289" y="3363849"/>
                    <a:pt x="1598861" y="3365564"/>
                    <a:pt x="1599432" y="3366135"/>
                  </a:cubicBezTo>
                  <a:cubicBezTo>
                    <a:pt x="1609148" y="3372993"/>
                    <a:pt x="1618864" y="3378708"/>
                    <a:pt x="1626293" y="3387852"/>
                  </a:cubicBezTo>
                  <a:cubicBezTo>
                    <a:pt x="1629150" y="3391281"/>
                    <a:pt x="1634294" y="3392996"/>
                    <a:pt x="1638294" y="3394139"/>
                  </a:cubicBezTo>
                  <a:cubicBezTo>
                    <a:pt x="1641152" y="3395282"/>
                    <a:pt x="1644009" y="3394139"/>
                    <a:pt x="1647439" y="3394139"/>
                  </a:cubicBezTo>
                  <a:cubicBezTo>
                    <a:pt x="1648010" y="3392424"/>
                    <a:pt x="1649153" y="3390709"/>
                    <a:pt x="1649724" y="3388995"/>
                  </a:cubicBezTo>
                  <a:cubicBezTo>
                    <a:pt x="1650296" y="3388424"/>
                    <a:pt x="1650867" y="3387852"/>
                    <a:pt x="1651439" y="3387852"/>
                  </a:cubicBezTo>
                  <a:cubicBezTo>
                    <a:pt x="1653154" y="3387852"/>
                    <a:pt x="1653154" y="3388995"/>
                    <a:pt x="1652582" y="3390709"/>
                  </a:cubicBezTo>
                  <a:cubicBezTo>
                    <a:pt x="1652010" y="3391853"/>
                    <a:pt x="1652582" y="3392996"/>
                    <a:pt x="1652582" y="3394139"/>
                  </a:cubicBezTo>
                  <a:cubicBezTo>
                    <a:pt x="1653725" y="3394710"/>
                    <a:pt x="1655439" y="3395282"/>
                    <a:pt x="1656582" y="3395282"/>
                  </a:cubicBezTo>
                  <a:cubicBezTo>
                    <a:pt x="1661726" y="3396424"/>
                    <a:pt x="1665155" y="3398711"/>
                    <a:pt x="1664012" y="3404426"/>
                  </a:cubicBezTo>
                  <a:cubicBezTo>
                    <a:pt x="1663440" y="3406140"/>
                    <a:pt x="1664584" y="3407283"/>
                    <a:pt x="1666298" y="3407854"/>
                  </a:cubicBezTo>
                  <a:cubicBezTo>
                    <a:pt x="1672013" y="3408998"/>
                    <a:pt x="1675442" y="3412998"/>
                    <a:pt x="1677728" y="3418142"/>
                  </a:cubicBezTo>
                  <a:cubicBezTo>
                    <a:pt x="1678871" y="3420999"/>
                    <a:pt x="1682300" y="3421571"/>
                    <a:pt x="1685729" y="3421571"/>
                  </a:cubicBezTo>
                  <a:cubicBezTo>
                    <a:pt x="1688586" y="3418142"/>
                    <a:pt x="1690301" y="3414141"/>
                    <a:pt x="1694301" y="3411855"/>
                  </a:cubicBezTo>
                  <a:cubicBezTo>
                    <a:pt x="1696016" y="3411284"/>
                    <a:pt x="1697730" y="3411284"/>
                    <a:pt x="1698302" y="3412998"/>
                  </a:cubicBezTo>
                  <a:cubicBezTo>
                    <a:pt x="1698874" y="3414141"/>
                    <a:pt x="1698874" y="3415856"/>
                    <a:pt x="1698874" y="3417570"/>
                  </a:cubicBezTo>
                  <a:cubicBezTo>
                    <a:pt x="1698874" y="3420428"/>
                    <a:pt x="1698302" y="3423857"/>
                    <a:pt x="1701159" y="3426143"/>
                  </a:cubicBezTo>
                  <a:cubicBezTo>
                    <a:pt x="1703445" y="3427857"/>
                    <a:pt x="1706874" y="3429000"/>
                    <a:pt x="1709732" y="3429572"/>
                  </a:cubicBezTo>
                  <a:cubicBezTo>
                    <a:pt x="1712018" y="3430143"/>
                    <a:pt x="1714304" y="3429000"/>
                    <a:pt x="1716590" y="3429000"/>
                  </a:cubicBezTo>
                  <a:cubicBezTo>
                    <a:pt x="1719447" y="3429000"/>
                    <a:pt x="1722876" y="3429572"/>
                    <a:pt x="1725734" y="3429572"/>
                  </a:cubicBezTo>
                  <a:cubicBezTo>
                    <a:pt x="1730877" y="3430143"/>
                    <a:pt x="1730877" y="3429572"/>
                    <a:pt x="1729163" y="3422714"/>
                  </a:cubicBezTo>
                  <a:cubicBezTo>
                    <a:pt x="1729163" y="3422714"/>
                    <a:pt x="1728591" y="3422714"/>
                    <a:pt x="1728591" y="3422714"/>
                  </a:cubicBezTo>
                  <a:cubicBezTo>
                    <a:pt x="1728591" y="3422142"/>
                    <a:pt x="1728591" y="3422142"/>
                    <a:pt x="1728591" y="3421571"/>
                  </a:cubicBezTo>
                  <a:cubicBezTo>
                    <a:pt x="1728020" y="3421571"/>
                    <a:pt x="1728020" y="3420999"/>
                    <a:pt x="1727449" y="3420999"/>
                  </a:cubicBezTo>
                  <a:cubicBezTo>
                    <a:pt x="1728020" y="3420428"/>
                    <a:pt x="1728020" y="3420428"/>
                    <a:pt x="1728591" y="3421571"/>
                  </a:cubicBezTo>
                  <a:cubicBezTo>
                    <a:pt x="1728591" y="3421571"/>
                    <a:pt x="1729163" y="3422142"/>
                    <a:pt x="1729163" y="3422142"/>
                  </a:cubicBezTo>
                  <a:cubicBezTo>
                    <a:pt x="1729163" y="3422142"/>
                    <a:pt x="1729163" y="3422142"/>
                    <a:pt x="1729163" y="3422714"/>
                  </a:cubicBezTo>
                  <a:cubicBezTo>
                    <a:pt x="1733164" y="3421571"/>
                    <a:pt x="1737735" y="3420428"/>
                    <a:pt x="1741736" y="3419284"/>
                  </a:cubicBezTo>
                  <a:cubicBezTo>
                    <a:pt x="1745165" y="3418142"/>
                    <a:pt x="1746879" y="3415856"/>
                    <a:pt x="1747451" y="3412427"/>
                  </a:cubicBezTo>
                  <a:cubicBezTo>
                    <a:pt x="1747451" y="3410712"/>
                    <a:pt x="1749165" y="3410141"/>
                    <a:pt x="1751451" y="3410712"/>
                  </a:cubicBezTo>
                  <a:cubicBezTo>
                    <a:pt x="1754309" y="3411284"/>
                    <a:pt x="1758309" y="3412998"/>
                    <a:pt x="1760595" y="3411855"/>
                  </a:cubicBezTo>
                  <a:cubicBezTo>
                    <a:pt x="1765739" y="3408998"/>
                    <a:pt x="1770311" y="3404997"/>
                    <a:pt x="1775454" y="3401568"/>
                  </a:cubicBezTo>
                  <a:cubicBezTo>
                    <a:pt x="1775454" y="3401568"/>
                    <a:pt x="1775454" y="3399854"/>
                    <a:pt x="1774883" y="3399282"/>
                  </a:cubicBezTo>
                  <a:cubicBezTo>
                    <a:pt x="1772597" y="3396424"/>
                    <a:pt x="1769168" y="3398139"/>
                    <a:pt x="1766310" y="3396996"/>
                  </a:cubicBezTo>
                  <a:cubicBezTo>
                    <a:pt x="1756024" y="3392996"/>
                    <a:pt x="1746308" y="3388424"/>
                    <a:pt x="1736592" y="3383852"/>
                  </a:cubicBezTo>
                  <a:cubicBezTo>
                    <a:pt x="1735449" y="3383280"/>
                    <a:pt x="1733735" y="3382137"/>
                    <a:pt x="1732592" y="3380994"/>
                  </a:cubicBezTo>
                  <a:cubicBezTo>
                    <a:pt x="1728020" y="3375851"/>
                    <a:pt x="1721734" y="3372422"/>
                    <a:pt x="1717733" y="3366707"/>
                  </a:cubicBezTo>
                  <a:cubicBezTo>
                    <a:pt x="1715447" y="3363278"/>
                    <a:pt x="1714304" y="3360420"/>
                    <a:pt x="1713161" y="3356419"/>
                  </a:cubicBezTo>
                  <a:cubicBezTo>
                    <a:pt x="1711446" y="3346133"/>
                    <a:pt x="1705731" y="3342132"/>
                    <a:pt x="1695444" y="3341561"/>
                  </a:cubicBezTo>
                  <a:cubicBezTo>
                    <a:pt x="1692587" y="3341561"/>
                    <a:pt x="1689729" y="3341561"/>
                    <a:pt x="1687444" y="3341561"/>
                  </a:cubicBezTo>
                  <a:cubicBezTo>
                    <a:pt x="1687444" y="3341561"/>
                    <a:pt x="1687444" y="3342132"/>
                    <a:pt x="1686872" y="3342132"/>
                  </a:cubicBezTo>
                  <a:cubicBezTo>
                    <a:pt x="1686300" y="3342132"/>
                    <a:pt x="1686300" y="3342132"/>
                    <a:pt x="1685729" y="3342704"/>
                  </a:cubicBezTo>
                  <a:cubicBezTo>
                    <a:pt x="1685157" y="3344989"/>
                    <a:pt x="1685157" y="3347276"/>
                    <a:pt x="1684014" y="3347847"/>
                  </a:cubicBezTo>
                  <a:cubicBezTo>
                    <a:pt x="1676014" y="3351848"/>
                    <a:pt x="1676585" y="3358706"/>
                    <a:pt x="1675442" y="3365564"/>
                  </a:cubicBezTo>
                  <a:cubicBezTo>
                    <a:pt x="1675442" y="3366135"/>
                    <a:pt x="1675442" y="3367278"/>
                    <a:pt x="1674870" y="3367849"/>
                  </a:cubicBezTo>
                  <a:cubicBezTo>
                    <a:pt x="1674870" y="3368421"/>
                    <a:pt x="1673727" y="3368993"/>
                    <a:pt x="1673156" y="3368993"/>
                  </a:cubicBezTo>
                  <a:cubicBezTo>
                    <a:pt x="1672584" y="3368993"/>
                    <a:pt x="1671441" y="3367849"/>
                    <a:pt x="1671441" y="3367278"/>
                  </a:cubicBezTo>
                  <a:cubicBezTo>
                    <a:pt x="1671441" y="3364421"/>
                    <a:pt x="1670870" y="3360992"/>
                    <a:pt x="1671441" y="3358134"/>
                  </a:cubicBezTo>
                  <a:cubicBezTo>
                    <a:pt x="1672584" y="3350133"/>
                    <a:pt x="1677156" y="3344418"/>
                    <a:pt x="1685157" y="3342704"/>
                  </a:cubicBezTo>
                  <a:cubicBezTo>
                    <a:pt x="1685157" y="3342132"/>
                    <a:pt x="1685157" y="3342132"/>
                    <a:pt x="1685157" y="3341561"/>
                  </a:cubicBezTo>
                  <a:cubicBezTo>
                    <a:pt x="1685729" y="3341561"/>
                    <a:pt x="1685729" y="3341561"/>
                    <a:pt x="1686300" y="3341561"/>
                  </a:cubicBezTo>
                  <a:cubicBezTo>
                    <a:pt x="1688015" y="3337560"/>
                    <a:pt x="1690301" y="3333559"/>
                    <a:pt x="1696016" y="3335274"/>
                  </a:cubicBezTo>
                  <a:cubicBezTo>
                    <a:pt x="1696587" y="3335274"/>
                    <a:pt x="1697730" y="3335846"/>
                    <a:pt x="1698302" y="3335846"/>
                  </a:cubicBezTo>
                  <a:cubicBezTo>
                    <a:pt x="1699445" y="3335274"/>
                    <a:pt x="1701731" y="3334703"/>
                    <a:pt x="1702302" y="3334131"/>
                  </a:cubicBezTo>
                  <a:cubicBezTo>
                    <a:pt x="1702874" y="3332988"/>
                    <a:pt x="1702874" y="3331274"/>
                    <a:pt x="1702302" y="3330131"/>
                  </a:cubicBezTo>
                  <a:cubicBezTo>
                    <a:pt x="1698874" y="3324987"/>
                    <a:pt x="1694301" y="3320415"/>
                    <a:pt x="1691444" y="3314700"/>
                  </a:cubicBezTo>
                  <a:cubicBezTo>
                    <a:pt x="1688586" y="3308985"/>
                    <a:pt x="1687444" y="3302699"/>
                    <a:pt x="1685729" y="3296984"/>
                  </a:cubicBezTo>
                  <a:cubicBezTo>
                    <a:pt x="1683443" y="3290126"/>
                    <a:pt x="1685157" y="3284411"/>
                    <a:pt x="1689158" y="3279267"/>
                  </a:cubicBezTo>
                  <a:cubicBezTo>
                    <a:pt x="1691444" y="3276981"/>
                    <a:pt x="1693159" y="3274695"/>
                    <a:pt x="1695444" y="3272981"/>
                  </a:cubicBezTo>
                  <a:cubicBezTo>
                    <a:pt x="1701731" y="3268409"/>
                    <a:pt x="1704589" y="3262122"/>
                    <a:pt x="1703445" y="3254693"/>
                  </a:cubicBezTo>
                  <a:cubicBezTo>
                    <a:pt x="1702874" y="3247834"/>
                    <a:pt x="1705160" y="3242691"/>
                    <a:pt x="1709732" y="3237548"/>
                  </a:cubicBezTo>
                  <a:cubicBezTo>
                    <a:pt x="1714875" y="3232404"/>
                    <a:pt x="1718876" y="3226689"/>
                    <a:pt x="1723448" y="3221546"/>
                  </a:cubicBezTo>
                  <a:cubicBezTo>
                    <a:pt x="1725734" y="3218117"/>
                    <a:pt x="1726877" y="3214688"/>
                    <a:pt x="1726305" y="3210687"/>
                  </a:cubicBezTo>
                  <a:cubicBezTo>
                    <a:pt x="1725734" y="3208401"/>
                    <a:pt x="1725734" y="3206115"/>
                    <a:pt x="1725162" y="3203829"/>
                  </a:cubicBezTo>
                  <a:cubicBezTo>
                    <a:pt x="1724019" y="3197543"/>
                    <a:pt x="1721162" y="3191828"/>
                    <a:pt x="1713161" y="3191828"/>
                  </a:cubicBezTo>
                  <a:cubicBezTo>
                    <a:pt x="1709160" y="3191828"/>
                    <a:pt x="1705731" y="3190113"/>
                    <a:pt x="1702302" y="3187256"/>
                  </a:cubicBezTo>
                  <a:cubicBezTo>
                    <a:pt x="1698874" y="3184398"/>
                    <a:pt x="1694873" y="3181541"/>
                    <a:pt x="1691444" y="3178683"/>
                  </a:cubicBezTo>
                  <a:cubicBezTo>
                    <a:pt x="1684014" y="3171825"/>
                    <a:pt x="1683443" y="3163824"/>
                    <a:pt x="1689158" y="3155823"/>
                  </a:cubicBezTo>
                  <a:cubicBezTo>
                    <a:pt x="1691444" y="3152966"/>
                    <a:pt x="1694301" y="3149537"/>
                    <a:pt x="1697730" y="3147822"/>
                  </a:cubicBezTo>
                  <a:cubicBezTo>
                    <a:pt x="1702302" y="3144964"/>
                    <a:pt x="1707446" y="3143250"/>
                    <a:pt x="1712589" y="3140964"/>
                  </a:cubicBezTo>
                  <a:cubicBezTo>
                    <a:pt x="1713732" y="3140393"/>
                    <a:pt x="1715447" y="3139249"/>
                    <a:pt x="1716019" y="3138107"/>
                  </a:cubicBezTo>
                  <a:cubicBezTo>
                    <a:pt x="1716590" y="3131249"/>
                    <a:pt x="1722305" y="3125534"/>
                    <a:pt x="1718876" y="3118104"/>
                  </a:cubicBezTo>
                  <a:cubicBezTo>
                    <a:pt x="1717733" y="3115818"/>
                    <a:pt x="1717733" y="3113532"/>
                    <a:pt x="1717733" y="3111246"/>
                  </a:cubicBezTo>
                  <a:cubicBezTo>
                    <a:pt x="1717161" y="3104959"/>
                    <a:pt x="1718304" y="3099244"/>
                    <a:pt x="1723448" y="3094101"/>
                  </a:cubicBezTo>
                  <a:cubicBezTo>
                    <a:pt x="1726305" y="3091244"/>
                    <a:pt x="1729163" y="3087243"/>
                    <a:pt x="1731449" y="3083814"/>
                  </a:cubicBezTo>
                  <a:cubicBezTo>
                    <a:pt x="1731449" y="3083814"/>
                    <a:pt x="1731449" y="3083814"/>
                    <a:pt x="1731449" y="3083814"/>
                  </a:cubicBezTo>
                  <a:cubicBezTo>
                    <a:pt x="1731449" y="3083814"/>
                    <a:pt x="1730877" y="3083243"/>
                    <a:pt x="1730877" y="3083243"/>
                  </a:cubicBezTo>
                  <a:cubicBezTo>
                    <a:pt x="1729163" y="3083243"/>
                    <a:pt x="1726877" y="3083243"/>
                    <a:pt x="1725162" y="3082671"/>
                  </a:cubicBezTo>
                  <a:cubicBezTo>
                    <a:pt x="1723448" y="3082099"/>
                    <a:pt x="1724019" y="3080385"/>
                    <a:pt x="1725162" y="3079242"/>
                  </a:cubicBezTo>
                  <a:cubicBezTo>
                    <a:pt x="1725734" y="3078671"/>
                    <a:pt x="1726877" y="3078671"/>
                    <a:pt x="1727449" y="3078671"/>
                  </a:cubicBezTo>
                  <a:cubicBezTo>
                    <a:pt x="1728591" y="3080385"/>
                    <a:pt x="1729734" y="3081528"/>
                    <a:pt x="1730877" y="3083243"/>
                  </a:cubicBezTo>
                  <a:cubicBezTo>
                    <a:pt x="1731449" y="3083243"/>
                    <a:pt x="1731449" y="3083243"/>
                    <a:pt x="1732020" y="3083243"/>
                  </a:cubicBezTo>
                  <a:cubicBezTo>
                    <a:pt x="1732020" y="3083243"/>
                    <a:pt x="1731449" y="3083814"/>
                    <a:pt x="1731449" y="3083814"/>
                  </a:cubicBezTo>
                  <a:cubicBezTo>
                    <a:pt x="1733164" y="3083814"/>
                    <a:pt x="1734306" y="3084386"/>
                    <a:pt x="1736021" y="3084386"/>
                  </a:cubicBezTo>
                  <a:cubicBezTo>
                    <a:pt x="1741736" y="3083814"/>
                    <a:pt x="1745165" y="3080385"/>
                    <a:pt x="1744594" y="3075242"/>
                  </a:cubicBezTo>
                  <a:cubicBezTo>
                    <a:pt x="1744022" y="3071241"/>
                    <a:pt x="1742879" y="3067812"/>
                    <a:pt x="1741736" y="3063812"/>
                  </a:cubicBezTo>
                  <a:cubicBezTo>
                    <a:pt x="1741164" y="3062097"/>
                    <a:pt x="1737735" y="3060383"/>
                    <a:pt x="1735449" y="3061526"/>
                  </a:cubicBezTo>
                  <a:cubicBezTo>
                    <a:pt x="1733735" y="3062097"/>
                    <a:pt x="1732592" y="3063240"/>
                    <a:pt x="1731449" y="3063812"/>
                  </a:cubicBezTo>
                  <a:cubicBezTo>
                    <a:pt x="1724019" y="3067241"/>
                    <a:pt x="1717161" y="3063812"/>
                    <a:pt x="1714875" y="3056382"/>
                  </a:cubicBezTo>
                  <a:cubicBezTo>
                    <a:pt x="1713732" y="3051810"/>
                    <a:pt x="1712589" y="3047238"/>
                    <a:pt x="1712018" y="3042666"/>
                  </a:cubicBezTo>
                  <a:cubicBezTo>
                    <a:pt x="1711446" y="3040952"/>
                    <a:pt x="1710875" y="3039809"/>
                    <a:pt x="1710875" y="3038094"/>
                  </a:cubicBezTo>
                  <a:cubicBezTo>
                    <a:pt x="1710304" y="3035237"/>
                    <a:pt x="1714304" y="3032379"/>
                    <a:pt x="1717161" y="3032951"/>
                  </a:cubicBezTo>
                  <a:cubicBezTo>
                    <a:pt x="1721734" y="3034665"/>
                    <a:pt x="1726305" y="3035808"/>
                    <a:pt x="1730306" y="3038094"/>
                  </a:cubicBezTo>
                  <a:cubicBezTo>
                    <a:pt x="1736021" y="3041523"/>
                    <a:pt x="1742307" y="3042094"/>
                    <a:pt x="1748594" y="3040952"/>
                  </a:cubicBezTo>
                  <a:cubicBezTo>
                    <a:pt x="1754880" y="3039809"/>
                    <a:pt x="1762881" y="3032951"/>
                    <a:pt x="1762310" y="3026664"/>
                  </a:cubicBezTo>
                  <a:cubicBezTo>
                    <a:pt x="1762310" y="3022092"/>
                    <a:pt x="1760595" y="3017520"/>
                    <a:pt x="1760595" y="3012948"/>
                  </a:cubicBezTo>
                  <a:cubicBezTo>
                    <a:pt x="1760595" y="3007804"/>
                    <a:pt x="1762310" y="3002089"/>
                    <a:pt x="1762881" y="2996946"/>
                  </a:cubicBezTo>
                  <a:cubicBezTo>
                    <a:pt x="1762881" y="2996374"/>
                    <a:pt x="1762310" y="2995232"/>
                    <a:pt x="1762310" y="2994660"/>
                  </a:cubicBezTo>
                  <a:cubicBezTo>
                    <a:pt x="1761739" y="2992946"/>
                    <a:pt x="1761167" y="2991803"/>
                    <a:pt x="1761167" y="2990088"/>
                  </a:cubicBezTo>
                  <a:cubicBezTo>
                    <a:pt x="1760024" y="2984944"/>
                    <a:pt x="1762310" y="2982087"/>
                    <a:pt x="1766882" y="2983230"/>
                  </a:cubicBezTo>
                  <a:cubicBezTo>
                    <a:pt x="1784599" y="2987231"/>
                    <a:pt x="1801172" y="2985516"/>
                    <a:pt x="1817745" y="2978658"/>
                  </a:cubicBezTo>
                  <a:cubicBezTo>
                    <a:pt x="1822317" y="2976944"/>
                    <a:pt x="1826889" y="2975801"/>
                    <a:pt x="1830890" y="2973514"/>
                  </a:cubicBezTo>
                  <a:cubicBezTo>
                    <a:pt x="1838319" y="2970086"/>
                    <a:pt x="1844606" y="2966085"/>
                    <a:pt x="1846320" y="2956941"/>
                  </a:cubicBezTo>
                  <a:cubicBezTo>
                    <a:pt x="1847464" y="2951798"/>
                    <a:pt x="1850892" y="2947226"/>
                    <a:pt x="1852607" y="2942082"/>
                  </a:cubicBezTo>
                  <a:cubicBezTo>
                    <a:pt x="1853750" y="2939224"/>
                    <a:pt x="1854321" y="2936367"/>
                    <a:pt x="1855464" y="2932938"/>
                  </a:cubicBezTo>
                  <a:cubicBezTo>
                    <a:pt x="1856036" y="2929509"/>
                    <a:pt x="1854321" y="2924937"/>
                    <a:pt x="1850892" y="2923223"/>
                  </a:cubicBezTo>
                  <a:cubicBezTo>
                    <a:pt x="1848606" y="2922079"/>
                    <a:pt x="1846892" y="2921508"/>
                    <a:pt x="1844606" y="2919794"/>
                  </a:cubicBezTo>
                  <a:cubicBezTo>
                    <a:pt x="1842320" y="2918651"/>
                    <a:pt x="1841749" y="2916364"/>
                    <a:pt x="1841749" y="2913507"/>
                  </a:cubicBezTo>
                  <a:cubicBezTo>
                    <a:pt x="1841749" y="2911221"/>
                    <a:pt x="1842320" y="2908935"/>
                    <a:pt x="1842891" y="2906649"/>
                  </a:cubicBezTo>
                  <a:cubicBezTo>
                    <a:pt x="1845177" y="2900363"/>
                    <a:pt x="1842320" y="2896362"/>
                    <a:pt x="1838319" y="2892362"/>
                  </a:cubicBezTo>
                  <a:cubicBezTo>
                    <a:pt x="1833176" y="2887789"/>
                    <a:pt x="1826889" y="2885504"/>
                    <a:pt x="1822317" y="2880360"/>
                  </a:cubicBezTo>
                  <a:cubicBezTo>
                    <a:pt x="1821746" y="2880360"/>
                    <a:pt x="1821746" y="2880360"/>
                    <a:pt x="1821174" y="2880360"/>
                  </a:cubicBezTo>
                  <a:cubicBezTo>
                    <a:pt x="1821174" y="2879789"/>
                    <a:pt x="1821174" y="2879789"/>
                    <a:pt x="1821174" y="2879217"/>
                  </a:cubicBezTo>
                  <a:cubicBezTo>
                    <a:pt x="1820603" y="2878646"/>
                    <a:pt x="1820603" y="2878646"/>
                    <a:pt x="1820031" y="2878074"/>
                  </a:cubicBezTo>
                  <a:cubicBezTo>
                    <a:pt x="1820603" y="2878074"/>
                    <a:pt x="1821174" y="2878646"/>
                    <a:pt x="1821174" y="2878646"/>
                  </a:cubicBezTo>
                  <a:cubicBezTo>
                    <a:pt x="1821174" y="2878646"/>
                    <a:pt x="1821174" y="2879217"/>
                    <a:pt x="1821174" y="2879217"/>
                  </a:cubicBezTo>
                  <a:cubicBezTo>
                    <a:pt x="1821174" y="2879217"/>
                    <a:pt x="1821746" y="2879789"/>
                    <a:pt x="1821746" y="2879789"/>
                  </a:cubicBezTo>
                  <a:cubicBezTo>
                    <a:pt x="1821746" y="2879789"/>
                    <a:pt x="1822317" y="2880360"/>
                    <a:pt x="1822317" y="2880360"/>
                  </a:cubicBezTo>
                  <a:cubicBezTo>
                    <a:pt x="1833747" y="2881503"/>
                    <a:pt x="1845177" y="2881503"/>
                    <a:pt x="1854893" y="2887789"/>
                  </a:cubicBezTo>
                  <a:cubicBezTo>
                    <a:pt x="1856607" y="2888933"/>
                    <a:pt x="1859465" y="2888933"/>
                    <a:pt x="1861751" y="2888933"/>
                  </a:cubicBezTo>
                  <a:cubicBezTo>
                    <a:pt x="1866323" y="2889504"/>
                    <a:pt x="1870895" y="2889504"/>
                    <a:pt x="1876039" y="2889504"/>
                  </a:cubicBezTo>
                  <a:cubicBezTo>
                    <a:pt x="1888040" y="2889504"/>
                    <a:pt x="1897184" y="2885504"/>
                    <a:pt x="1903470" y="2874645"/>
                  </a:cubicBezTo>
                  <a:cubicBezTo>
                    <a:pt x="1906899" y="2869502"/>
                    <a:pt x="1908042" y="2862644"/>
                    <a:pt x="1913186" y="2858643"/>
                  </a:cubicBezTo>
                  <a:cubicBezTo>
                    <a:pt x="1918901" y="2854071"/>
                    <a:pt x="1921759" y="2847784"/>
                    <a:pt x="1923473" y="2840927"/>
                  </a:cubicBezTo>
                  <a:cubicBezTo>
                    <a:pt x="1925187" y="2833497"/>
                    <a:pt x="1927474" y="2825496"/>
                    <a:pt x="1929188" y="2818067"/>
                  </a:cubicBezTo>
                  <a:lnTo>
                    <a:pt x="1929759" y="2818638"/>
                  </a:lnTo>
                  <a:cubicBezTo>
                    <a:pt x="1929759" y="2818638"/>
                    <a:pt x="1929759" y="2818067"/>
                    <a:pt x="1929759" y="2818067"/>
                  </a:cubicBezTo>
                  <a:cubicBezTo>
                    <a:pt x="1929759" y="2818067"/>
                    <a:pt x="1929759" y="2818067"/>
                    <a:pt x="1929188" y="2818067"/>
                  </a:cubicBezTo>
                  <a:cubicBezTo>
                    <a:pt x="1927474" y="2811780"/>
                    <a:pt x="1928045" y="2808351"/>
                    <a:pt x="1932617" y="2805494"/>
                  </a:cubicBezTo>
                  <a:cubicBezTo>
                    <a:pt x="1934331" y="2804351"/>
                    <a:pt x="1936617" y="2804351"/>
                    <a:pt x="1938332" y="2803779"/>
                  </a:cubicBezTo>
                  <a:cubicBezTo>
                    <a:pt x="1939475" y="2798064"/>
                    <a:pt x="1941761" y="2792349"/>
                    <a:pt x="1945190" y="2787206"/>
                  </a:cubicBezTo>
                  <a:cubicBezTo>
                    <a:pt x="1945761" y="2786063"/>
                    <a:pt x="1947476" y="2784919"/>
                    <a:pt x="1949190" y="2784919"/>
                  </a:cubicBezTo>
                  <a:cubicBezTo>
                    <a:pt x="1950334" y="2784919"/>
                    <a:pt x="1951476" y="2786634"/>
                    <a:pt x="1951476" y="2787777"/>
                  </a:cubicBezTo>
                  <a:cubicBezTo>
                    <a:pt x="1952048" y="2790063"/>
                    <a:pt x="1952619" y="2791778"/>
                    <a:pt x="1953191" y="2794064"/>
                  </a:cubicBezTo>
                  <a:cubicBezTo>
                    <a:pt x="1957763" y="2793492"/>
                    <a:pt x="1959477" y="2790063"/>
                    <a:pt x="1961192" y="2786634"/>
                  </a:cubicBezTo>
                  <a:cubicBezTo>
                    <a:pt x="1967479" y="2771204"/>
                    <a:pt x="1974336" y="2756344"/>
                    <a:pt x="1984052" y="2743200"/>
                  </a:cubicBezTo>
                  <a:cubicBezTo>
                    <a:pt x="1990339" y="2734056"/>
                    <a:pt x="1994339" y="2723198"/>
                    <a:pt x="1988052" y="2712339"/>
                  </a:cubicBezTo>
                  <a:cubicBezTo>
                    <a:pt x="1987481" y="2711196"/>
                    <a:pt x="1987481" y="2709482"/>
                    <a:pt x="1986909" y="2707767"/>
                  </a:cubicBezTo>
                  <a:cubicBezTo>
                    <a:pt x="1984624" y="2693479"/>
                    <a:pt x="1987481" y="2681478"/>
                    <a:pt x="1998911" y="2671763"/>
                  </a:cubicBezTo>
                  <a:cubicBezTo>
                    <a:pt x="2003483" y="2667762"/>
                    <a:pt x="2008626" y="2663190"/>
                    <a:pt x="2012627" y="2659189"/>
                  </a:cubicBezTo>
                  <a:cubicBezTo>
                    <a:pt x="2020056" y="2651760"/>
                    <a:pt x="2028629" y="2646617"/>
                    <a:pt x="2038344" y="2643188"/>
                  </a:cubicBezTo>
                  <a:cubicBezTo>
                    <a:pt x="2043488" y="2641473"/>
                    <a:pt x="2048060" y="2639187"/>
                    <a:pt x="2052060" y="2635187"/>
                  </a:cubicBezTo>
                  <a:cubicBezTo>
                    <a:pt x="2055489" y="2631758"/>
                    <a:pt x="2059490" y="2629472"/>
                    <a:pt x="2060633" y="2624328"/>
                  </a:cubicBezTo>
                  <a:cubicBezTo>
                    <a:pt x="2060633" y="2623185"/>
                    <a:pt x="2063490" y="2622042"/>
                    <a:pt x="2064634" y="2622614"/>
                  </a:cubicBezTo>
                  <a:cubicBezTo>
                    <a:pt x="2069205" y="2623757"/>
                    <a:pt x="2073777" y="2622614"/>
                    <a:pt x="2078349" y="2622042"/>
                  </a:cubicBezTo>
                  <a:cubicBezTo>
                    <a:pt x="2082921" y="2621471"/>
                    <a:pt x="2087494" y="2622614"/>
                    <a:pt x="2092065" y="2622614"/>
                  </a:cubicBezTo>
                  <a:cubicBezTo>
                    <a:pt x="2100638" y="2622614"/>
                    <a:pt x="2108639" y="2620899"/>
                    <a:pt x="2114926" y="2612898"/>
                  </a:cubicBezTo>
                  <a:cubicBezTo>
                    <a:pt x="2117783" y="2609469"/>
                    <a:pt x="2122926" y="2607754"/>
                    <a:pt x="2126356" y="2605469"/>
                  </a:cubicBezTo>
                  <a:cubicBezTo>
                    <a:pt x="2128641" y="2603754"/>
                    <a:pt x="2130356" y="2600897"/>
                    <a:pt x="2129785" y="2597468"/>
                  </a:cubicBezTo>
                  <a:cubicBezTo>
                    <a:pt x="2128641" y="2593467"/>
                    <a:pt x="2129213" y="2589467"/>
                    <a:pt x="2131499" y="2586038"/>
                  </a:cubicBezTo>
                  <a:cubicBezTo>
                    <a:pt x="2136071" y="2578037"/>
                    <a:pt x="2140071" y="2569464"/>
                    <a:pt x="2145215" y="2561463"/>
                  </a:cubicBezTo>
                  <a:cubicBezTo>
                    <a:pt x="2149216" y="2555177"/>
                    <a:pt x="2151501" y="2548890"/>
                    <a:pt x="2150359" y="2541461"/>
                  </a:cubicBezTo>
                  <a:cubicBezTo>
                    <a:pt x="2149787" y="2535746"/>
                    <a:pt x="2149787" y="2530031"/>
                    <a:pt x="2152645" y="2525459"/>
                  </a:cubicBezTo>
                  <a:cubicBezTo>
                    <a:pt x="2158931" y="2516314"/>
                    <a:pt x="2160074" y="2506599"/>
                    <a:pt x="2160646" y="2496312"/>
                  </a:cubicBezTo>
                  <a:cubicBezTo>
                    <a:pt x="2161217" y="2483739"/>
                    <a:pt x="2161217" y="2471166"/>
                    <a:pt x="2161217" y="2458593"/>
                  </a:cubicBezTo>
                  <a:cubicBezTo>
                    <a:pt x="2161217" y="2450021"/>
                    <a:pt x="2160646" y="2441448"/>
                    <a:pt x="2160646" y="2432876"/>
                  </a:cubicBezTo>
                  <a:cubicBezTo>
                    <a:pt x="2160646" y="2428875"/>
                    <a:pt x="2161789" y="2424874"/>
                    <a:pt x="2165789" y="2423160"/>
                  </a:cubicBezTo>
                  <a:cubicBezTo>
                    <a:pt x="2176647" y="2418588"/>
                    <a:pt x="2182934" y="2410016"/>
                    <a:pt x="2186363" y="2398586"/>
                  </a:cubicBezTo>
                  <a:cubicBezTo>
                    <a:pt x="2186935" y="2396299"/>
                    <a:pt x="2188649" y="2394585"/>
                    <a:pt x="2189221" y="2392299"/>
                  </a:cubicBezTo>
                  <a:cubicBezTo>
                    <a:pt x="2192078" y="2386013"/>
                    <a:pt x="2196079" y="2380298"/>
                    <a:pt x="2201794" y="2375154"/>
                  </a:cubicBezTo>
                  <a:cubicBezTo>
                    <a:pt x="2208080" y="2369439"/>
                    <a:pt x="2214366" y="2363153"/>
                    <a:pt x="2220081" y="2356866"/>
                  </a:cubicBezTo>
                  <a:cubicBezTo>
                    <a:pt x="2225796" y="2350579"/>
                    <a:pt x="2230940" y="2343150"/>
                    <a:pt x="2233797" y="2335149"/>
                  </a:cubicBezTo>
                  <a:cubicBezTo>
                    <a:pt x="2236655" y="2327148"/>
                    <a:pt x="2239512" y="2308860"/>
                    <a:pt x="2237226" y="2302574"/>
                  </a:cubicBezTo>
                  <a:cubicBezTo>
                    <a:pt x="2236655" y="2292858"/>
                    <a:pt x="2233226" y="2282571"/>
                    <a:pt x="2229226" y="2272284"/>
                  </a:cubicBezTo>
                  <a:close/>
                  <a:moveTo>
                    <a:pt x="1868609" y="959549"/>
                  </a:moveTo>
                  <a:cubicBezTo>
                    <a:pt x="1868609" y="959549"/>
                    <a:pt x="1869752" y="960692"/>
                    <a:pt x="1869752" y="961263"/>
                  </a:cubicBezTo>
                  <a:cubicBezTo>
                    <a:pt x="1868037" y="967549"/>
                    <a:pt x="1861751" y="967549"/>
                    <a:pt x="1857750" y="970407"/>
                  </a:cubicBezTo>
                  <a:cubicBezTo>
                    <a:pt x="1856607" y="968692"/>
                    <a:pt x="1855464" y="968121"/>
                    <a:pt x="1856036" y="967549"/>
                  </a:cubicBezTo>
                  <a:cubicBezTo>
                    <a:pt x="1858322" y="962977"/>
                    <a:pt x="1863465" y="961263"/>
                    <a:pt x="1868609" y="959549"/>
                  </a:cubicBezTo>
                  <a:close/>
                  <a:moveTo>
                    <a:pt x="1768025" y="990981"/>
                  </a:moveTo>
                  <a:lnTo>
                    <a:pt x="1768596" y="989267"/>
                  </a:lnTo>
                  <a:lnTo>
                    <a:pt x="1769168" y="990981"/>
                  </a:lnTo>
                  <a:lnTo>
                    <a:pt x="1768025" y="990981"/>
                  </a:lnTo>
                  <a:close/>
                  <a:moveTo>
                    <a:pt x="1762310" y="945832"/>
                  </a:moveTo>
                  <a:cubicBezTo>
                    <a:pt x="1766310" y="945261"/>
                    <a:pt x="1769739" y="946976"/>
                    <a:pt x="1773740" y="944689"/>
                  </a:cubicBezTo>
                  <a:cubicBezTo>
                    <a:pt x="1781169" y="940689"/>
                    <a:pt x="1788599" y="943547"/>
                    <a:pt x="1796029" y="945832"/>
                  </a:cubicBezTo>
                  <a:cubicBezTo>
                    <a:pt x="1796600" y="946404"/>
                    <a:pt x="1797171" y="948119"/>
                    <a:pt x="1797171" y="949833"/>
                  </a:cubicBezTo>
                  <a:cubicBezTo>
                    <a:pt x="1797171" y="950404"/>
                    <a:pt x="1796600" y="951547"/>
                    <a:pt x="1796029" y="951547"/>
                  </a:cubicBezTo>
                  <a:cubicBezTo>
                    <a:pt x="1793171" y="952691"/>
                    <a:pt x="1790314" y="953834"/>
                    <a:pt x="1788027" y="954405"/>
                  </a:cubicBezTo>
                  <a:cubicBezTo>
                    <a:pt x="1781169" y="950976"/>
                    <a:pt x="1775454" y="952119"/>
                    <a:pt x="1769168" y="952119"/>
                  </a:cubicBezTo>
                  <a:cubicBezTo>
                    <a:pt x="1767454" y="952119"/>
                    <a:pt x="1765167" y="950404"/>
                    <a:pt x="1762881" y="949262"/>
                  </a:cubicBezTo>
                  <a:cubicBezTo>
                    <a:pt x="1762310" y="948690"/>
                    <a:pt x="1761739" y="948119"/>
                    <a:pt x="1761739" y="947547"/>
                  </a:cubicBezTo>
                  <a:cubicBezTo>
                    <a:pt x="1761167" y="947547"/>
                    <a:pt x="1761739" y="945832"/>
                    <a:pt x="1762310" y="945832"/>
                  </a:cubicBezTo>
                  <a:close/>
                  <a:moveTo>
                    <a:pt x="1756024" y="986409"/>
                  </a:moveTo>
                  <a:lnTo>
                    <a:pt x="1756595" y="986981"/>
                  </a:lnTo>
                  <a:lnTo>
                    <a:pt x="1756024" y="986409"/>
                  </a:lnTo>
                  <a:lnTo>
                    <a:pt x="1756024" y="986409"/>
                  </a:lnTo>
                  <a:close/>
                  <a:moveTo>
                    <a:pt x="1699445" y="923544"/>
                  </a:moveTo>
                  <a:cubicBezTo>
                    <a:pt x="1699445" y="923544"/>
                    <a:pt x="1700016" y="924116"/>
                    <a:pt x="1700588" y="924687"/>
                  </a:cubicBezTo>
                  <a:cubicBezTo>
                    <a:pt x="1701159" y="925830"/>
                    <a:pt x="1701159" y="926973"/>
                    <a:pt x="1701731" y="928116"/>
                  </a:cubicBezTo>
                  <a:cubicBezTo>
                    <a:pt x="1701159" y="926973"/>
                    <a:pt x="1700588" y="925830"/>
                    <a:pt x="1700016" y="924687"/>
                  </a:cubicBezTo>
                  <a:cubicBezTo>
                    <a:pt x="1698302" y="924687"/>
                    <a:pt x="1698302" y="924687"/>
                    <a:pt x="1699445" y="923544"/>
                  </a:cubicBezTo>
                  <a:close/>
                  <a:moveTo>
                    <a:pt x="1684014" y="930974"/>
                  </a:moveTo>
                  <a:cubicBezTo>
                    <a:pt x="1685157" y="929259"/>
                    <a:pt x="1686872" y="927544"/>
                    <a:pt x="1688015" y="925830"/>
                  </a:cubicBezTo>
                  <a:cubicBezTo>
                    <a:pt x="1688586" y="926973"/>
                    <a:pt x="1689158" y="928687"/>
                    <a:pt x="1689158" y="929831"/>
                  </a:cubicBezTo>
                  <a:cubicBezTo>
                    <a:pt x="1689729" y="931545"/>
                    <a:pt x="1689729" y="932688"/>
                    <a:pt x="1690301" y="936117"/>
                  </a:cubicBezTo>
                  <a:cubicBezTo>
                    <a:pt x="1690301" y="936689"/>
                    <a:pt x="1689729" y="938403"/>
                    <a:pt x="1689729" y="940689"/>
                  </a:cubicBezTo>
                  <a:cubicBezTo>
                    <a:pt x="1689729" y="941261"/>
                    <a:pt x="1688586" y="941261"/>
                    <a:pt x="1688015" y="941261"/>
                  </a:cubicBezTo>
                  <a:cubicBezTo>
                    <a:pt x="1682871" y="940117"/>
                    <a:pt x="1681157" y="935546"/>
                    <a:pt x="1684014" y="930974"/>
                  </a:cubicBezTo>
                  <a:close/>
                  <a:moveTo>
                    <a:pt x="1640580" y="907542"/>
                  </a:moveTo>
                  <a:cubicBezTo>
                    <a:pt x="1642866" y="908114"/>
                    <a:pt x="1642866" y="908685"/>
                    <a:pt x="1640009" y="908685"/>
                  </a:cubicBezTo>
                  <a:cubicBezTo>
                    <a:pt x="1639437" y="908685"/>
                    <a:pt x="1638866" y="908114"/>
                    <a:pt x="1638294" y="908114"/>
                  </a:cubicBezTo>
                  <a:cubicBezTo>
                    <a:pt x="1639437" y="908114"/>
                    <a:pt x="1640009" y="907542"/>
                    <a:pt x="1640580" y="907542"/>
                  </a:cubicBezTo>
                  <a:close/>
                  <a:moveTo>
                    <a:pt x="1603433" y="1020699"/>
                  </a:moveTo>
                  <a:cubicBezTo>
                    <a:pt x="1604004" y="1020699"/>
                    <a:pt x="1605147" y="1021271"/>
                    <a:pt x="1605147" y="1021271"/>
                  </a:cubicBezTo>
                  <a:cubicBezTo>
                    <a:pt x="1605147" y="1021271"/>
                    <a:pt x="1605147" y="1022414"/>
                    <a:pt x="1605147" y="1022985"/>
                  </a:cubicBezTo>
                  <a:cubicBezTo>
                    <a:pt x="1601719" y="1024699"/>
                    <a:pt x="1598861" y="1026414"/>
                    <a:pt x="1595432" y="1028129"/>
                  </a:cubicBezTo>
                  <a:cubicBezTo>
                    <a:pt x="1595432" y="1028129"/>
                    <a:pt x="1594860" y="1026986"/>
                    <a:pt x="1594289" y="1026414"/>
                  </a:cubicBezTo>
                  <a:cubicBezTo>
                    <a:pt x="1596575" y="1022985"/>
                    <a:pt x="1598861" y="1020699"/>
                    <a:pt x="1603433" y="1020699"/>
                  </a:cubicBezTo>
                  <a:close/>
                  <a:moveTo>
                    <a:pt x="1562285" y="1086422"/>
                  </a:moveTo>
                  <a:cubicBezTo>
                    <a:pt x="1562856" y="1086422"/>
                    <a:pt x="1563428" y="1086993"/>
                    <a:pt x="1563999" y="1086993"/>
                  </a:cubicBezTo>
                  <a:cubicBezTo>
                    <a:pt x="1563999" y="1087564"/>
                    <a:pt x="1563999" y="1088136"/>
                    <a:pt x="1563999" y="1088707"/>
                  </a:cubicBezTo>
                  <a:cubicBezTo>
                    <a:pt x="1563428" y="1089279"/>
                    <a:pt x="1562856" y="1089279"/>
                    <a:pt x="1562285" y="1089279"/>
                  </a:cubicBezTo>
                  <a:cubicBezTo>
                    <a:pt x="1561714" y="1089279"/>
                    <a:pt x="1561142" y="1088707"/>
                    <a:pt x="1561142" y="1088136"/>
                  </a:cubicBezTo>
                  <a:cubicBezTo>
                    <a:pt x="1561142" y="1086993"/>
                    <a:pt x="1561714" y="1086422"/>
                    <a:pt x="1562285" y="1086422"/>
                  </a:cubicBezTo>
                  <a:close/>
                  <a:moveTo>
                    <a:pt x="1467416" y="517779"/>
                  </a:moveTo>
                  <a:cubicBezTo>
                    <a:pt x="1467987" y="517779"/>
                    <a:pt x="1469130" y="517779"/>
                    <a:pt x="1469702" y="518351"/>
                  </a:cubicBezTo>
                  <a:cubicBezTo>
                    <a:pt x="1475417" y="523494"/>
                    <a:pt x="1478846" y="530352"/>
                    <a:pt x="1482846" y="537210"/>
                  </a:cubicBezTo>
                  <a:cubicBezTo>
                    <a:pt x="1482846" y="537781"/>
                    <a:pt x="1482846" y="538353"/>
                    <a:pt x="1482846" y="538925"/>
                  </a:cubicBezTo>
                  <a:cubicBezTo>
                    <a:pt x="1482275" y="539496"/>
                    <a:pt x="1481704" y="540067"/>
                    <a:pt x="1481132" y="540067"/>
                  </a:cubicBezTo>
                  <a:cubicBezTo>
                    <a:pt x="1478846" y="539496"/>
                    <a:pt x="1476560" y="538353"/>
                    <a:pt x="1474845" y="537210"/>
                  </a:cubicBezTo>
                  <a:cubicBezTo>
                    <a:pt x="1470274" y="533210"/>
                    <a:pt x="1467416" y="527495"/>
                    <a:pt x="1465701" y="521780"/>
                  </a:cubicBezTo>
                  <a:cubicBezTo>
                    <a:pt x="1465130" y="519494"/>
                    <a:pt x="1465701" y="518351"/>
                    <a:pt x="1467416" y="517779"/>
                  </a:cubicBezTo>
                  <a:close/>
                  <a:moveTo>
                    <a:pt x="1343972" y="555498"/>
                  </a:moveTo>
                  <a:cubicBezTo>
                    <a:pt x="1343972" y="554926"/>
                    <a:pt x="1345115" y="554926"/>
                    <a:pt x="1345686" y="554926"/>
                  </a:cubicBezTo>
                  <a:cubicBezTo>
                    <a:pt x="1349115" y="556070"/>
                    <a:pt x="1352544" y="557212"/>
                    <a:pt x="1353687" y="561213"/>
                  </a:cubicBezTo>
                  <a:cubicBezTo>
                    <a:pt x="1354259" y="561213"/>
                    <a:pt x="1354259" y="561213"/>
                    <a:pt x="1354259" y="561213"/>
                  </a:cubicBezTo>
                  <a:cubicBezTo>
                    <a:pt x="1354259" y="561785"/>
                    <a:pt x="1354830" y="561785"/>
                    <a:pt x="1354830" y="561785"/>
                  </a:cubicBezTo>
                  <a:cubicBezTo>
                    <a:pt x="1357688" y="562356"/>
                    <a:pt x="1360545" y="562927"/>
                    <a:pt x="1362831" y="565214"/>
                  </a:cubicBezTo>
                  <a:cubicBezTo>
                    <a:pt x="1363403" y="565214"/>
                    <a:pt x="1363403" y="565214"/>
                    <a:pt x="1363974" y="565214"/>
                  </a:cubicBezTo>
                  <a:lnTo>
                    <a:pt x="1363974" y="566928"/>
                  </a:lnTo>
                  <a:lnTo>
                    <a:pt x="1363403" y="565785"/>
                  </a:lnTo>
                  <a:cubicBezTo>
                    <a:pt x="1363403" y="565785"/>
                    <a:pt x="1362831" y="565214"/>
                    <a:pt x="1362831" y="565214"/>
                  </a:cubicBezTo>
                  <a:cubicBezTo>
                    <a:pt x="1359974" y="565214"/>
                    <a:pt x="1357116" y="564071"/>
                    <a:pt x="1354830" y="561785"/>
                  </a:cubicBezTo>
                  <a:cubicBezTo>
                    <a:pt x="1354259" y="561785"/>
                    <a:pt x="1353687" y="561785"/>
                    <a:pt x="1353687" y="561785"/>
                  </a:cubicBezTo>
                  <a:cubicBezTo>
                    <a:pt x="1353687" y="561785"/>
                    <a:pt x="1353687" y="561785"/>
                    <a:pt x="1353687" y="561213"/>
                  </a:cubicBezTo>
                  <a:cubicBezTo>
                    <a:pt x="1347401" y="563499"/>
                    <a:pt x="1346258" y="563499"/>
                    <a:pt x="1343400" y="559499"/>
                  </a:cubicBezTo>
                  <a:cubicBezTo>
                    <a:pt x="1342829" y="558356"/>
                    <a:pt x="1343400" y="556641"/>
                    <a:pt x="1343972" y="555498"/>
                  </a:cubicBezTo>
                  <a:close/>
                  <a:moveTo>
                    <a:pt x="1298824" y="538925"/>
                  </a:moveTo>
                  <a:cubicBezTo>
                    <a:pt x="1299395" y="538925"/>
                    <a:pt x="1299966" y="539496"/>
                    <a:pt x="1299966" y="540067"/>
                  </a:cubicBezTo>
                  <a:cubicBezTo>
                    <a:pt x="1299395" y="540067"/>
                    <a:pt x="1298824" y="540639"/>
                    <a:pt x="1298252" y="540639"/>
                  </a:cubicBezTo>
                  <a:cubicBezTo>
                    <a:pt x="1296537" y="539496"/>
                    <a:pt x="1296537" y="538925"/>
                    <a:pt x="1298824" y="538925"/>
                  </a:cubicBezTo>
                  <a:close/>
                  <a:moveTo>
                    <a:pt x="1470274" y="1075563"/>
                  </a:moveTo>
                  <a:cubicBezTo>
                    <a:pt x="1470845" y="1074992"/>
                    <a:pt x="1471416" y="1074992"/>
                    <a:pt x="1471988" y="1074992"/>
                  </a:cubicBezTo>
                  <a:cubicBezTo>
                    <a:pt x="1472559" y="1075563"/>
                    <a:pt x="1473131" y="1075563"/>
                    <a:pt x="1473702" y="1076134"/>
                  </a:cubicBezTo>
                  <a:cubicBezTo>
                    <a:pt x="1474274" y="1077849"/>
                    <a:pt x="1473702" y="1078421"/>
                    <a:pt x="1471988" y="1078421"/>
                  </a:cubicBezTo>
                  <a:cubicBezTo>
                    <a:pt x="1471416" y="1078421"/>
                    <a:pt x="1470845" y="1077849"/>
                    <a:pt x="1470274" y="1077277"/>
                  </a:cubicBezTo>
                  <a:cubicBezTo>
                    <a:pt x="1469702" y="1077277"/>
                    <a:pt x="1469702" y="1076134"/>
                    <a:pt x="1470274" y="1075563"/>
                  </a:cubicBezTo>
                  <a:close/>
                  <a:moveTo>
                    <a:pt x="1454271" y="1215009"/>
                  </a:moveTo>
                  <a:cubicBezTo>
                    <a:pt x="1454843" y="1214437"/>
                    <a:pt x="1455414" y="1213866"/>
                    <a:pt x="1455986" y="1213866"/>
                  </a:cubicBezTo>
                  <a:cubicBezTo>
                    <a:pt x="1459415" y="1212723"/>
                    <a:pt x="1463415" y="1210437"/>
                    <a:pt x="1466844" y="1209866"/>
                  </a:cubicBezTo>
                  <a:cubicBezTo>
                    <a:pt x="1474845" y="1208722"/>
                    <a:pt x="1482275" y="1208151"/>
                    <a:pt x="1490276" y="1208151"/>
                  </a:cubicBezTo>
                  <a:cubicBezTo>
                    <a:pt x="1495419" y="1208151"/>
                    <a:pt x="1499420" y="1206437"/>
                    <a:pt x="1502849" y="1203007"/>
                  </a:cubicBezTo>
                  <a:cubicBezTo>
                    <a:pt x="1503992" y="1201864"/>
                    <a:pt x="1505706" y="1201864"/>
                    <a:pt x="1506849" y="1201293"/>
                  </a:cubicBezTo>
                  <a:cubicBezTo>
                    <a:pt x="1507421" y="1201864"/>
                    <a:pt x="1507992" y="1202436"/>
                    <a:pt x="1508564" y="1203007"/>
                  </a:cubicBezTo>
                  <a:cubicBezTo>
                    <a:pt x="1511421" y="1207579"/>
                    <a:pt x="1510850" y="1212152"/>
                    <a:pt x="1507992" y="1216152"/>
                  </a:cubicBezTo>
                  <a:cubicBezTo>
                    <a:pt x="1502849" y="1222439"/>
                    <a:pt x="1496562" y="1227582"/>
                    <a:pt x="1487990" y="1224153"/>
                  </a:cubicBezTo>
                  <a:cubicBezTo>
                    <a:pt x="1477131" y="1220152"/>
                    <a:pt x="1466273" y="1223010"/>
                    <a:pt x="1455414" y="1221867"/>
                  </a:cubicBezTo>
                  <a:cubicBezTo>
                    <a:pt x="1454271" y="1221867"/>
                    <a:pt x="1452557" y="1220152"/>
                    <a:pt x="1452557" y="1219009"/>
                  </a:cubicBezTo>
                  <a:cubicBezTo>
                    <a:pt x="1452557" y="1217867"/>
                    <a:pt x="1453700" y="1216152"/>
                    <a:pt x="1454271" y="1215009"/>
                  </a:cubicBezTo>
                  <a:close/>
                  <a:moveTo>
                    <a:pt x="1450842" y="1236726"/>
                  </a:moveTo>
                  <a:cubicBezTo>
                    <a:pt x="1450842" y="1237869"/>
                    <a:pt x="1450271" y="1239584"/>
                    <a:pt x="1449128" y="1240155"/>
                  </a:cubicBezTo>
                  <a:cubicBezTo>
                    <a:pt x="1441127" y="1244727"/>
                    <a:pt x="1432554" y="1249299"/>
                    <a:pt x="1423982" y="1252728"/>
                  </a:cubicBezTo>
                  <a:cubicBezTo>
                    <a:pt x="1417695" y="1255586"/>
                    <a:pt x="1410837" y="1257872"/>
                    <a:pt x="1405122" y="1261301"/>
                  </a:cubicBezTo>
                  <a:cubicBezTo>
                    <a:pt x="1399407" y="1264729"/>
                    <a:pt x="1391978" y="1266444"/>
                    <a:pt x="1384549" y="1266444"/>
                  </a:cubicBezTo>
                  <a:cubicBezTo>
                    <a:pt x="1382262" y="1265301"/>
                    <a:pt x="1379976" y="1263587"/>
                    <a:pt x="1377119" y="1261872"/>
                  </a:cubicBezTo>
                  <a:cubicBezTo>
                    <a:pt x="1374833" y="1260157"/>
                    <a:pt x="1375404" y="1255014"/>
                    <a:pt x="1377690" y="1253871"/>
                  </a:cubicBezTo>
                  <a:cubicBezTo>
                    <a:pt x="1378262" y="1253299"/>
                    <a:pt x="1378834" y="1252728"/>
                    <a:pt x="1379405" y="1252728"/>
                  </a:cubicBezTo>
                  <a:cubicBezTo>
                    <a:pt x="1390835" y="1251585"/>
                    <a:pt x="1399979" y="1246442"/>
                    <a:pt x="1409123" y="1240155"/>
                  </a:cubicBezTo>
                  <a:cubicBezTo>
                    <a:pt x="1412552" y="1237869"/>
                    <a:pt x="1416552" y="1237297"/>
                    <a:pt x="1420553" y="1239012"/>
                  </a:cubicBezTo>
                  <a:cubicBezTo>
                    <a:pt x="1425125" y="1240727"/>
                    <a:pt x="1429697" y="1240155"/>
                    <a:pt x="1434269" y="1237869"/>
                  </a:cubicBezTo>
                  <a:cubicBezTo>
                    <a:pt x="1437698" y="1236154"/>
                    <a:pt x="1441699" y="1235012"/>
                    <a:pt x="1445127" y="1233869"/>
                  </a:cubicBezTo>
                  <a:cubicBezTo>
                    <a:pt x="1446842" y="1233869"/>
                    <a:pt x="1450842" y="1235583"/>
                    <a:pt x="1450842" y="1236726"/>
                  </a:cubicBezTo>
                  <a:close/>
                  <a:moveTo>
                    <a:pt x="1383405" y="1140142"/>
                  </a:moveTo>
                  <a:cubicBezTo>
                    <a:pt x="1399979" y="1142429"/>
                    <a:pt x="1415409" y="1146429"/>
                    <a:pt x="1430840" y="1152144"/>
                  </a:cubicBezTo>
                  <a:cubicBezTo>
                    <a:pt x="1433126" y="1152716"/>
                    <a:pt x="1435412" y="1154430"/>
                    <a:pt x="1435984" y="1156144"/>
                  </a:cubicBezTo>
                  <a:cubicBezTo>
                    <a:pt x="1439412" y="1162431"/>
                    <a:pt x="1442841" y="1168717"/>
                    <a:pt x="1445699" y="1175004"/>
                  </a:cubicBezTo>
                  <a:cubicBezTo>
                    <a:pt x="1447414" y="1178433"/>
                    <a:pt x="1445127" y="1180719"/>
                    <a:pt x="1443413" y="1183577"/>
                  </a:cubicBezTo>
                  <a:cubicBezTo>
                    <a:pt x="1442270" y="1185862"/>
                    <a:pt x="1439984" y="1186434"/>
                    <a:pt x="1437698" y="1185291"/>
                  </a:cubicBezTo>
                  <a:cubicBezTo>
                    <a:pt x="1431983" y="1183005"/>
                    <a:pt x="1429125" y="1178433"/>
                    <a:pt x="1425696" y="1174432"/>
                  </a:cubicBezTo>
                  <a:cubicBezTo>
                    <a:pt x="1425125" y="1173861"/>
                    <a:pt x="1423410" y="1173861"/>
                    <a:pt x="1421696" y="1173861"/>
                  </a:cubicBezTo>
                  <a:cubicBezTo>
                    <a:pt x="1421124" y="1173861"/>
                    <a:pt x="1420553" y="1175004"/>
                    <a:pt x="1420553" y="1175576"/>
                  </a:cubicBezTo>
                  <a:cubicBezTo>
                    <a:pt x="1419981" y="1177862"/>
                    <a:pt x="1420553" y="1180719"/>
                    <a:pt x="1419410" y="1182434"/>
                  </a:cubicBezTo>
                  <a:cubicBezTo>
                    <a:pt x="1413695" y="1192721"/>
                    <a:pt x="1409694" y="1203579"/>
                    <a:pt x="1406265" y="1215009"/>
                  </a:cubicBezTo>
                  <a:cubicBezTo>
                    <a:pt x="1405694" y="1216152"/>
                    <a:pt x="1403979" y="1217295"/>
                    <a:pt x="1402836" y="1218438"/>
                  </a:cubicBezTo>
                  <a:cubicBezTo>
                    <a:pt x="1401122" y="1220152"/>
                    <a:pt x="1397693" y="1219009"/>
                    <a:pt x="1397121" y="1217295"/>
                  </a:cubicBezTo>
                  <a:cubicBezTo>
                    <a:pt x="1395979" y="1212723"/>
                    <a:pt x="1395407" y="1208151"/>
                    <a:pt x="1394835" y="1203579"/>
                  </a:cubicBezTo>
                  <a:cubicBezTo>
                    <a:pt x="1394264" y="1199579"/>
                    <a:pt x="1389120" y="1197864"/>
                    <a:pt x="1385120" y="1199579"/>
                  </a:cubicBezTo>
                  <a:cubicBezTo>
                    <a:pt x="1382834" y="1200722"/>
                    <a:pt x="1381119" y="1201864"/>
                    <a:pt x="1378834" y="1203007"/>
                  </a:cubicBezTo>
                  <a:cubicBezTo>
                    <a:pt x="1377119" y="1204151"/>
                    <a:pt x="1375976" y="1204722"/>
                    <a:pt x="1374833" y="1203007"/>
                  </a:cubicBezTo>
                  <a:cubicBezTo>
                    <a:pt x="1374261" y="1202436"/>
                    <a:pt x="1374261" y="1201293"/>
                    <a:pt x="1374833" y="1200722"/>
                  </a:cubicBezTo>
                  <a:cubicBezTo>
                    <a:pt x="1377119" y="1197292"/>
                    <a:pt x="1379976" y="1194435"/>
                    <a:pt x="1381691" y="1191577"/>
                  </a:cubicBezTo>
                  <a:cubicBezTo>
                    <a:pt x="1386263" y="1185291"/>
                    <a:pt x="1386834" y="1178433"/>
                    <a:pt x="1383977" y="1171575"/>
                  </a:cubicBezTo>
                  <a:cubicBezTo>
                    <a:pt x="1382834" y="1168717"/>
                    <a:pt x="1381119" y="1165860"/>
                    <a:pt x="1378834" y="1163574"/>
                  </a:cubicBezTo>
                  <a:cubicBezTo>
                    <a:pt x="1375404" y="1160717"/>
                    <a:pt x="1370832" y="1158431"/>
                    <a:pt x="1367404" y="1155573"/>
                  </a:cubicBezTo>
                  <a:cubicBezTo>
                    <a:pt x="1365689" y="1154430"/>
                    <a:pt x="1365117" y="1152144"/>
                    <a:pt x="1363403" y="1150429"/>
                  </a:cubicBezTo>
                  <a:cubicBezTo>
                    <a:pt x="1363403" y="1150429"/>
                    <a:pt x="1362831" y="1150429"/>
                    <a:pt x="1362831" y="1150429"/>
                  </a:cubicBezTo>
                  <a:cubicBezTo>
                    <a:pt x="1362831" y="1150429"/>
                    <a:pt x="1362831" y="1150429"/>
                    <a:pt x="1362831" y="1150429"/>
                  </a:cubicBezTo>
                  <a:cubicBezTo>
                    <a:pt x="1358831" y="1153287"/>
                    <a:pt x="1354830" y="1157287"/>
                    <a:pt x="1351973" y="1161288"/>
                  </a:cubicBezTo>
                  <a:cubicBezTo>
                    <a:pt x="1349687" y="1164717"/>
                    <a:pt x="1346829" y="1167003"/>
                    <a:pt x="1342829" y="1167574"/>
                  </a:cubicBezTo>
                  <a:cubicBezTo>
                    <a:pt x="1337685" y="1168146"/>
                    <a:pt x="1334256" y="1171575"/>
                    <a:pt x="1331970" y="1175576"/>
                  </a:cubicBezTo>
                  <a:cubicBezTo>
                    <a:pt x="1325112" y="1188720"/>
                    <a:pt x="1319397" y="1202436"/>
                    <a:pt x="1319969" y="1217867"/>
                  </a:cubicBezTo>
                  <a:cubicBezTo>
                    <a:pt x="1320540" y="1232726"/>
                    <a:pt x="1313111" y="1243012"/>
                    <a:pt x="1301681" y="1251014"/>
                  </a:cubicBezTo>
                  <a:cubicBezTo>
                    <a:pt x="1298824" y="1253299"/>
                    <a:pt x="1293109" y="1251014"/>
                    <a:pt x="1292537" y="1247013"/>
                  </a:cubicBezTo>
                  <a:cubicBezTo>
                    <a:pt x="1290251" y="1233869"/>
                    <a:pt x="1290251" y="1220724"/>
                    <a:pt x="1297109" y="1208151"/>
                  </a:cubicBezTo>
                  <a:cubicBezTo>
                    <a:pt x="1301681" y="1200722"/>
                    <a:pt x="1302824" y="1192149"/>
                    <a:pt x="1306253" y="1184148"/>
                  </a:cubicBezTo>
                  <a:cubicBezTo>
                    <a:pt x="1307967" y="1180719"/>
                    <a:pt x="1307396" y="1176719"/>
                    <a:pt x="1305681" y="1172718"/>
                  </a:cubicBezTo>
                  <a:cubicBezTo>
                    <a:pt x="1305110" y="1171575"/>
                    <a:pt x="1305681" y="1169861"/>
                    <a:pt x="1305681" y="1168146"/>
                  </a:cubicBezTo>
                  <a:cubicBezTo>
                    <a:pt x="1305681" y="1167574"/>
                    <a:pt x="1306253" y="1166432"/>
                    <a:pt x="1306824" y="1165860"/>
                  </a:cubicBezTo>
                  <a:cubicBezTo>
                    <a:pt x="1325684" y="1144714"/>
                    <a:pt x="1321112" y="1147572"/>
                    <a:pt x="1347972" y="1143572"/>
                  </a:cubicBezTo>
                  <a:cubicBezTo>
                    <a:pt x="1354259" y="1142429"/>
                    <a:pt x="1358259" y="1145857"/>
                    <a:pt x="1362260" y="1149287"/>
                  </a:cubicBezTo>
                  <a:cubicBezTo>
                    <a:pt x="1362260" y="1149287"/>
                    <a:pt x="1362831" y="1148715"/>
                    <a:pt x="1362831" y="1148715"/>
                  </a:cubicBezTo>
                  <a:cubicBezTo>
                    <a:pt x="1362831" y="1148715"/>
                    <a:pt x="1362831" y="1149287"/>
                    <a:pt x="1363403" y="1149287"/>
                  </a:cubicBezTo>
                  <a:cubicBezTo>
                    <a:pt x="1367404" y="1148144"/>
                    <a:pt x="1371975" y="1147001"/>
                    <a:pt x="1375976" y="1145286"/>
                  </a:cubicBezTo>
                  <a:cubicBezTo>
                    <a:pt x="1377119" y="1144714"/>
                    <a:pt x="1377690" y="1143000"/>
                    <a:pt x="1378834" y="1141857"/>
                  </a:cubicBezTo>
                  <a:cubicBezTo>
                    <a:pt x="1381691" y="1142429"/>
                    <a:pt x="1382834" y="1140142"/>
                    <a:pt x="1383405" y="1140142"/>
                  </a:cubicBezTo>
                  <a:close/>
                  <a:moveTo>
                    <a:pt x="1378834" y="933831"/>
                  </a:moveTo>
                  <a:cubicBezTo>
                    <a:pt x="1378834" y="933259"/>
                    <a:pt x="1379405" y="933259"/>
                    <a:pt x="1379405" y="932688"/>
                  </a:cubicBezTo>
                  <a:cubicBezTo>
                    <a:pt x="1379405" y="930974"/>
                    <a:pt x="1379405" y="929259"/>
                    <a:pt x="1379405" y="927544"/>
                  </a:cubicBezTo>
                  <a:cubicBezTo>
                    <a:pt x="1379405" y="925259"/>
                    <a:pt x="1380548" y="924687"/>
                    <a:pt x="1381691" y="925830"/>
                  </a:cubicBezTo>
                  <a:cubicBezTo>
                    <a:pt x="1382262" y="926402"/>
                    <a:pt x="1382262" y="927544"/>
                    <a:pt x="1381691" y="928116"/>
                  </a:cubicBezTo>
                  <a:cubicBezTo>
                    <a:pt x="1381119" y="929831"/>
                    <a:pt x="1379976" y="930974"/>
                    <a:pt x="1378834" y="932688"/>
                  </a:cubicBezTo>
                  <a:cubicBezTo>
                    <a:pt x="1378834" y="933259"/>
                    <a:pt x="1378834" y="933831"/>
                    <a:pt x="1378834" y="934402"/>
                  </a:cubicBezTo>
                  <a:lnTo>
                    <a:pt x="1377119" y="934974"/>
                  </a:lnTo>
                  <a:lnTo>
                    <a:pt x="1378834" y="933831"/>
                  </a:lnTo>
                  <a:close/>
                  <a:moveTo>
                    <a:pt x="1320540" y="1031557"/>
                  </a:moveTo>
                  <a:cubicBezTo>
                    <a:pt x="1321112" y="1030986"/>
                    <a:pt x="1321684" y="1030986"/>
                    <a:pt x="1322826" y="1030986"/>
                  </a:cubicBezTo>
                  <a:cubicBezTo>
                    <a:pt x="1323969" y="1031557"/>
                    <a:pt x="1325684" y="1032701"/>
                    <a:pt x="1325684" y="1033844"/>
                  </a:cubicBezTo>
                  <a:cubicBezTo>
                    <a:pt x="1326827" y="1037272"/>
                    <a:pt x="1326827" y="1041273"/>
                    <a:pt x="1323969" y="1044131"/>
                  </a:cubicBezTo>
                  <a:cubicBezTo>
                    <a:pt x="1323398" y="1044702"/>
                    <a:pt x="1322826" y="1045274"/>
                    <a:pt x="1322255" y="1045274"/>
                  </a:cubicBezTo>
                  <a:cubicBezTo>
                    <a:pt x="1320540" y="1045845"/>
                    <a:pt x="1319397" y="1045274"/>
                    <a:pt x="1318254" y="1043559"/>
                  </a:cubicBezTo>
                  <a:cubicBezTo>
                    <a:pt x="1315969" y="1038987"/>
                    <a:pt x="1316540" y="1034987"/>
                    <a:pt x="1320540" y="1031557"/>
                  </a:cubicBezTo>
                  <a:close/>
                  <a:moveTo>
                    <a:pt x="1298252" y="997267"/>
                  </a:moveTo>
                  <a:lnTo>
                    <a:pt x="1298252" y="998411"/>
                  </a:lnTo>
                  <a:lnTo>
                    <a:pt x="1295966" y="997839"/>
                  </a:lnTo>
                  <a:lnTo>
                    <a:pt x="1298252" y="997267"/>
                  </a:lnTo>
                  <a:close/>
                  <a:moveTo>
                    <a:pt x="1283393" y="608076"/>
                  </a:moveTo>
                  <a:cubicBezTo>
                    <a:pt x="1283964" y="606933"/>
                    <a:pt x="1286250" y="606361"/>
                    <a:pt x="1287394" y="606361"/>
                  </a:cubicBezTo>
                  <a:cubicBezTo>
                    <a:pt x="1288536" y="606361"/>
                    <a:pt x="1290251" y="607505"/>
                    <a:pt x="1290822" y="608647"/>
                  </a:cubicBezTo>
                  <a:cubicBezTo>
                    <a:pt x="1291394" y="610934"/>
                    <a:pt x="1291394" y="613220"/>
                    <a:pt x="1291965" y="614934"/>
                  </a:cubicBezTo>
                  <a:cubicBezTo>
                    <a:pt x="1290822" y="617220"/>
                    <a:pt x="1289679" y="617791"/>
                    <a:pt x="1287965" y="616649"/>
                  </a:cubicBezTo>
                  <a:cubicBezTo>
                    <a:pt x="1286250" y="615506"/>
                    <a:pt x="1284536" y="613791"/>
                    <a:pt x="1283393" y="612076"/>
                  </a:cubicBezTo>
                  <a:cubicBezTo>
                    <a:pt x="1282821" y="611505"/>
                    <a:pt x="1282821" y="609219"/>
                    <a:pt x="1283393" y="608076"/>
                  </a:cubicBezTo>
                  <a:close/>
                  <a:moveTo>
                    <a:pt x="1267391" y="593217"/>
                  </a:moveTo>
                  <a:cubicBezTo>
                    <a:pt x="1267391" y="593789"/>
                    <a:pt x="1267962" y="594360"/>
                    <a:pt x="1267962" y="594931"/>
                  </a:cubicBezTo>
                  <a:cubicBezTo>
                    <a:pt x="1267391" y="595503"/>
                    <a:pt x="1267391" y="596075"/>
                    <a:pt x="1266819" y="596075"/>
                  </a:cubicBezTo>
                  <a:cubicBezTo>
                    <a:pt x="1266819" y="595503"/>
                    <a:pt x="1266248" y="594931"/>
                    <a:pt x="1266248" y="594360"/>
                  </a:cubicBezTo>
                  <a:cubicBezTo>
                    <a:pt x="1266819" y="594360"/>
                    <a:pt x="1267391" y="593789"/>
                    <a:pt x="1267391" y="593217"/>
                  </a:cubicBezTo>
                  <a:close/>
                  <a:moveTo>
                    <a:pt x="1259961" y="884111"/>
                  </a:moveTo>
                  <a:cubicBezTo>
                    <a:pt x="1260533" y="884111"/>
                    <a:pt x="1261104" y="884682"/>
                    <a:pt x="1261676" y="884682"/>
                  </a:cubicBezTo>
                  <a:cubicBezTo>
                    <a:pt x="1261676" y="885254"/>
                    <a:pt x="1261104" y="885825"/>
                    <a:pt x="1261104" y="885825"/>
                  </a:cubicBezTo>
                  <a:cubicBezTo>
                    <a:pt x="1260533" y="885825"/>
                    <a:pt x="1259961" y="885254"/>
                    <a:pt x="1259390" y="885254"/>
                  </a:cubicBezTo>
                  <a:cubicBezTo>
                    <a:pt x="1259390" y="884682"/>
                    <a:pt x="1259390" y="884111"/>
                    <a:pt x="1259961" y="884111"/>
                  </a:cubicBezTo>
                  <a:close/>
                  <a:moveTo>
                    <a:pt x="1250817" y="1013269"/>
                  </a:moveTo>
                  <a:cubicBezTo>
                    <a:pt x="1250817" y="1013269"/>
                    <a:pt x="1251389" y="1013841"/>
                    <a:pt x="1251389" y="1014412"/>
                  </a:cubicBezTo>
                  <a:cubicBezTo>
                    <a:pt x="1251389" y="1014412"/>
                    <a:pt x="1251389" y="1014412"/>
                    <a:pt x="1251960" y="1014412"/>
                  </a:cubicBezTo>
                  <a:cubicBezTo>
                    <a:pt x="1256532" y="1014984"/>
                    <a:pt x="1261104" y="1014984"/>
                    <a:pt x="1265105" y="1015556"/>
                  </a:cubicBezTo>
                  <a:cubicBezTo>
                    <a:pt x="1266819" y="1015556"/>
                    <a:pt x="1266819" y="1017842"/>
                    <a:pt x="1265676" y="1018984"/>
                  </a:cubicBezTo>
                  <a:cubicBezTo>
                    <a:pt x="1265105" y="1019556"/>
                    <a:pt x="1264534" y="1020127"/>
                    <a:pt x="1263962" y="1020127"/>
                  </a:cubicBezTo>
                  <a:cubicBezTo>
                    <a:pt x="1259390" y="1018984"/>
                    <a:pt x="1255389" y="1017270"/>
                    <a:pt x="1251960" y="1013841"/>
                  </a:cubicBezTo>
                  <a:cubicBezTo>
                    <a:pt x="1251960" y="1013841"/>
                    <a:pt x="1251389" y="1013841"/>
                    <a:pt x="1251389" y="1013841"/>
                  </a:cubicBezTo>
                  <a:cubicBezTo>
                    <a:pt x="1249674" y="1014412"/>
                    <a:pt x="1249674" y="1014412"/>
                    <a:pt x="1250817" y="1013269"/>
                  </a:cubicBezTo>
                  <a:close/>
                  <a:moveTo>
                    <a:pt x="1270249" y="1095566"/>
                  </a:moveTo>
                  <a:cubicBezTo>
                    <a:pt x="1279964" y="1092137"/>
                    <a:pt x="1289679" y="1089279"/>
                    <a:pt x="1297680" y="1082992"/>
                  </a:cubicBezTo>
                  <a:cubicBezTo>
                    <a:pt x="1305110" y="1077277"/>
                    <a:pt x="1315397" y="1076706"/>
                    <a:pt x="1322255" y="1069277"/>
                  </a:cubicBezTo>
                  <a:cubicBezTo>
                    <a:pt x="1324541" y="1066991"/>
                    <a:pt x="1327970" y="1066991"/>
                    <a:pt x="1331399" y="1067562"/>
                  </a:cubicBezTo>
                  <a:cubicBezTo>
                    <a:pt x="1333685" y="1068134"/>
                    <a:pt x="1335971" y="1069277"/>
                    <a:pt x="1338257" y="1069848"/>
                  </a:cubicBezTo>
                  <a:cubicBezTo>
                    <a:pt x="1346829" y="1071562"/>
                    <a:pt x="1352544" y="1075563"/>
                    <a:pt x="1354259" y="1084707"/>
                  </a:cubicBezTo>
                  <a:cubicBezTo>
                    <a:pt x="1355402" y="1089851"/>
                    <a:pt x="1358831" y="1093279"/>
                    <a:pt x="1363974" y="1093851"/>
                  </a:cubicBezTo>
                  <a:cubicBezTo>
                    <a:pt x="1369689" y="1094994"/>
                    <a:pt x="1371404" y="1098423"/>
                    <a:pt x="1371404" y="1103567"/>
                  </a:cubicBezTo>
                  <a:cubicBezTo>
                    <a:pt x="1371404" y="1110424"/>
                    <a:pt x="1373119" y="1117282"/>
                    <a:pt x="1373690" y="1124712"/>
                  </a:cubicBezTo>
                  <a:cubicBezTo>
                    <a:pt x="1374261" y="1127569"/>
                    <a:pt x="1370261" y="1129856"/>
                    <a:pt x="1367404" y="1128141"/>
                  </a:cubicBezTo>
                  <a:cubicBezTo>
                    <a:pt x="1364546" y="1126427"/>
                    <a:pt x="1362260" y="1124712"/>
                    <a:pt x="1358831" y="1125284"/>
                  </a:cubicBezTo>
                  <a:cubicBezTo>
                    <a:pt x="1352544" y="1125855"/>
                    <a:pt x="1346258" y="1125855"/>
                    <a:pt x="1339971" y="1126998"/>
                  </a:cubicBezTo>
                  <a:cubicBezTo>
                    <a:pt x="1331970" y="1128712"/>
                    <a:pt x="1326255" y="1126998"/>
                    <a:pt x="1321684" y="1120712"/>
                  </a:cubicBezTo>
                  <a:cubicBezTo>
                    <a:pt x="1320540" y="1119569"/>
                    <a:pt x="1319397" y="1118426"/>
                    <a:pt x="1318254" y="1117854"/>
                  </a:cubicBezTo>
                  <a:cubicBezTo>
                    <a:pt x="1316540" y="1116711"/>
                    <a:pt x="1313111" y="1116711"/>
                    <a:pt x="1313682" y="1113854"/>
                  </a:cubicBezTo>
                  <a:cubicBezTo>
                    <a:pt x="1314254" y="1111567"/>
                    <a:pt x="1316540" y="1110424"/>
                    <a:pt x="1317683" y="1108139"/>
                  </a:cubicBezTo>
                  <a:cubicBezTo>
                    <a:pt x="1318826" y="1106424"/>
                    <a:pt x="1318826" y="1105281"/>
                    <a:pt x="1317111" y="1104138"/>
                  </a:cubicBezTo>
                  <a:cubicBezTo>
                    <a:pt x="1316540" y="1103567"/>
                    <a:pt x="1315969" y="1103567"/>
                    <a:pt x="1314825" y="1102995"/>
                  </a:cubicBezTo>
                  <a:cubicBezTo>
                    <a:pt x="1313111" y="1102995"/>
                    <a:pt x="1311396" y="1102995"/>
                    <a:pt x="1310254" y="1102995"/>
                  </a:cubicBezTo>
                  <a:cubicBezTo>
                    <a:pt x="1308539" y="1103567"/>
                    <a:pt x="1307396" y="1104138"/>
                    <a:pt x="1306253" y="1104709"/>
                  </a:cubicBezTo>
                  <a:cubicBezTo>
                    <a:pt x="1297109" y="1111567"/>
                    <a:pt x="1286822" y="1114997"/>
                    <a:pt x="1276535" y="1118426"/>
                  </a:cubicBezTo>
                  <a:cubicBezTo>
                    <a:pt x="1270249" y="1120712"/>
                    <a:pt x="1265105" y="1121854"/>
                    <a:pt x="1260533" y="1114997"/>
                  </a:cubicBezTo>
                  <a:cubicBezTo>
                    <a:pt x="1257675" y="1110996"/>
                    <a:pt x="1252532" y="1112139"/>
                    <a:pt x="1247960" y="1111567"/>
                  </a:cubicBezTo>
                  <a:cubicBezTo>
                    <a:pt x="1247960" y="1111567"/>
                    <a:pt x="1247960" y="1112139"/>
                    <a:pt x="1247389" y="1112139"/>
                  </a:cubicBezTo>
                  <a:cubicBezTo>
                    <a:pt x="1246817" y="1112139"/>
                    <a:pt x="1246817" y="1112139"/>
                    <a:pt x="1246245" y="1112139"/>
                  </a:cubicBezTo>
                  <a:cubicBezTo>
                    <a:pt x="1245674" y="1112711"/>
                    <a:pt x="1245674" y="1112711"/>
                    <a:pt x="1245102" y="1113282"/>
                  </a:cubicBezTo>
                  <a:cubicBezTo>
                    <a:pt x="1245102" y="1112711"/>
                    <a:pt x="1245102" y="1112139"/>
                    <a:pt x="1245674" y="1112139"/>
                  </a:cubicBezTo>
                  <a:cubicBezTo>
                    <a:pt x="1245674" y="1112139"/>
                    <a:pt x="1246245" y="1112139"/>
                    <a:pt x="1246245" y="1112139"/>
                  </a:cubicBezTo>
                  <a:cubicBezTo>
                    <a:pt x="1246245" y="1112139"/>
                    <a:pt x="1246817" y="1111567"/>
                    <a:pt x="1246817" y="1111567"/>
                  </a:cubicBezTo>
                  <a:cubicBezTo>
                    <a:pt x="1246817" y="1111567"/>
                    <a:pt x="1247389" y="1111567"/>
                    <a:pt x="1247960" y="1111567"/>
                  </a:cubicBezTo>
                  <a:cubicBezTo>
                    <a:pt x="1252532" y="1104709"/>
                    <a:pt x="1260533" y="1099566"/>
                    <a:pt x="1270249" y="1095566"/>
                  </a:cubicBezTo>
                  <a:close/>
                  <a:moveTo>
                    <a:pt x="1244531" y="913257"/>
                  </a:moveTo>
                  <a:cubicBezTo>
                    <a:pt x="1242816" y="912686"/>
                    <a:pt x="1242245" y="911542"/>
                    <a:pt x="1243388" y="910399"/>
                  </a:cubicBezTo>
                  <a:cubicBezTo>
                    <a:pt x="1243388" y="909828"/>
                    <a:pt x="1245102" y="909828"/>
                    <a:pt x="1245102" y="909828"/>
                  </a:cubicBezTo>
                  <a:cubicBezTo>
                    <a:pt x="1245674" y="910971"/>
                    <a:pt x="1246245" y="912114"/>
                    <a:pt x="1246817" y="912686"/>
                  </a:cubicBezTo>
                  <a:cubicBezTo>
                    <a:pt x="1245674" y="913257"/>
                    <a:pt x="1245102" y="913257"/>
                    <a:pt x="1244531" y="913257"/>
                  </a:cubicBezTo>
                  <a:close/>
                  <a:moveTo>
                    <a:pt x="1233672" y="577215"/>
                  </a:moveTo>
                  <a:cubicBezTo>
                    <a:pt x="1236530" y="576072"/>
                    <a:pt x="1239387" y="575501"/>
                    <a:pt x="1242816" y="574929"/>
                  </a:cubicBezTo>
                  <a:cubicBezTo>
                    <a:pt x="1243959" y="574929"/>
                    <a:pt x="1245102" y="576644"/>
                    <a:pt x="1246245" y="577215"/>
                  </a:cubicBezTo>
                  <a:cubicBezTo>
                    <a:pt x="1241102" y="581787"/>
                    <a:pt x="1242245" y="588645"/>
                    <a:pt x="1240530" y="594360"/>
                  </a:cubicBezTo>
                  <a:cubicBezTo>
                    <a:pt x="1238816" y="598361"/>
                    <a:pt x="1234815" y="599504"/>
                    <a:pt x="1231386" y="596646"/>
                  </a:cubicBezTo>
                  <a:cubicBezTo>
                    <a:pt x="1222242" y="589216"/>
                    <a:pt x="1223385" y="582359"/>
                    <a:pt x="1233672" y="577215"/>
                  </a:cubicBezTo>
                  <a:close/>
                  <a:moveTo>
                    <a:pt x="1226814" y="692086"/>
                  </a:moveTo>
                  <a:cubicBezTo>
                    <a:pt x="1227386" y="691515"/>
                    <a:pt x="1227386" y="691515"/>
                    <a:pt x="1227957" y="690944"/>
                  </a:cubicBezTo>
                  <a:cubicBezTo>
                    <a:pt x="1228529" y="689801"/>
                    <a:pt x="1228529" y="689229"/>
                    <a:pt x="1229100" y="688086"/>
                  </a:cubicBezTo>
                  <a:cubicBezTo>
                    <a:pt x="1229672" y="688086"/>
                    <a:pt x="1229672" y="688657"/>
                    <a:pt x="1230244" y="688657"/>
                  </a:cubicBezTo>
                  <a:cubicBezTo>
                    <a:pt x="1229672" y="689229"/>
                    <a:pt x="1229100" y="689801"/>
                    <a:pt x="1227957" y="690944"/>
                  </a:cubicBezTo>
                  <a:cubicBezTo>
                    <a:pt x="1227957" y="692086"/>
                    <a:pt x="1227386" y="692086"/>
                    <a:pt x="1226814" y="692086"/>
                  </a:cubicBezTo>
                  <a:cubicBezTo>
                    <a:pt x="1225671" y="694372"/>
                    <a:pt x="1223957" y="696659"/>
                    <a:pt x="1222242" y="698373"/>
                  </a:cubicBezTo>
                  <a:cubicBezTo>
                    <a:pt x="1221671" y="698945"/>
                    <a:pt x="1221671" y="698945"/>
                    <a:pt x="1221099" y="699516"/>
                  </a:cubicBezTo>
                  <a:cubicBezTo>
                    <a:pt x="1221099" y="698945"/>
                    <a:pt x="1221671" y="698373"/>
                    <a:pt x="1221671" y="697801"/>
                  </a:cubicBezTo>
                  <a:cubicBezTo>
                    <a:pt x="1223385" y="696087"/>
                    <a:pt x="1225100" y="694372"/>
                    <a:pt x="1226814" y="692086"/>
                  </a:cubicBezTo>
                  <a:close/>
                  <a:moveTo>
                    <a:pt x="1222242" y="614362"/>
                  </a:moveTo>
                  <a:lnTo>
                    <a:pt x="1222242" y="616077"/>
                  </a:lnTo>
                  <a:lnTo>
                    <a:pt x="1220528" y="615506"/>
                  </a:lnTo>
                  <a:lnTo>
                    <a:pt x="1222242" y="614362"/>
                  </a:lnTo>
                  <a:close/>
                  <a:moveTo>
                    <a:pt x="1210812" y="796100"/>
                  </a:moveTo>
                  <a:lnTo>
                    <a:pt x="1211384" y="797814"/>
                  </a:lnTo>
                  <a:lnTo>
                    <a:pt x="1210241" y="797814"/>
                  </a:lnTo>
                  <a:lnTo>
                    <a:pt x="1210812" y="796100"/>
                  </a:lnTo>
                  <a:close/>
                  <a:moveTo>
                    <a:pt x="1202811" y="1048131"/>
                  </a:moveTo>
                  <a:cubicBezTo>
                    <a:pt x="1204526" y="1044702"/>
                    <a:pt x="1204526" y="1040702"/>
                    <a:pt x="1207955" y="1038987"/>
                  </a:cubicBezTo>
                  <a:cubicBezTo>
                    <a:pt x="1207955" y="1038987"/>
                    <a:pt x="1207955" y="1038416"/>
                    <a:pt x="1207955" y="1037844"/>
                  </a:cubicBezTo>
                  <a:cubicBezTo>
                    <a:pt x="1208526" y="1037272"/>
                    <a:pt x="1208526" y="1037272"/>
                    <a:pt x="1209098" y="1036701"/>
                  </a:cubicBezTo>
                  <a:cubicBezTo>
                    <a:pt x="1209098" y="1037272"/>
                    <a:pt x="1208526" y="1037844"/>
                    <a:pt x="1208526" y="1038416"/>
                  </a:cubicBezTo>
                  <a:cubicBezTo>
                    <a:pt x="1208526" y="1038416"/>
                    <a:pt x="1208526" y="1038416"/>
                    <a:pt x="1207955" y="1038416"/>
                  </a:cubicBezTo>
                  <a:cubicBezTo>
                    <a:pt x="1208526" y="1041273"/>
                    <a:pt x="1209098" y="1043559"/>
                    <a:pt x="1210241" y="1046417"/>
                  </a:cubicBezTo>
                  <a:cubicBezTo>
                    <a:pt x="1210241" y="1046988"/>
                    <a:pt x="1210812" y="1048131"/>
                    <a:pt x="1210241" y="1048702"/>
                  </a:cubicBezTo>
                  <a:cubicBezTo>
                    <a:pt x="1209098" y="1049846"/>
                    <a:pt x="1207955" y="1050417"/>
                    <a:pt x="1206812" y="1051560"/>
                  </a:cubicBezTo>
                  <a:cubicBezTo>
                    <a:pt x="1206240" y="1052132"/>
                    <a:pt x="1205097" y="1051560"/>
                    <a:pt x="1204526" y="1051560"/>
                  </a:cubicBezTo>
                  <a:cubicBezTo>
                    <a:pt x="1202811" y="1050989"/>
                    <a:pt x="1202240" y="1049274"/>
                    <a:pt x="1202811" y="1048131"/>
                  </a:cubicBezTo>
                  <a:close/>
                  <a:moveTo>
                    <a:pt x="1198239" y="879539"/>
                  </a:moveTo>
                  <a:lnTo>
                    <a:pt x="1199954" y="880110"/>
                  </a:lnTo>
                  <a:lnTo>
                    <a:pt x="1198239" y="880682"/>
                  </a:lnTo>
                  <a:lnTo>
                    <a:pt x="1198239" y="879539"/>
                  </a:lnTo>
                  <a:close/>
                  <a:moveTo>
                    <a:pt x="1191953" y="804672"/>
                  </a:moveTo>
                  <a:cubicBezTo>
                    <a:pt x="1193667" y="804101"/>
                    <a:pt x="1194810" y="805244"/>
                    <a:pt x="1195382" y="806958"/>
                  </a:cubicBezTo>
                  <a:cubicBezTo>
                    <a:pt x="1195382" y="808672"/>
                    <a:pt x="1194810" y="809816"/>
                    <a:pt x="1192524" y="809244"/>
                  </a:cubicBezTo>
                  <a:cubicBezTo>
                    <a:pt x="1191381" y="809244"/>
                    <a:pt x="1190239" y="808101"/>
                    <a:pt x="1189095" y="807530"/>
                  </a:cubicBezTo>
                  <a:cubicBezTo>
                    <a:pt x="1189667" y="806958"/>
                    <a:pt x="1190810" y="805244"/>
                    <a:pt x="1191953" y="804672"/>
                  </a:cubicBezTo>
                  <a:close/>
                  <a:moveTo>
                    <a:pt x="1188524" y="984694"/>
                  </a:moveTo>
                  <a:cubicBezTo>
                    <a:pt x="1189667" y="992696"/>
                    <a:pt x="1187952" y="999554"/>
                    <a:pt x="1180523" y="1004697"/>
                  </a:cubicBezTo>
                  <a:cubicBezTo>
                    <a:pt x="1180523" y="1005269"/>
                    <a:pt x="1180523" y="1005269"/>
                    <a:pt x="1180523" y="1005840"/>
                  </a:cubicBezTo>
                  <a:lnTo>
                    <a:pt x="1179380" y="1005840"/>
                  </a:lnTo>
                  <a:lnTo>
                    <a:pt x="1179951" y="1005269"/>
                  </a:lnTo>
                  <a:cubicBezTo>
                    <a:pt x="1179951" y="1005269"/>
                    <a:pt x="1179951" y="1005269"/>
                    <a:pt x="1180523" y="1004697"/>
                  </a:cubicBezTo>
                  <a:cubicBezTo>
                    <a:pt x="1178809" y="996696"/>
                    <a:pt x="1181666" y="989838"/>
                    <a:pt x="1185666" y="983552"/>
                  </a:cubicBezTo>
                  <a:cubicBezTo>
                    <a:pt x="1185666" y="982980"/>
                    <a:pt x="1186809" y="982980"/>
                    <a:pt x="1187381" y="982980"/>
                  </a:cubicBezTo>
                  <a:cubicBezTo>
                    <a:pt x="1187952" y="982980"/>
                    <a:pt x="1188524" y="984123"/>
                    <a:pt x="1188524" y="984694"/>
                  </a:cubicBezTo>
                  <a:close/>
                  <a:moveTo>
                    <a:pt x="1185666" y="889254"/>
                  </a:moveTo>
                  <a:cubicBezTo>
                    <a:pt x="1186238" y="889254"/>
                    <a:pt x="1186809" y="889826"/>
                    <a:pt x="1186809" y="890397"/>
                  </a:cubicBezTo>
                  <a:cubicBezTo>
                    <a:pt x="1186809" y="890969"/>
                    <a:pt x="1186238" y="891540"/>
                    <a:pt x="1186238" y="892112"/>
                  </a:cubicBezTo>
                  <a:cubicBezTo>
                    <a:pt x="1185666" y="892112"/>
                    <a:pt x="1185095" y="892112"/>
                    <a:pt x="1184524" y="891540"/>
                  </a:cubicBezTo>
                  <a:cubicBezTo>
                    <a:pt x="1183380" y="890397"/>
                    <a:pt x="1183952" y="889254"/>
                    <a:pt x="1185666" y="889254"/>
                  </a:cubicBezTo>
                  <a:close/>
                  <a:moveTo>
                    <a:pt x="1169664" y="908685"/>
                  </a:moveTo>
                  <a:cubicBezTo>
                    <a:pt x="1170236" y="908114"/>
                    <a:pt x="1172522" y="907542"/>
                    <a:pt x="1173665" y="908114"/>
                  </a:cubicBezTo>
                  <a:cubicBezTo>
                    <a:pt x="1178237" y="909257"/>
                    <a:pt x="1182237" y="911542"/>
                    <a:pt x="1183952" y="916686"/>
                  </a:cubicBezTo>
                  <a:cubicBezTo>
                    <a:pt x="1185666" y="921829"/>
                    <a:pt x="1186809" y="926973"/>
                    <a:pt x="1186238" y="932688"/>
                  </a:cubicBezTo>
                  <a:cubicBezTo>
                    <a:pt x="1185666" y="940117"/>
                    <a:pt x="1185666" y="948119"/>
                    <a:pt x="1185095" y="954405"/>
                  </a:cubicBezTo>
                  <a:cubicBezTo>
                    <a:pt x="1186238" y="958406"/>
                    <a:pt x="1186809" y="960692"/>
                    <a:pt x="1186809" y="962977"/>
                  </a:cubicBezTo>
                  <a:cubicBezTo>
                    <a:pt x="1186809" y="965264"/>
                    <a:pt x="1186809" y="968121"/>
                    <a:pt x="1185666" y="969264"/>
                  </a:cubicBezTo>
                  <a:cubicBezTo>
                    <a:pt x="1182809" y="970979"/>
                    <a:pt x="1182237" y="968121"/>
                    <a:pt x="1181094" y="965835"/>
                  </a:cubicBezTo>
                  <a:cubicBezTo>
                    <a:pt x="1179951" y="964121"/>
                    <a:pt x="1178237" y="961834"/>
                    <a:pt x="1176522" y="961263"/>
                  </a:cubicBezTo>
                  <a:cubicBezTo>
                    <a:pt x="1171950" y="960120"/>
                    <a:pt x="1169664" y="957262"/>
                    <a:pt x="1168521" y="953834"/>
                  </a:cubicBezTo>
                  <a:cubicBezTo>
                    <a:pt x="1167950" y="951547"/>
                    <a:pt x="1167379" y="949262"/>
                    <a:pt x="1166807" y="946976"/>
                  </a:cubicBezTo>
                  <a:cubicBezTo>
                    <a:pt x="1165664" y="941261"/>
                    <a:pt x="1162806" y="934974"/>
                    <a:pt x="1166807" y="929259"/>
                  </a:cubicBezTo>
                  <a:cubicBezTo>
                    <a:pt x="1165664" y="926973"/>
                    <a:pt x="1163949" y="924116"/>
                    <a:pt x="1162806" y="921829"/>
                  </a:cubicBezTo>
                  <a:cubicBezTo>
                    <a:pt x="1165092" y="916686"/>
                    <a:pt x="1167379" y="912686"/>
                    <a:pt x="1169664" y="908685"/>
                  </a:cubicBezTo>
                  <a:close/>
                  <a:moveTo>
                    <a:pt x="1143375" y="941832"/>
                  </a:moveTo>
                  <a:cubicBezTo>
                    <a:pt x="1141661" y="945261"/>
                    <a:pt x="1139375" y="948119"/>
                    <a:pt x="1137089" y="951547"/>
                  </a:cubicBezTo>
                  <a:cubicBezTo>
                    <a:pt x="1135946" y="953262"/>
                    <a:pt x="1134803" y="953834"/>
                    <a:pt x="1134231" y="952119"/>
                  </a:cubicBezTo>
                  <a:cubicBezTo>
                    <a:pt x="1133660" y="951547"/>
                    <a:pt x="1133660" y="950404"/>
                    <a:pt x="1133660" y="949833"/>
                  </a:cubicBezTo>
                  <a:cubicBezTo>
                    <a:pt x="1133660" y="949262"/>
                    <a:pt x="1133660" y="948119"/>
                    <a:pt x="1134231" y="947547"/>
                  </a:cubicBezTo>
                  <a:cubicBezTo>
                    <a:pt x="1135946" y="943547"/>
                    <a:pt x="1138232" y="939546"/>
                    <a:pt x="1137089" y="934402"/>
                  </a:cubicBezTo>
                  <a:cubicBezTo>
                    <a:pt x="1135374" y="928687"/>
                    <a:pt x="1130231" y="929259"/>
                    <a:pt x="1126230" y="926973"/>
                  </a:cubicBezTo>
                  <a:cubicBezTo>
                    <a:pt x="1125659" y="926402"/>
                    <a:pt x="1125087" y="925259"/>
                    <a:pt x="1125659" y="925259"/>
                  </a:cubicBezTo>
                  <a:cubicBezTo>
                    <a:pt x="1126230" y="924116"/>
                    <a:pt x="1127374" y="922972"/>
                    <a:pt x="1128516" y="922972"/>
                  </a:cubicBezTo>
                  <a:cubicBezTo>
                    <a:pt x="1129659" y="922972"/>
                    <a:pt x="1131374" y="923544"/>
                    <a:pt x="1133089" y="923544"/>
                  </a:cubicBezTo>
                  <a:cubicBezTo>
                    <a:pt x="1135946" y="924116"/>
                    <a:pt x="1138804" y="924687"/>
                    <a:pt x="1141661" y="925259"/>
                  </a:cubicBezTo>
                  <a:cubicBezTo>
                    <a:pt x="1141661" y="925259"/>
                    <a:pt x="1141661" y="924687"/>
                    <a:pt x="1141661" y="924687"/>
                  </a:cubicBezTo>
                  <a:cubicBezTo>
                    <a:pt x="1141661" y="924687"/>
                    <a:pt x="1141661" y="924687"/>
                    <a:pt x="1142232" y="924687"/>
                  </a:cubicBezTo>
                  <a:cubicBezTo>
                    <a:pt x="1139946" y="921258"/>
                    <a:pt x="1137660" y="917257"/>
                    <a:pt x="1135374" y="913829"/>
                  </a:cubicBezTo>
                  <a:cubicBezTo>
                    <a:pt x="1131945" y="908114"/>
                    <a:pt x="1132517" y="901827"/>
                    <a:pt x="1134803" y="895541"/>
                  </a:cubicBezTo>
                  <a:cubicBezTo>
                    <a:pt x="1135374" y="893826"/>
                    <a:pt x="1137660" y="891540"/>
                    <a:pt x="1139375" y="890969"/>
                  </a:cubicBezTo>
                  <a:cubicBezTo>
                    <a:pt x="1141089" y="890397"/>
                    <a:pt x="1143947" y="891540"/>
                    <a:pt x="1145090" y="893254"/>
                  </a:cubicBezTo>
                  <a:cubicBezTo>
                    <a:pt x="1147376" y="896112"/>
                    <a:pt x="1149662" y="899541"/>
                    <a:pt x="1151376" y="902399"/>
                  </a:cubicBezTo>
                  <a:cubicBezTo>
                    <a:pt x="1151376" y="902399"/>
                    <a:pt x="1151376" y="902399"/>
                    <a:pt x="1151376" y="902399"/>
                  </a:cubicBezTo>
                  <a:lnTo>
                    <a:pt x="1151948" y="901256"/>
                  </a:lnTo>
                  <a:lnTo>
                    <a:pt x="1151376" y="902970"/>
                  </a:lnTo>
                  <a:cubicBezTo>
                    <a:pt x="1151376" y="902970"/>
                    <a:pt x="1151376" y="902970"/>
                    <a:pt x="1151376" y="902399"/>
                  </a:cubicBezTo>
                  <a:cubicBezTo>
                    <a:pt x="1145090" y="908114"/>
                    <a:pt x="1145090" y="913829"/>
                    <a:pt x="1151376" y="919544"/>
                  </a:cubicBezTo>
                  <a:cubicBezTo>
                    <a:pt x="1152519" y="920687"/>
                    <a:pt x="1151376" y="922401"/>
                    <a:pt x="1149662" y="922972"/>
                  </a:cubicBezTo>
                  <a:cubicBezTo>
                    <a:pt x="1146804" y="923544"/>
                    <a:pt x="1143947" y="924116"/>
                    <a:pt x="1141089" y="924687"/>
                  </a:cubicBezTo>
                  <a:cubicBezTo>
                    <a:pt x="1141089" y="924687"/>
                    <a:pt x="1141661" y="925259"/>
                    <a:pt x="1141661" y="925259"/>
                  </a:cubicBezTo>
                  <a:cubicBezTo>
                    <a:pt x="1141661" y="925259"/>
                    <a:pt x="1141089" y="925259"/>
                    <a:pt x="1141089" y="925259"/>
                  </a:cubicBezTo>
                  <a:cubicBezTo>
                    <a:pt x="1142232" y="928116"/>
                    <a:pt x="1143375" y="930402"/>
                    <a:pt x="1143375" y="933259"/>
                  </a:cubicBezTo>
                  <a:cubicBezTo>
                    <a:pt x="1145090" y="936117"/>
                    <a:pt x="1144519" y="938974"/>
                    <a:pt x="1143375" y="941832"/>
                  </a:cubicBezTo>
                  <a:close/>
                  <a:moveTo>
                    <a:pt x="1154234" y="1005269"/>
                  </a:moveTo>
                  <a:cubicBezTo>
                    <a:pt x="1154234" y="1005840"/>
                    <a:pt x="1153091" y="1006983"/>
                    <a:pt x="1153091" y="1006983"/>
                  </a:cubicBezTo>
                  <a:cubicBezTo>
                    <a:pt x="1151948" y="1006983"/>
                    <a:pt x="1149662" y="1006983"/>
                    <a:pt x="1149662" y="1006412"/>
                  </a:cubicBezTo>
                  <a:cubicBezTo>
                    <a:pt x="1147947" y="1001268"/>
                    <a:pt x="1146804" y="996124"/>
                    <a:pt x="1146233" y="990981"/>
                  </a:cubicBezTo>
                  <a:cubicBezTo>
                    <a:pt x="1146233" y="989838"/>
                    <a:pt x="1147376" y="988695"/>
                    <a:pt x="1148519" y="986981"/>
                  </a:cubicBezTo>
                  <a:cubicBezTo>
                    <a:pt x="1148519" y="986981"/>
                    <a:pt x="1148519" y="986409"/>
                    <a:pt x="1147947" y="986409"/>
                  </a:cubicBezTo>
                  <a:cubicBezTo>
                    <a:pt x="1148519" y="985266"/>
                    <a:pt x="1148519" y="984123"/>
                    <a:pt x="1149090" y="982980"/>
                  </a:cubicBezTo>
                  <a:cubicBezTo>
                    <a:pt x="1149090" y="982980"/>
                    <a:pt x="1149090" y="982980"/>
                    <a:pt x="1149090" y="982980"/>
                  </a:cubicBezTo>
                  <a:cubicBezTo>
                    <a:pt x="1149090" y="982409"/>
                    <a:pt x="1149090" y="981837"/>
                    <a:pt x="1149662" y="981266"/>
                  </a:cubicBezTo>
                  <a:cubicBezTo>
                    <a:pt x="1149662" y="981837"/>
                    <a:pt x="1149090" y="982409"/>
                    <a:pt x="1149090" y="982980"/>
                  </a:cubicBezTo>
                  <a:cubicBezTo>
                    <a:pt x="1149090" y="984123"/>
                    <a:pt x="1148519" y="985837"/>
                    <a:pt x="1148519" y="986981"/>
                  </a:cubicBezTo>
                  <a:cubicBezTo>
                    <a:pt x="1148519" y="986981"/>
                    <a:pt x="1148519" y="986981"/>
                    <a:pt x="1148519" y="986981"/>
                  </a:cubicBezTo>
                  <a:cubicBezTo>
                    <a:pt x="1150805" y="991552"/>
                    <a:pt x="1153091" y="995553"/>
                    <a:pt x="1154805" y="1000125"/>
                  </a:cubicBezTo>
                  <a:cubicBezTo>
                    <a:pt x="1154805" y="1002411"/>
                    <a:pt x="1154234" y="1004126"/>
                    <a:pt x="1154234" y="1005269"/>
                  </a:cubicBezTo>
                  <a:close/>
                  <a:moveTo>
                    <a:pt x="1146804" y="530352"/>
                  </a:moveTo>
                  <a:cubicBezTo>
                    <a:pt x="1146804" y="529781"/>
                    <a:pt x="1147947" y="529781"/>
                    <a:pt x="1148519" y="529781"/>
                  </a:cubicBezTo>
                  <a:cubicBezTo>
                    <a:pt x="1150234" y="530352"/>
                    <a:pt x="1150805" y="531495"/>
                    <a:pt x="1149662" y="533210"/>
                  </a:cubicBezTo>
                  <a:cubicBezTo>
                    <a:pt x="1149662" y="533781"/>
                    <a:pt x="1148519" y="533781"/>
                    <a:pt x="1147947" y="533781"/>
                  </a:cubicBezTo>
                  <a:cubicBezTo>
                    <a:pt x="1146233" y="533210"/>
                    <a:pt x="1145661" y="532066"/>
                    <a:pt x="1146804" y="530352"/>
                  </a:cubicBezTo>
                  <a:close/>
                  <a:moveTo>
                    <a:pt x="1133660" y="750380"/>
                  </a:moveTo>
                  <a:cubicBezTo>
                    <a:pt x="1134231" y="746951"/>
                    <a:pt x="1137089" y="745236"/>
                    <a:pt x="1139946" y="744665"/>
                  </a:cubicBezTo>
                  <a:cubicBezTo>
                    <a:pt x="1141089" y="744665"/>
                    <a:pt x="1142804" y="745236"/>
                    <a:pt x="1143947" y="746379"/>
                  </a:cubicBezTo>
                  <a:cubicBezTo>
                    <a:pt x="1144519" y="746379"/>
                    <a:pt x="1144519" y="748094"/>
                    <a:pt x="1143947" y="748665"/>
                  </a:cubicBezTo>
                  <a:cubicBezTo>
                    <a:pt x="1141089" y="753237"/>
                    <a:pt x="1137660" y="756666"/>
                    <a:pt x="1132517" y="758952"/>
                  </a:cubicBezTo>
                  <a:cubicBezTo>
                    <a:pt x="1132517" y="759524"/>
                    <a:pt x="1132517" y="759524"/>
                    <a:pt x="1132517" y="760095"/>
                  </a:cubicBezTo>
                  <a:cubicBezTo>
                    <a:pt x="1131945" y="760095"/>
                    <a:pt x="1131945" y="760095"/>
                    <a:pt x="1131374" y="760095"/>
                  </a:cubicBezTo>
                  <a:cubicBezTo>
                    <a:pt x="1130802" y="760666"/>
                    <a:pt x="1130802" y="761238"/>
                    <a:pt x="1130231" y="761238"/>
                  </a:cubicBezTo>
                  <a:cubicBezTo>
                    <a:pt x="1130231" y="760666"/>
                    <a:pt x="1130231" y="760095"/>
                    <a:pt x="1130802" y="760095"/>
                  </a:cubicBezTo>
                  <a:cubicBezTo>
                    <a:pt x="1130802" y="760095"/>
                    <a:pt x="1131374" y="760095"/>
                    <a:pt x="1131374" y="760095"/>
                  </a:cubicBezTo>
                  <a:cubicBezTo>
                    <a:pt x="1131374" y="760095"/>
                    <a:pt x="1131945" y="759524"/>
                    <a:pt x="1131945" y="759524"/>
                  </a:cubicBezTo>
                  <a:cubicBezTo>
                    <a:pt x="1131945" y="759524"/>
                    <a:pt x="1132517" y="759524"/>
                    <a:pt x="1132517" y="758952"/>
                  </a:cubicBezTo>
                  <a:cubicBezTo>
                    <a:pt x="1133089" y="756095"/>
                    <a:pt x="1133089" y="753237"/>
                    <a:pt x="1133660" y="750380"/>
                  </a:cubicBezTo>
                  <a:close/>
                  <a:moveTo>
                    <a:pt x="1130802" y="523494"/>
                  </a:moveTo>
                  <a:cubicBezTo>
                    <a:pt x="1133089" y="523494"/>
                    <a:pt x="1133660" y="524637"/>
                    <a:pt x="1131945" y="525780"/>
                  </a:cubicBezTo>
                  <a:cubicBezTo>
                    <a:pt x="1131374" y="526351"/>
                    <a:pt x="1130231" y="525780"/>
                    <a:pt x="1129659" y="525780"/>
                  </a:cubicBezTo>
                  <a:cubicBezTo>
                    <a:pt x="1129088" y="525209"/>
                    <a:pt x="1129088" y="524637"/>
                    <a:pt x="1128516" y="524637"/>
                  </a:cubicBezTo>
                  <a:cubicBezTo>
                    <a:pt x="1129088" y="524066"/>
                    <a:pt x="1129659" y="523494"/>
                    <a:pt x="1130802" y="523494"/>
                  </a:cubicBezTo>
                  <a:close/>
                  <a:moveTo>
                    <a:pt x="1122230" y="809244"/>
                  </a:moveTo>
                  <a:cubicBezTo>
                    <a:pt x="1125087" y="808672"/>
                    <a:pt x="1127945" y="808101"/>
                    <a:pt x="1130802" y="808101"/>
                  </a:cubicBezTo>
                  <a:cubicBezTo>
                    <a:pt x="1131374" y="807530"/>
                    <a:pt x="1131945" y="807530"/>
                    <a:pt x="1132517" y="806958"/>
                  </a:cubicBezTo>
                  <a:cubicBezTo>
                    <a:pt x="1134231" y="805244"/>
                    <a:pt x="1135946" y="803529"/>
                    <a:pt x="1138232" y="801815"/>
                  </a:cubicBezTo>
                  <a:cubicBezTo>
                    <a:pt x="1138232" y="801815"/>
                    <a:pt x="1138232" y="801815"/>
                    <a:pt x="1138804" y="801815"/>
                  </a:cubicBezTo>
                  <a:cubicBezTo>
                    <a:pt x="1138804" y="801243"/>
                    <a:pt x="1138232" y="800671"/>
                    <a:pt x="1138232" y="800100"/>
                  </a:cubicBezTo>
                  <a:cubicBezTo>
                    <a:pt x="1134231" y="781241"/>
                    <a:pt x="1131945" y="779526"/>
                    <a:pt x="1153662" y="766953"/>
                  </a:cubicBezTo>
                  <a:cubicBezTo>
                    <a:pt x="1154805" y="766381"/>
                    <a:pt x="1157091" y="766953"/>
                    <a:pt x="1157663" y="767525"/>
                  </a:cubicBezTo>
                  <a:cubicBezTo>
                    <a:pt x="1158806" y="768667"/>
                    <a:pt x="1158806" y="770382"/>
                    <a:pt x="1158806" y="771525"/>
                  </a:cubicBezTo>
                  <a:cubicBezTo>
                    <a:pt x="1158806" y="772096"/>
                    <a:pt x="1158234" y="773240"/>
                    <a:pt x="1158234" y="773811"/>
                  </a:cubicBezTo>
                  <a:cubicBezTo>
                    <a:pt x="1154805" y="777811"/>
                    <a:pt x="1150805" y="781812"/>
                    <a:pt x="1147376" y="785812"/>
                  </a:cubicBezTo>
                  <a:cubicBezTo>
                    <a:pt x="1145090" y="789813"/>
                    <a:pt x="1143947" y="794385"/>
                    <a:pt x="1141661" y="798386"/>
                  </a:cubicBezTo>
                  <a:cubicBezTo>
                    <a:pt x="1141089" y="799529"/>
                    <a:pt x="1139946" y="800100"/>
                    <a:pt x="1138804" y="801243"/>
                  </a:cubicBezTo>
                  <a:cubicBezTo>
                    <a:pt x="1138804" y="801243"/>
                    <a:pt x="1138804" y="801815"/>
                    <a:pt x="1138804" y="801815"/>
                  </a:cubicBezTo>
                  <a:cubicBezTo>
                    <a:pt x="1137089" y="803529"/>
                    <a:pt x="1135374" y="805244"/>
                    <a:pt x="1133089" y="806958"/>
                  </a:cubicBezTo>
                  <a:cubicBezTo>
                    <a:pt x="1132517" y="806958"/>
                    <a:pt x="1131945" y="806958"/>
                    <a:pt x="1130802" y="807530"/>
                  </a:cubicBezTo>
                  <a:cubicBezTo>
                    <a:pt x="1127945" y="809244"/>
                    <a:pt x="1125659" y="810387"/>
                    <a:pt x="1122801" y="812101"/>
                  </a:cubicBezTo>
                  <a:cubicBezTo>
                    <a:pt x="1122801" y="812101"/>
                    <a:pt x="1121658" y="811530"/>
                    <a:pt x="1121658" y="810959"/>
                  </a:cubicBezTo>
                  <a:cubicBezTo>
                    <a:pt x="1121087" y="810387"/>
                    <a:pt x="1121658" y="809244"/>
                    <a:pt x="1122230" y="809244"/>
                  </a:cubicBezTo>
                  <a:close/>
                  <a:moveTo>
                    <a:pt x="1121087" y="451485"/>
                  </a:moveTo>
                  <a:lnTo>
                    <a:pt x="1120515" y="453200"/>
                  </a:lnTo>
                  <a:lnTo>
                    <a:pt x="1119944" y="451485"/>
                  </a:lnTo>
                  <a:lnTo>
                    <a:pt x="1121087" y="451485"/>
                  </a:lnTo>
                  <a:close/>
                  <a:moveTo>
                    <a:pt x="1106799" y="497776"/>
                  </a:moveTo>
                  <a:cubicBezTo>
                    <a:pt x="1107371" y="497205"/>
                    <a:pt x="1107942" y="497776"/>
                    <a:pt x="1108514" y="497776"/>
                  </a:cubicBezTo>
                  <a:cubicBezTo>
                    <a:pt x="1110228" y="498920"/>
                    <a:pt x="1110228" y="500062"/>
                    <a:pt x="1109085" y="501206"/>
                  </a:cubicBezTo>
                  <a:cubicBezTo>
                    <a:pt x="1108514" y="501777"/>
                    <a:pt x="1107371" y="501777"/>
                    <a:pt x="1107371" y="501777"/>
                  </a:cubicBezTo>
                  <a:cubicBezTo>
                    <a:pt x="1105656" y="500634"/>
                    <a:pt x="1105656" y="499491"/>
                    <a:pt x="1106799" y="497776"/>
                  </a:cubicBezTo>
                  <a:close/>
                  <a:moveTo>
                    <a:pt x="580448" y="694372"/>
                  </a:moveTo>
                  <a:lnTo>
                    <a:pt x="579305" y="694944"/>
                  </a:lnTo>
                  <a:lnTo>
                    <a:pt x="579876" y="693801"/>
                  </a:lnTo>
                  <a:cubicBezTo>
                    <a:pt x="579876" y="693230"/>
                    <a:pt x="580448" y="693230"/>
                    <a:pt x="580448" y="692658"/>
                  </a:cubicBezTo>
                  <a:cubicBezTo>
                    <a:pt x="580448" y="693230"/>
                    <a:pt x="580448" y="693801"/>
                    <a:pt x="580448" y="694372"/>
                  </a:cubicBezTo>
                  <a:close/>
                  <a:moveTo>
                    <a:pt x="593592" y="660082"/>
                  </a:moveTo>
                  <a:cubicBezTo>
                    <a:pt x="593592" y="659511"/>
                    <a:pt x="593592" y="659511"/>
                    <a:pt x="593592" y="658940"/>
                  </a:cubicBezTo>
                  <a:cubicBezTo>
                    <a:pt x="593021" y="658368"/>
                    <a:pt x="591878" y="657796"/>
                    <a:pt x="591306" y="657225"/>
                  </a:cubicBezTo>
                  <a:cubicBezTo>
                    <a:pt x="591306" y="657225"/>
                    <a:pt x="591878" y="656082"/>
                    <a:pt x="591878" y="655511"/>
                  </a:cubicBezTo>
                  <a:cubicBezTo>
                    <a:pt x="593592" y="656082"/>
                    <a:pt x="593592" y="657796"/>
                    <a:pt x="593592" y="658940"/>
                  </a:cubicBezTo>
                  <a:cubicBezTo>
                    <a:pt x="593592" y="658940"/>
                    <a:pt x="594164" y="659511"/>
                    <a:pt x="594164" y="659511"/>
                  </a:cubicBezTo>
                  <a:cubicBezTo>
                    <a:pt x="594735" y="660082"/>
                    <a:pt x="594735" y="660654"/>
                    <a:pt x="595307" y="661226"/>
                  </a:cubicBezTo>
                  <a:cubicBezTo>
                    <a:pt x="594735" y="660654"/>
                    <a:pt x="594164" y="660654"/>
                    <a:pt x="593592" y="660082"/>
                  </a:cubicBezTo>
                  <a:close/>
                  <a:moveTo>
                    <a:pt x="597021" y="629793"/>
                  </a:moveTo>
                  <a:cubicBezTo>
                    <a:pt x="597021" y="629793"/>
                    <a:pt x="596450" y="629793"/>
                    <a:pt x="595878" y="630365"/>
                  </a:cubicBezTo>
                  <a:cubicBezTo>
                    <a:pt x="595878" y="629221"/>
                    <a:pt x="595878" y="628079"/>
                    <a:pt x="595878" y="626936"/>
                  </a:cubicBezTo>
                  <a:cubicBezTo>
                    <a:pt x="595878" y="627507"/>
                    <a:pt x="596450" y="628079"/>
                    <a:pt x="596450" y="628079"/>
                  </a:cubicBezTo>
                  <a:cubicBezTo>
                    <a:pt x="597021" y="628650"/>
                    <a:pt x="597021" y="629221"/>
                    <a:pt x="597021" y="629793"/>
                  </a:cubicBezTo>
                  <a:close/>
                  <a:moveTo>
                    <a:pt x="599879" y="754951"/>
                  </a:moveTo>
                  <a:cubicBezTo>
                    <a:pt x="598736" y="756095"/>
                    <a:pt x="597021" y="755523"/>
                    <a:pt x="596450" y="754380"/>
                  </a:cubicBezTo>
                  <a:cubicBezTo>
                    <a:pt x="594735" y="752094"/>
                    <a:pt x="592449" y="749236"/>
                    <a:pt x="591306" y="746379"/>
                  </a:cubicBezTo>
                  <a:cubicBezTo>
                    <a:pt x="590163" y="742950"/>
                    <a:pt x="590735" y="738950"/>
                    <a:pt x="594735" y="736664"/>
                  </a:cubicBezTo>
                  <a:cubicBezTo>
                    <a:pt x="594735" y="736664"/>
                    <a:pt x="594735" y="736092"/>
                    <a:pt x="594164" y="736092"/>
                  </a:cubicBezTo>
                  <a:cubicBezTo>
                    <a:pt x="594164" y="736092"/>
                    <a:pt x="594735" y="735521"/>
                    <a:pt x="594735" y="735521"/>
                  </a:cubicBezTo>
                  <a:cubicBezTo>
                    <a:pt x="594735" y="733806"/>
                    <a:pt x="594164" y="732663"/>
                    <a:pt x="595878" y="731520"/>
                  </a:cubicBezTo>
                  <a:cubicBezTo>
                    <a:pt x="595878" y="732091"/>
                    <a:pt x="596450" y="732663"/>
                    <a:pt x="596450" y="732663"/>
                  </a:cubicBezTo>
                  <a:cubicBezTo>
                    <a:pt x="595878" y="733806"/>
                    <a:pt x="595307" y="734377"/>
                    <a:pt x="594735" y="735521"/>
                  </a:cubicBezTo>
                  <a:cubicBezTo>
                    <a:pt x="594735" y="736092"/>
                    <a:pt x="594735" y="736092"/>
                    <a:pt x="594735" y="736664"/>
                  </a:cubicBezTo>
                  <a:cubicBezTo>
                    <a:pt x="594735" y="736664"/>
                    <a:pt x="594735" y="736664"/>
                    <a:pt x="594164" y="736664"/>
                  </a:cubicBezTo>
                  <a:cubicBezTo>
                    <a:pt x="596450" y="741807"/>
                    <a:pt x="598164" y="747522"/>
                    <a:pt x="600450" y="752666"/>
                  </a:cubicBezTo>
                  <a:cubicBezTo>
                    <a:pt x="601022" y="753809"/>
                    <a:pt x="600450" y="754380"/>
                    <a:pt x="599879" y="754951"/>
                  </a:cubicBezTo>
                  <a:close/>
                  <a:moveTo>
                    <a:pt x="606165" y="738950"/>
                  </a:moveTo>
                  <a:cubicBezTo>
                    <a:pt x="605594" y="738950"/>
                    <a:pt x="605022" y="737806"/>
                    <a:pt x="605022" y="737806"/>
                  </a:cubicBezTo>
                  <a:cubicBezTo>
                    <a:pt x="605022" y="736664"/>
                    <a:pt x="605594" y="735521"/>
                    <a:pt x="606165" y="734377"/>
                  </a:cubicBezTo>
                  <a:cubicBezTo>
                    <a:pt x="607308" y="735521"/>
                    <a:pt x="607880" y="736092"/>
                    <a:pt x="609023" y="737235"/>
                  </a:cubicBezTo>
                  <a:cubicBezTo>
                    <a:pt x="609023" y="738378"/>
                    <a:pt x="607880" y="738950"/>
                    <a:pt x="606165" y="738950"/>
                  </a:cubicBezTo>
                  <a:close/>
                  <a:moveTo>
                    <a:pt x="817049" y="240601"/>
                  </a:moveTo>
                  <a:cubicBezTo>
                    <a:pt x="816477" y="240601"/>
                    <a:pt x="815906" y="239459"/>
                    <a:pt x="815906" y="238887"/>
                  </a:cubicBezTo>
                  <a:cubicBezTo>
                    <a:pt x="815906" y="236601"/>
                    <a:pt x="815906" y="234315"/>
                    <a:pt x="815906" y="235458"/>
                  </a:cubicBezTo>
                  <a:cubicBezTo>
                    <a:pt x="815906" y="230886"/>
                    <a:pt x="815906" y="229743"/>
                    <a:pt x="816477" y="228029"/>
                  </a:cubicBezTo>
                  <a:cubicBezTo>
                    <a:pt x="816477" y="227457"/>
                    <a:pt x="817049" y="226886"/>
                    <a:pt x="817620" y="226314"/>
                  </a:cubicBezTo>
                  <a:cubicBezTo>
                    <a:pt x="817620" y="226314"/>
                    <a:pt x="818763" y="226886"/>
                    <a:pt x="818763" y="226886"/>
                  </a:cubicBezTo>
                  <a:cubicBezTo>
                    <a:pt x="818763" y="230315"/>
                    <a:pt x="818763" y="234315"/>
                    <a:pt x="819335" y="237744"/>
                  </a:cubicBezTo>
                  <a:cubicBezTo>
                    <a:pt x="819335" y="240030"/>
                    <a:pt x="818763" y="240601"/>
                    <a:pt x="817049" y="240601"/>
                  </a:cubicBezTo>
                  <a:close/>
                  <a:moveTo>
                    <a:pt x="849624" y="230315"/>
                  </a:moveTo>
                  <a:cubicBezTo>
                    <a:pt x="849053" y="230886"/>
                    <a:pt x="848481" y="230886"/>
                    <a:pt x="848481" y="231457"/>
                  </a:cubicBezTo>
                  <a:cubicBezTo>
                    <a:pt x="848481" y="230886"/>
                    <a:pt x="849053" y="230315"/>
                    <a:pt x="849053" y="229743"/>
                  </a:cubicBezTo>
                  <a:lnTo>
                    <a:pt x="850196" y="229743"/>
                  </a:lnTo>
                  <a:lnTo>
                    <a:pt x="849624" y="230315"/>
                  </a:lnTo>
                  <a:close/>
                  <a:moveTo>
                    <a:pt x="858197" y="622935"/>
                  </a:moveTo>
                  <a:lnTo>
                    <a:pt x="857625" y="623506"/>
                  </a:lnTo>
                  <a:lnTo>
                    <a:pt x="858197" y="622935"/>
                  </a:lnTo>
                  <a:lnTo>
                    <a:pt x="858768" y="621792"/>
                  </a:lnTo>
                  <a:lnTo>
                    <a:pt x="858197" y="622935"/>
                  </a:lnTo>
                  <a:close/>
                  <a:moveTo>
                    <a:pt x="894201" y="814387"/>
                  </a:moveTo>
                  <a:cubicBezTo>
                    <a:pt x="893630" y="814387"/>
                    <a:pt x="893058" y="813816"/>
                    <a:pt x="892487" y="813816"/>
                  </a:cubicBezTo>
                  <a:cubicBezTo>
                    <a:pt x="893630" y="813245"/>
                    <a:pt x="894201" y="812673"/>
                    <a:pt x="895344" y="812673"/>
                  </a:cubicBezTo>
                  <a:cubicBezTo>
                    <a:pt x="895916" y="812673"/>
                    <a:pt x="895916" y="813245"/>
                    <a:pt x="896487" y="813816"/>
                  </a:cubicBezTo>
                  <a:cubicBezTo>
                    <a:pt x="895344" y="814387"/>
                    <a:pt x="894773" y="814387"/>
                    <a:pt x="894201" y="814387"/>
                  </a:cubicBezTo>
                  <a:close/>
                  <a:moveTo>
                    <a:pt x="899345" y="214312"/>
                  </a:moveTo>
                  <a:cubicBezTo>
                    <a:pt x="898773" y="214884"/>
                    <a:pt x="898202" y="215456"/>
                    <a:pt x="897630" y="215456"/>
                  </a:cubicBezTo>
                  <a:cubicBezTo>
                    <a:pt x="890201" y="215456"/>
                    <a:pt x="882200" y="215456"/>
                    <a:pt x="874770" y="215456"/>
                  </a:cubicBezTo>
                  <a:cubicBezTo>
                    <a:pt x="874199" y="215456"/>
                    <a:pt x="873627" y="216027"/>
                    <a:pt x="873056" y="216027"/>
                  </a:cubicBezTo>
                  <a:cubicBezTo>
                    <a:pt x="871341" y="217741"/>
                    <a:pt x="869627" y="219456"/>
                    <a:pt x="867912" y="221171"/>
                  </a:cubicBezTo>
                  <a:cubicBezTo>
                    <a:pt x="867341" y="221171"/>
                    <a:pt x="867341" y="221171"/>
                    <a:pt x="866769" y="221171"/>
                  </a:cubicBezTo>
                  <a:cubicBezTo>
                    <a:pt x="866198" y="221742"/>
                    <a:pt x="865626" y="222885"/>
                    <a:pt x="864483" y="223456"/>
                  </a:cubicBezTo>
                  <a:cubicBezTo>
                    <a:pt x="864483" y="223456"/>
                    <a:pt x="863340" y="222885"/>
                    <a:pt x="862769" y="222885"/>
                  </a:cubicBezTo>
                  <a:cubicBezTo>
                    <a:pt x="863340" y="221171"/>
                    <a:pt x="865055" y="221171"/>
                    <a:pt x="866769" y="221171"/>
                  </a:cubicBezTo>
                  <a:cubicBezTo>
                    <a:pt x="866769" y="221171"/>
                    <a:pt x="867341" y="220599"/>
                    <a:pt x="867341" y="220599"/>
                  </a:cubicBezTo>
                  <a:cubicBezTo>
                    <a:pt x="869055" y="218885"/>
                    <a:pt x="870770" y="217170"/>
                    <a:pt x="872484" y="214884"/>
                  </a:cubicBezTo>
                  <a:cubicBezTo>
                    <a:pt x="873056" y="214884"/>
                    <a:pt x="873627" y="214884"/>
                    <a:pt x="874770" y="214884"/>
                  </a:cubicBezTo>
                  <a:cubicBezTo>
                    <a:pt x="882771" y="210884"/>
                    <a:pt x="891344" y="212026"/>
                    <a:pt x="899345" y="212598"/>
                  </a:cubicBezTo>
                  <a:cubicBezTo>
                    <a:pt x="899345" y="213170"/>
                    <a:pt x="899345" y="214312"/>
                    <a:pt x="899345" y="214312"/>
                  </a:cubicBezTo>
                  <a:close/>
                  <a:moveTo>
                    <a:pt x="1070795" y="852678"/>
                  </a:moveTo>
                  <a:cubicBezTo>
                    <a:pt x="1070223" y="852678"/>
                    <a:pt x="1069652" y="852106"/>
                    <a:pt x="1069080" y="851535"/>
                  </a:cubicBezTo>
                  <a:cubicBezTo>
                    <a:pt x="1069652" y="850392"/>
                    <a:pt x="1069652" y="848677"/>
                    <a:pt x="1070223" y="848106"/>
                  </a:cubicBezTo>
                  <a:cubicBezTo>
                    <a:pt x="1071938" y="846391"/>
                    <a:pt x="1073652" y="845820"/>
                    <a:pt x="1075938" y="846963"/>
                  </a:cubicBezTo>
                  <a:cubicBezTo>
                    <a:pt x="1076510" y="846963"/>
                    <a:pt x="1077081" y="848106"/>
                    <a:pt x="1077081" y="848677"/>
                  </a:cubicBezTo>
                  <a:cubicBezTo>
                    <a:pt x="1077081" y="850964"/>
                    <a:pt x="1073652" y="853250"/>
                    <a:pt x="1070795" y="852678"/>
                  </a:cubicBezTo>
                  <a:close/>
                  <a:moveTo>
                    <a:pt x="1069080" y="776097"/>
                  </a:moveTo>
                  <a:cubicBezTo>
                    <a:pt x="1068509" y="776097"/>
                    <a:pt x="1067366" y="775526"/>
                    <a:pt x="1067366" y="774954"/>
                  </a:cubicBezTo>
                  <a:cubicBezTo>
                    <a:pt x="1067366" y="774382"/>
                    <a:pt x="1067366" y="773240"/>
                    <a:pt x="1067937" y="772668"/>
                  </a:cubicBezTo>
                  <a:cubicBezTo>
                    <a:pt x="1070223" y="769811"/>
                    <a:pt x="1073081" y="768096"/>
                    <a:pt x="1077081" y="768667"/>
                  </a:cubicBezTo>
                  <a:cubicBezTo>
                    <a:pt x="1077653" y="768667"/>
                    <a:pt x="1077653" y="769811"/>
                    <a:pt x="1077653" y="770382"/>
                  </a:cubicBezTo>
                  <a:cubicBezTo>
                    <a:pt x="1075938" y="774382"/>
                    <a:pt x="1073081" y="776097"/>
                    <a:pt x="1069080" y="776097"/>
                  </a:cubicBezTo>
                  <a:close/>
                  <a:moveTo>
                    <a:pt x="1077653" y="613220"/>
                  </a:moveTo>
                  <a:lnTo>
                    <a:pt x="1078224" y="611505"/>
                  </a:lnTo>
                  <a:lnTo>
                    <a:pt x="1078796" y="613220"/>
                  </a:lnTo>
                  <a:lnTo>
                    <a:pt x="1077653" y="613220"/>
                  </a:lnTo>
                  <a:close/>
                  <a:moveTo>
                    <a:pt x="1090797" y="425767"/>
                  </a:moveTo>
                  <a:cubicBezTo>
                    <a:pt x="1091940" y="425767"/>
                    <a:pt x="1093655" y="426339"/>
                    <a:pt x="1094798" y="426911"/>
                  </a:cubicBezTo>
                  <a:cubicBezTo>
                    <a:pt x="1095369" y="426911"/>
                    <a:pt x="1095369" y="428054"/>
                    <a:pt x="1095941" y="428625"/>
                  </a:cubicBezTo>
                  <a:cubicBezTo>
                    <a:pt x="1095941" y="429196"/>
                    <a:pt x="1095941" y="430340"/>
                    <a:pt x="1095941" y="430340"/>
                  </a:cubicBezTo>
                  <a:cubicBezTo>
                    <a:pt x="1094798" y="430340"/>
                    <a:pt x="1093083" y="430911"/>
                    <a:pt x="1092512" y="430340"/>
                  </a:cubicBezTo>
                  <a:cubicBezTo>
                    <a:pt x="1089083" y="428625"/>
                    <a:pt x="1088511" y="425767"/>
                    <a:pt x="1090797" y="425767"/>
                  </a:cubicBezTo>
                  <a:close/>
                  <a:moveTo>
                    <a:pt x="910775" y="338328"/>
                  </a:moveTo>
                  <a:cubicBezTo>
                    <a:pt x="911346" y="338328"/>
                    <a:pt x="911346" y="338328"/>
                    <a:pt x="911346" y="337756"/>
                  </a:cubicBezTo>
                  <a:cubicBezTo>
                    <a:pt x="911346" y="337185"/>
                    <a:pt x="911346" y="337185"/>
                    <a:pt x="911346" y="336614"/>
                  </a:cubicBezTo>
                  <a:cubicBezTo>
                    <a:pt x="912489" y="336614"/>
                    <a:pt x="911918" y="337185"/>
                    <a:pt x="911346" y="337756"/>
                  </a:cubicBezTo>
                  <a:cubicBezTo>
                    <a:pt x="911346" y="338328"/>
                    <a:pt x="911346" y="338328"/>
                    <a:pt x="911346" y="338900"/>
                  </a:cubicBezTo>
                  <a:lnTo>
                    <a:pt x="909632" y="339471"/>
                  </a:lnTo>
                  <a:lnTo>
                    <a:pt x="910775" y="338328"/>
                  </a:lnTo>
                  <a:close/>
                  <a:moveTo>
                    <a:pt x="929634" y="598932"/>
                  </a:moveTo>
                  <a:cubicBezTo>
                    <a:pt x="929063" y="598361"/>
                    <a:pt x="929063" y="598361"/>
                    <a:pt x="928491" y="597789"/>
                  </a:cubicBezTo>
                  <a:cubicBezTo>
                    <a:pt x="929063" y="597789"/>
                    <a:pt x="929634" y="598361"/>
                    <a:pt x="930206" y="598361"/>
                  </a:cubicBezTo>
                  <a:lnTo>
                    <a:pt x="930777" y="599504"/>
                  </a:lnTo>
                  <a:lnTo>
                    <a:pt x="929634" y="598932"/>
                  </a:lnTo>
                  <a:close/>
                  <a:moveTo>
                    <a:pt x="933635" y="438912"/>
                  </a:moveTo>
                  <a:cubicBezTo>
                    <a:pt x="927920" y="443484"/>
                    <a:pt x="921633" y="444056"/>
                    <a:pt x="914204" y="439484"/>
                  </a:cubicBezTo>
                  <a:cubicBezTo>
                    <a:pt x="910775" y="437769"/>
                    <a:pt x="910203" y="436055"/>
                    <a:pt x="912489" y="434340"/>
                  </a:cubicBezTo>
                  <a:cubicBezTo>
                    <a:pt x="915918" y="432054"/>
                    <a:pt x="919919" y="430340"/>
                    <a:pt x="922205" y="427482"/>
                  </a:cubicBezTo>
                  <a:cubicBezTo>
                    <a:pt x="925634" y="422910"/>
                    <a:pt x="929634" y="419481"/>
                    <a:pt x="934778" y="417766"/>
                  </a:cubicBezTo>
                  <a:cubicBezTo>
                    <a:pt x="938778" y="416624"/>
                    <a:pt x="940493" y="413195"/>
                    <a:pt x="941636" y="409194"/>
                  </a:cubicBezTo>
                  <a:cubicBezTo>
                    <a:pt x="942207" y="408051"/>
                    <a:pt x="943922" y="406908"/>
                    <a:pt x="945065" y="407480"/>
                  </a:cubicBezTo>
                  <a:cubicBezTo>
                    <a:pt x="949065" y="407480"/>
                    <a:pt x="952494" y="410337"/>
                    <a:pt x="956495" y="409194"/>
                  </a:cubicBezTo>
                  <a:cubicBezTo>
                    <a:pt x="959352" y="408622"/>
                    <a:pt x="961638" y="404051"/>
                    <a:pt x="959924" y="401765"/>
                  </a:cubicBezTo>
                  <a:cubicBezTo>
                    <a:pt x="957638" y="399479"/>
                    <a:pt x="955923" y="396621"/>
                    <a:pt x="953066" y="395478"/>
                  </a:cubicBezTo>
                  <a:cubicBezTo>
                    <a:pt x="948494" y="392621"/>
                    <a:pt x="942779" y="391477"/>
                    <a:pt x="937064" y="391477"/>
                  </a:cubicBezTo>
                  <a:cubicBezTo>
                    <a:pt x="926777" y="391477"/>
                    <a:pt x="917061" y="390335"/>
                    <a:pt x="906774" y="389763"/>
                  </a:cubicBezTo>
                  <a:cubicBezTo>
                    <a:pt x="906203" y="389763"/>
                    <a:pt x="905631" y="388620"/>
                    <a:pt x="905631" y="388049"/>
                  </a:cubicBezTo>
                  <a:cubicBezTo>
                    <a:pt x="906203" y="386906"/>
                    <a:pt x="906774" y="385191"/>
                    <a:pt x="907346" y="384048"/>
                  </a:cubicBezTo>
                  <a:cubicBezTo>
                    <a:pt x="908489" y="383476"/>
                    <a:pt x="910203" y="382905"/>
                    <a:pt x="911918" y="382905"/>
                  </a:cubicBezTo>
                  <a:cubicBezTo>
                    <a:pt x="923919" y="382334"/>
                    <a:pt x="935349" y="381762"/>
                    <a:pt x="947351" y="381762"/>
                  </a:cubicBezTo>
                  <a:cubicBezTo>
                    <a:pt x="955923" y="381762"/>
                    <a:pt x="964496" y="380619"/>
                    <a:pt x="973068" y="377761"/>
                  </a:cubicBezTo>
                  <a:cubicBezTo>
                    <a:pt x="980498" y="375476"/>
                    <a:pt x="988499" y="373761"/>
                    <a:pt x="995928" y="372618"/>
                  </a:cubicBezTo>
                  <a:cubicBezTo>
                    <a:pt x="998214" y="372046"/>
                    <a:pt x="1000500" y="372618"/>
                    <a:pt x="1002786" y="373190"/>
                  </a:cubicBezTo>
                  <a:cubicBezTo>
                    <a:pt x="1003929" y="373190"/>
                    <a:pt x="1005644" y="374904"/>
                    <a:pt x="1006215" y="375476"/>
                  </a:cubicBezTo>
                  <a:cubicBezTo>
                    <a:pt x="1006787" y="376619"/>
                    <a:pt x="1005644" y="378905"/>
                    <a:pt x="1004501" y="379476"/>
                  </a:cubicBezTo>
                  <a:cubicBezTo>
                    <a:pt x="998214" y="382334"/>
                    <a:pt x="991356" y="384620"/>
                    <a:pt x="985070" y="386906"/>
                  </a:cubicBezTo>
                  <a:cubicBezTo>
                    <a:pt x="983355" y="387477"/>
                    <a:pt x="982212" y="391477"/>
                    <a:pt x="983355" y="393192"/>
                  </a:cubicBezTo>
                  <a:cubicBezTo>
                    <a:pt x="983927" y="393764"/>
                    <a:pt x="983927" y="394906"/>
                    <a:pt x="984498" y="394906"/>
                  </a:cubicBezTo>
                  <a:cubicBezTo>
                    <a:pt x="985641" y="396050"/>
                    <a:pt x="986784" y="396621"/>
                    <a:pt x="988499" y="397764"/>
                  </a:cubicBezTo>
                  <a:cubicBezTo>
                    <a:pt x="998786" y="405194"/>
                    <a:pt x="1009644" y="408622"/>
                    <a:pt x="1020503" y="398907"/>
                  </a:cubicBezTo>
                  <a:cubicBezTo>
                    <a:pt x="1021074" y="398336"/>
                    <a:pt x="1022217" y="398336"/>
                    <a:pt x="1022789" y="398907"/>
                  </a:cubicBezTo>
                  <a:cubicBezTo>
                    <a:pt x="1024503" y="399479"/>
                    <a:pt x="1024503" y="401193"/>
                    <a:pt x="1023932" y="402907"/>
                  </a:cubicBezTo>
                  <a:cubicBezTo>
                    <a:pt x="1022789" y="405765"/>
                    <a:pt x="1022217" y="409194"/>
                    <a:pt x="1019360" y="410909"/>
                  </a:cubicBezTo>
                  <a:cubicBezTo>
                    <a:pt x="1016502" y="413195"/>
                    <a:pt x="1013073" y="415481"/>
                    <a:pt x="1010216" y="418338"/>
                  </a:cubicBezTo>
                  <a:cubicBezTo>
                    <a:pt x="1008501" y="420052"/>
                    <a:pt x="1007930" y="422339"/>
                    <a:pt x="1006787" y="424053"/>
                  </a:cubicBezTo>
                  <a:cubicBezTo>
                    <a:pt x="1003358" y="432054"/>
                    <a:pt x="1001643" y="433197"/>
                    <a:pt x="995357" y="428054"/>
                  </a:cubicBezTo>
                  <a:cubicBezTo>
                    <a:pt x="989070" y="422339"/>
                    <a:pt x="982784" y="422339"/>
                    <a:pt x="975926" y="425196"/>
                  </a:cubicBezTo>
                  <a:cubicBezTo>
                    <a:pt x="974211" y="425767"/>
                    <a:pt x="971354" y="428054"/>
                    <a:pt x="971354" y="429768"/>
                  </a:cubicBezTo>
                  <a:cubicBezTo>
                    <a:pt x="970211" y="437769"/>
                    <a:pt x="965067" y="441198"/>
                    <a:pt x="958209" y="442912"/>
                  </a:cubicBezTo>
                  <a:cubicBezTo>
                    <a:pt x="958209" y="442912"/>
                    <a:pt x="958209" y="443484"/>
                    <a:pt x="958209" y="443484"/>
                  </a:cubicBezTo>
                  <a:cubicBezTo>
                    <a:pt x="957638" y="443484"/>
                    <a:pt x="957066" y="443484"/>
                    <a:pt x="956495" y="443484"/>
                  </a:cubicBezTo>
                  <a:cubicBezTo>
                    <a:pt x="954209" y="445199"/>
                    <a:pt x="951923" y="446341"/>
                    <a:pt x="949065" y="446913"/>
                  </a:cubicBezTo>
                  <a:cubicBezTo>
                    <a:pt x="949065" y="447485"/>
                    <a:pt x="948494" y="447485"/>
                    <a:pt x="948494" y="448056"/>
                  </a:cubicBezTo>
                  <a:cubicBezTo>
                    <a:pt x="947922" y="448056"/>
                    <a:pt x="947922" y="448056"/>
                    <a:pt x="947351" y="448056"/>
                  </a:cubicBezTo>
                  <a:cubicBezTo>
                    <a:pt x="946779" y="448627"/>
                    <a:pt x="946208" y="449771"/>
                    <a:pt x="945636" y="450342"/>
                  </a:cubicBezTo>
                  <a:cubicBezTo>
                    <a:pt x="945636" y="450342"/>
                    <a:pt x="944493" y="450342"/>
                    <a:pt x="943922" y="449771"/>
                  </a:cubicBezTo>
                  <a:cubicBezTo>
                    <a:pt x="944493" y="448056"/>
                    <a:pt x="946208" y="448056"/>
                    <a:pt x="947351" y="448056"/>
                  </a:cubicBezTo>
                  <a:cubicBezTo>
                    <a:pt x="947351" y="448056"/>
                    <a:pt x="947922" y="447485"/>
                    <a:pt x="947922" y="447485"/>
                  </a:cubicBezTo>
                  <a:cubicBezTo>
                    <a:pt x="948494" y="447485"/>
                    <a:pt x="949065" y="447485"/>
                    <a:pt x="949065" y="446913"/>
                  </a:cubicBezTo>
                  <a:cubicBezTo>
                    <a:pt x="950780" y="444627"/>
                    <a:pt x="953637" y="443484"/>
                    <a:pt x="956495" y="443484"/>
                  </a:cubicBezTo>
                  <a:cubicBezTo>
                    <a:pt x="957066" y="443484"/>
                    <a:pt x="957066" y="442912"/>
                    <a:pt x="957638" y="442912"/>
                  </a:cubicBezTo>
                  <a:cubicBezTo>
                    <a:pt x="957638" y="442912"/>
                    <a:pt x="958209" y="442912"/>
                    <a:pt x="958209" y="442912"/>
                  </a:cubicBezTo>
                  <a:cubicBezTo>
                    <a:pt x="959352" y="439484"/>
                    <a:pt x="960495" y="436055"/>
                    <a:pt x="961638" y="432626"/>
                  </a:cubicBezTo>
                  <a:cubicBezTo>
                    <a:pt x="962781" y="428625"/>
                    <a:pt x="958209" y="424053"/>
                    <a:pt x="954780" y="425767"/>
                  </a:cubicBezTo>
                  <a:cubicBezTo>
                    <a:pt x="950208" y="427482"/>
                    <a:pt x="945636" y="429196"/>
                    <a:pt x="941636" y="431482"/>
                  </a:cubicBezTo>
                  <a:cubicBezTo>
                    <a:pt x="939350" y="432626"/>
                    <a:pt x="937064" y="436055"/>
                    <a:pt x="933635" y="438912"/>
                  </a:cubicBezTo>
                  <a:close/>
                  <a:moveTo>
                    <a:pt x="989070" y="453771"/>
                  </a:moveTo>
                  <a:cubicBezTo>
                    <a:pt x="988499" y="454342"/>
                    <a:pt x="987356" y="454914"/>
                    <a:pt x="986213" y="455486"/>
                  </a:cubicBezTo>
                  <a:cubicBezTo>
                    <a:pt x="986213" y="456057"/>
                    <a:pt x="986213" y="456057"/>
                    <a:pt x="986213" y="456629"/>
                  </a:cubicBezTo>
                  <a:cubicBezTo>
                    <a:pt x="986213" y="457200"/>
                    <a:pt x="985641" y="457200"/>
                    <a:pt x="985641" y="457771"/>
                  </a:cubicBezTo>
                  <a:cubicBezTo>
                    <a:pt x="985641" y="458915"/>
                    <a:pt x="985641" y="459486"/>
                    <a:pt x="985641" y="460629"/>
                  </a:cubicBezTo>
                  <a:cubicBezTo>
                    <a:pt x="983927" y="459486"/>
                    <a:pt x="985070" y="458915"/>
                    <a:pt x="985641" y="457771"/>
                  </a:cubicBezTo>
                  <a:cubicBezTo>
                    <a:pt x="985641" y="457200"/>
                    <a:pt x="985641" y="456629"/>
                    <a:pt x="985641" y="456057"/>
                  </a:cubicBezTo>
                  <a:cubicBezTo>
                    <a:pt x="985641" y="456057"/>
                    <a:pt x="986213" y="455486"/>
                    <a:pt x="986213" y="455486"/>
                  </a:cubicBezTo>
                  <a:cubicBezTo>
                    <a:pt x="986213" y="453771"/>
                    <a:pt x="986213" y="452056"/>
                    <a:pt x="988499" y="452056"/>
                  </a:cubicBezTo>
                  <a:cubicBezTo>
                    <a:pt x="989070" y="451485"/>
                    <a:pt x="989642" y="453200"/>
                    <a:pt x="989070" y="453771"/>
                  </a:cubicBezTo>
                  <a:close/>
                  <a:moveTo>
                    <a:pt x="970211" y="526351"/>
                  </a:moveTo>
                  <a:cubicBezTo>
                    <a:pt x="969068" y="527495"/>
                    <a:pt x="968496" y="528637"/>
                    <a:pt x="967925" y="528637"/>
                  </a:cubicBezTo>
                  <a:cubicBezTo>
                    <a:pt x="961638" y="527495"/>
                    <a:pt x="958781" y="522922"/>
                    <a:pt x="957066" y="517779"/>
                  </a:cubicBezTo>
                  <a:cubicBezTo>
                    <a:pt x="957066" y="517207"/>
                    <a:pt x="958781" y="514921"/>
                    <a:pt x="959924" y="514350"/>
                  </a:cubicBezTo>
                  <a:cubicBezTo>
                    <a:pt x="961067" y="513779"/>
                    <a:pt x="963924" y="513779"/>
                    <a:pt x="964496" y="514350"/>
                  </a:cubicBezTo>
                  <a:cubicBezTo>
                    <a:pt x="966210" y="517779"/>
                    <a:pt x="967925" y="522351"/>
                    <a:pt x="970211" y="526351"/>
                  </a:cubicBezTo>
                  <a:close/>
                  <a:moveTo>
                    <a:pt x="953066" y="649224"/>
                  </a:moveTo>
                  <a:lnTo>
                    <a:pt x="953066" y="648081"/>
                  </a:lnTo>
                  <a:lnTo>
                    <a:pt x="954780" y="649224"/>
                  </a:lnTo>
                  <a:lnTo>
                    <a:pt x="953066" y="649224"/>
                  </a:lnTo>
                  <a:close/>
                  <a:moveTo>
                    <a:pt x="989642" y="720090"/>
                  </a:moveTo>
                  <a:cubicBezTo>
                    <a:pt x="989642" y="720661"/>
                    <a:pt x="988499" y="720661"/>
                    <a:pt x="987927" y="720661"/>
                  </a:cubicBezTo>
                  <a:cubicBezTo>
                    <a:pt x="987356" y="719519"/>
                    <a:pt x="987356" y="717804"/>
                    <a:pt x="986784" y="716661"/>
                  </a:cubicBezTo>
                  <a:cubicBezTo>
                    <a:pt x="986784" y="716661"/>
                    <a:pt x="987927" y="716090"/>
                    <a:pt x="988499" y="716090"/>
                  </a:cubicBezTo>
                  <a:cubicBezTo>
                    <a:pt x="989070" y="716090"/>
                    <a:pt x="989070" y="717232"/>
                    <a:pt x="989642" y="717804"/>
                  </a:cubicBezTo>
                  <a:cubicBezTo>
                    <a:pt x="990213" y="718947"/>
                    <a:pt x="990213" y="719519"/>
                    <a:pt x="989642" y="720090"/>
                  </a:cubicBezTo>
                  <a:close/>
                  <a:moveTo>
                    <a:pt x="998786" y="615506"/>
                  </a:moveTo>
                  <a:cubicBezTo>
                    <a:pt x="995357" y="618935"/>
                    <a:pt x="991928" y="621792"/>
                    <a:pt x="986784" y="622364"/>
                  </a:cubicBezTo>
                  <a:cubicBezTo>
                    <a:pt x="979926" y="623506"/>
                    <a:pt x="973068" y="625221"/>
                    <a:pt x="966210" y="625792"/>
                  </a:cubicBezTo>
                  <a:cubicBezTo>
                    <a:pt x="960495" y="626364"/>
                    <a:pt x="955352" y="624650"/>
                    <a:pt x="951923" y="620077"/>
                  </a:cubicBezTo>
                  <a:cubicBezTo>
                    <a:pt x="949637" y="617220"/>
                    <a:pt x="946779" y="614362"/>
                    <a:pt x="944493" y="610934"/>
                  </a:cubicBezTo>
                  <a:cubicBezTo>
                    <a:pt x="944493" y="610934"/>
                    <a:pt x="944493" y="609791"/>
                    <a:pt x="945065" y="609219"/>
                  </a:cubicBezTo>
                  <a:cubicBezTo>
                    <a:pt x="945636" y="608647"/>
                    <a:pt x="946779" y="608647"/>
                    <a:pt x="947351" y="608647"/>
                  </a:cubicBezTo>
                  <a:cubicBezTo>
                    <a:pt x="950208" y="609219"/>
                    <a:pt x="953066" y="610934"/>
                    <a:pt x="956495" y="611505"/>
                  </a:cubicBezTo>
                  <a:cubicBezTo>
                    <a:pt x="958781" y="611505"/>
                    <a:pt x="961638" y="611505"/>
                    <a:pt x="962781" y="609791"/>
                  </a:cubicBezTo>
                  <a:cubicBezTo>
                    <a:pt x="966210" y="606933"/>
                    <a:pt x="969639" y="603504"/>
                    <a:pt x="972497" y="599504"/>
                  </a:cubicBezTo>
                  <a:cubicBezTo>
                    <a:pt x="975926" y="595503"/>
                    <a:pt x="979926" y="593789"/>
                    <a:pt x="985070" y="594360"/>
                  </a:cubicBezTo>
                  <a:cubicBezTo>
                    <a:pt x="986784" y="594360"/>
                    <a:pt x="987927" y="594360"/>
                    <a:pt x="989642" y="593789"/>
                  </a:cubicBezTo>
                  <a:cubicBezTo>
                    <a:pt x="992499" y="593217"/>
                    <a:pt x="995357" y="589788"/>
                    <a:pt x="994785" y="586931"/>
                  </a:cubicBezTo>
                  <a:cubicBezTo>
                    <a:pt x="994785" y="584645"/>
                    <a:pt x="994214" y="582359"/>
                    <a:pt x="994214" y="580072"/>
                  </a:cubicBezTo>
                  <a:cubicBezTo>
                    <a:pt x="993642" y="575501"/>
                    <a:pt x="992499" y="570929"/>
                    <a:pt x="991356" y="566356"/>
                  </a:cubicBezTo>
                  <a:cubicBezTo>
                    <a:pt x="990785" y="564642"/>
                    <a:pt x="991356" y="563499"/>
                    <a:pt x="993071" y="562927"/>
                  </a:cubicBezTo>
                  <a:cubicBezTo>
                    <a:pt x="993642" y="562927"/>
                    <a:pt x="994785" y="563499"/>
                    <a:pt x="995357" y="564071"/>
                  </a:cubicBezTo>
                  <a:cubicBezTo>
                    <a:pt x="1002786" y="569214"/>
                    <a:pt x="1006215" y="577215"/>
                    <a:pt x="1011359" y="584645"/>
                  </a:cubicBezTo>
                  <a:cubicBezTo>
                    <a:pt x="1013645" y="588074"/>
                    <a:pt x="1017074" y="589788"/>
                    <a:pt x="1021074" y="589788"/>
                  </a:cubicBezTo>
                  <a:cubicBezTo>
                    <a:pt x="1031933" y="590931"/>
                    <a:pt x="1041648" y="588074"/>
                    <a:pt x="1049649" y="581216"/>
                  </a:cubicBezTo>
                  <a:cubicBezTo>
                    <a:pt x="1057079" y="574929"/>
                    <a:pt x="1066223" y="572071"/>
                    <a:pt x="1075367" y="570357"/>
                  </a:cubicBezTo>
                  <a:cubicBezTo>
                    <a:pt x="1078796" y="569786"/>
                    <a:pt x="1082796" y="570357"/>
                    <a:pt x="1086797" y="570929"/>
                  </a:cubicBezTo>
                  <a:cubicBezTo>
                    <a:pt x="1086797" y="570929"/>
                    <a:pt x="1086797" y="570357"/>
                    <a:pt x="1087368" y="570357"/>
                  </a:cubicBezTo>
                  <a:cubicBezTo>
                    <a:pt x="1087368" y="568642"/>
                    <a:pt x="1087368" y="568642"/>
                    <a:pt x="1088511" y="569786"/>
                  </a:cubicBezTo>
                  <a:cubicBezTo>
                    <a:pt x="1088511" y="569786"/>
                    <a:pt x="1087940" y="570357"/>
                    <a:pt x="1087368" y="570929"/>
                  </a:cubicBezTo>
                  <a:cubicBezTo>
                    <a:pt x="1087368" y="570929"/>
                    <a:pt x="1087368" y="570929"/>
                    <a:pt x="1086797" y="570929"/>
                  </a:cubicBezTo>
                  <a:cubicBezTo>
                    <a:pt x="1085082" y="573215"/>
                    <a:pt x="1083368" y="575501"/>
                    <a:pt x="1081082" y="577215"/>
                  </a:cubicBezTo>
                  <a:cubicBezTo>
                    <a:pt x="1078224" y="579501"/>
                    <a:pt x="1074224" y="581216"/>
                    <a:pt x="1070795" y="582930"/>
                  </a:cubicBezTo>
                  <a:cubicBezTo>
                    <a:pt x="1062794" y="586359"/>
                    <a:pt x="1055364" y="590360"/>
                    <a:pt x="1048506" y="596075"/>
                  </a:cubicBezTo>
                  <a:cubicBezTo>
                    <a:pt x="1040505" y="602361"/>
                    <a:pt x="1030790" y="605790"/>
                    <a:pt x="1021646" y="610362"/>
                  </a:cubicBezTo>
                  <a:cubicBezTo>
                    <a:pt x="1020503" y="610934"/>
                    <a:pt x="1018217" y="610934"/>
                    <a:pt x="1017074" y="610362"/>
                  </a:cubicBezTo>
                  <a:cubicBezTo>
                    <a:pt x="1008501" y="607505"/>
                    <a:pt x="1003358" y="610934"/>
                    <a:pt x="998786" y="615506"/>
                  </a:cubicBezTo>
                  <a:close/>
                  <a:moveTo>
                    <a:pt x="1014788" y="817245"/>
                  </a:moveTo>
                  <a:cubicBezTo>
                    <a:pt x="1014216" y="816674"/>
                    <a:pt x="1014216" y="816102"/>
                    <a:pt x="1014216" y="816102"/>
                  </a:cubicBezTo>
                  <a:cubicBezTo>
                    <a:pt x="1013645" y="814959"/>
                    <a:pt x="1013073" y="813816"/>
                    <a:pt x="1012502" y="812673"/>
                  </a:cubicBezTo>
                  <a:cubicBezTo>
                    <a:pt x="1013073" y="813816"/>
                    <a:pt x="1013645" y="814959"/>
                    <a:pt x="1014216" y="816102"/>
                  </a:cubicBezTo>
                  <a:cubicBezTo>
                    <a:pt x="1015931" y="816102"/>
                    <a:pt x="1015931" y="816102"/>
                    <a:pt x="1014788" y="817245"/>
                  </a:cubicBezTo>
                  <a:close/>
                  <a:moveTo>
                    <a:pt x="1018788" y="718947"/>
                  </a:moveTo>
                  <a:cubicBezTo>
                    <a:pt x="1017645" y="719519"/>
                    <a:pt x="1015931" y="718376"/>
                    <a:pt x="1014788" y="717804"/>
                  </a:cubicBezTo>
                  <a:cubicBezTo>
                    <a:pt x="1014788" y="717804"/>
                    <a:pt x="1014788" y="716090"/>
                    <a:pt x="1014788" y="716090"/>
                  </a:cubicBezTo>
                  <a:cubicBezTo>
                    <a:pt x="1016502" y="713804"/>
                    <a:pt x="1018217" y="710375"/>
                    <a:pt x="1020503" y="708660"/>
                  </a:cubicBezTo>
                  <a:cubicBezTo>
                    <a:pt x="1029075" y="703516"/>
                    <a:pt x="1037648" y="698373"/>
                    <a:pt x="1046792" y="693801"/>
                  </a:cubicBezTo>
                  <a:cubicBezTo>
                    <a:pt x="1047935" y="693230"/>
                    <a:pt x="1050221" y="693801"/>
                    <a:pt x="1051364" y="694372"/>
                  </a:cubicBezTo>
                  <a:cubicBezTo>
                    <a:pt x="1055364" y="697801"/>
                    <a:pt x="1059936" y="700659"/>
                    <a:pt x="1065651" y="700659"/>
                  </a:cubicBezTo>
                  <a:cubicBezTo>
                    <a:pt x="1066223" y="700659"/>
                    <a:pt x="1066794" y="702945"/>
                    <a:pt x="1067366" y="704088"/>
                  </a:cubicBezTo>
                  <a:cubicBezTo>
                    <a:pt x="1067366" y="704660"/>
                    <a:pt x="1066794" y="705802"/>
                    <a:pt x="1066223" y="705802"/>
                  </a:cubicBezTo>
                  <a:cubicBezTo>
                    <a:pt x="1061079" y="706374"/>
                    <a:pt x="1055364" y="706946"/>
                    <a:pt x="1050221" y="707517"/>
                  </a:cubicBezTo>
                  <a:cubicBezTo>
                    <a:pt x="1050221" y="706946"/>
                    <a:pt x="1050221" y="706946"/>
                    <a:pt x="1050221" y="706374"/>
                  </a:cubicBezTo>
                  <a:cubicBezTo>
                    <a:pt x="1047935" y="706374"/>
                    <a:pt x="1045649" y="706374"/>
                    <a:pt x="1043363" y="706374"/>
                  </a:cubicBezTo>
                  <a:cubicBezTo>
                    <a:pt x="1035933" y="705802"/>
                    <a:pt x="1029647" y="708660"/>
                    <a:pt x="1024503" y="714375"/>
                  </a:cubicBezTo>
                  <a:cubicBezTo>
                    <a:pt x="1022217" y="716661"/>
                    <a:pt x="1020503" y="718376"/>
                    <a:pt x="1018788" y="718947"/>
                  </a:cubicBezTo>
                  <a:close/>
                  <a:moveTo>
                    <a:pt x="1263390" y="1937385"/>
                  </a:moveTo>
                  <a:cubicBezTo>
                    <a:pt x="1262819" y="1937957"/>
                    <a:pt x="1262247" y="1938528"/>
                    <a:pt x="1261676" y="1939099"/>
                  </a:cubicBezTo>
                  <a:cubicBezTo>
                    <a:pt x="1257104" y="1940242"/>
                    <a:pt x="1252532" y="1936242"/>
                    <a:pt x="1253104" y="1931670"/>
                  </a:cubicBezTo>
                  <a:cubicBezTo>
                    <a:pt x="1253104" y="1931099"/>
                    <a:pt x="1254246" y="1929956"/>
                    <a:pt x="1254818" y="1929956"/>
                  </a:cubicBezTo>
                  <a:cubicBezTo>
                    <a:pt x="1258819" y="1929956"/>
                    <a:pt x="1262247" y="1931670"/>
                    <a:pt x="1263962" y="1935099"/>
                  </a:cubicBezTo>
                  <a:cubicBezTo>
                    <a:pt x="1263390" y="1935671"/>
                    <a:pt x="1263390" y="1936814"/>
                    <a:pt x="1263390" y="1937385"/>
                  </a:cubicBezTo>
                  <a:close/>
                  <a:moveTo>
                    <a:pt x="1528566" y="1976247"/>
                  </a:moveTo>
                  <a:cubicBezTo>
                    <a:pt x="1528566" y="1977962"/>
                    <a:pt x="1525137" y="1980819"/>
                    <a:pt x="1523994" y="1980247"/>
                  </a:cubicBezTo>
                  <a:cubicBezTo>
                    <a:pt x="1522851" y="1979676"/>
                    <a:pt x="1521137" y="1978533"/>
                    <a:pt x="1520565" y="1977390"/>
                  </a:cubicBezTo>
                  <a:cubicBezTo>
                    <a:pt x="1516565" y="1971675"/>
                    <a:pt x="1517136" y="1969389"/>
                    <a:pt x="1523994" y="1961959"/>
                  </a:cubicBezTo>
                  <a:cubicBezTo>
                    <a:pt x="1524566" y="1960817"/>
                    <a:pt x="1526280" y="1961388"/>
                    <a:pt x="1527995" y="1960817"/>
                  </a:cubicBezTo>
                  <a:cubicBezTo>
                    <a:pt x="1527995" y="1960817"/>
                    <a:pt x="1528566" y="1961959"/>
                    <a:pt x="1528566" y="1962531"/>
                  </a:cubicBezTo>
                  <a:cubicBezTo>
                    <a:pt x="1529138" y="1964817"/>
                    <a:pt x="1529138" y="1967103"/>
                    <a:pt x="1529138" y="1969961"/>
                  </a:cubicBezTo>
                  <a:cubicBezTo>
                    <a:pt x="1529138" y="1972247"/>
                    <a:pt x="1528566" y="1974532"/>
                    <a:pt x="1528566" y="1976247"/>
                  </a:cubicBezTo>
                  <a:close/>
                  <a:moveTo>
                    <a:pt x="1574858" y="3240405"/>
                  </a:moveTo>
                  <a:cubicBezTo>
                    <a:pt x="1574286" y="3240405"/>
                    <a:pt x="1573715" y="3239834"/>
                    <a:pt x="1573715" y="3239834"/>
                  </a:cubicBezTo>
                  <a:cubicBezTo>
                    <a:pt x="1573715" y="3239262"/>
                    <a:pt x="1573715" y="3238691"/>
                    <a:pt x="1573715" y="3238119"/>
                  </a:cubicBezTo>
                  <a:cubicBezTo>
                    <a:pt x="1574286" y="3236404"/>
                    <a:pt x="1574858" y="3236976"/>
                    <a:pt x="1575429" y="3239262"/>
                  </a:cubicBezTo>
                  <a:cubicBezTo>
                    <a:pt x="1575429" y="3239262"/>
                    <a:pt x="1575429" y="3239834"/>
                    <a:pt x="1574858" y="3240405"/>
                  </a:cubicBezTo>
                  <a:close/>
                  <a:moveTo>
                    <a:pt x="1581144" y="2488883"/>
                  </a:moveTo>
                  <a:cubicBezTo>
                    <a:pt x="1581144" y="2488883"/>
                    <a:pt x="1581144" y="2488311"/>
                    <a:pt x="1581144" y="2488311"/>
                  </a:cubicBezTo>
                  <a:cubicBezTo>
                    <a:pt x="1573715" y="2488311"/>
                    <a:pt x="1569143" y="2483739"/>
                    <a:pt x="1565714" y="2478024"/>
                  </a:cubicBezTo>
                  <a:cubicBezTo>
                    <a:pt x="1565142" y="2477453"/>
                    <a:pt x="1566285" y="2475167"/>
                    <a:pt x="1566285" y="2474024"/>
                  </a:cubicBezTo>
                  <a:cubicBezTo>
                    <a:pt x="1566285" y="2474024"/>
                    <a:pt x="1568000" y="2473452"/>
                    <a:pt x="1568000" y="2474024"/>
                  </a:cubicBezTo>
                  <a:cubicBezTo>
                    <a:pt x="1572572" y="2478024"/>
                    <a:pt x="1578859" y="2481453"/>
                    <a:pt x="1580573" y="2488311"/>
                  </a:cubicBezTo>
                  <a:cubicBezTo>
                    <a:pt x="1581144" y="2488311"/>
                    <a:pt x="1581144" y="2488311"/>
                    <a:pt x="1581144" y="2488311"/>
                  </a:cubicBezTo>
                  <a:cubicBezTo>
                    <a:pt x="1581716" y="2488883"/>
                    <a:pt x="1581716" y="2488883"/>
                    <a:pt x="1582287" y="2489454"/>
                  </a:cubicBezTo>
                  <a:cubicBezTo>
                    <a:pt x="1582287" y="2489454"/>
                    <a:pt x="1581716" y="2489454"/>
                    <a:pt x="1581144" y="2488883"/>
                  </a:cubicBezTo>
                  <a:close/>
                  <a:moveTo>
                    <a:pt x="1625150" y="3329559"/>
                  </a:moveTo>
                  <a:cubicBezTo>
                    <a:pt x="1625150" y="3329559"/>
                    <a:pt x="1625150" y="3330131"/>
                    <a:pt x="1625150" y="3330131"/>
                  </a:cubicBezTo>
                  <a:lnTo>
                    <a:pt x="1623435" y="3330702"/>
                  </a:lnTo>
                  <a:lnTo>
                    <a:pt x="1624579" y="3329559"/>
                  </a:lnTo>
                  <a:cubicBezTo>
                    <a:pt x="1624579" y="3329559"/>
                    <a:pt x="1624579" y="3329559"/>
                    <a:pt x="1625150" y="3329559"/>
                  </a:cubicBezTo>
                  <a:cubicBezTo>
                    <a:pt x="1625150" y="3328988"/>
                    <a:pt x="1625150" y="3328988"/>
                    <a:pt x="1625150" y="3328416"/>
                  </a:cubicBezTo>
                  <a:cubicBezTo>
                    <a:pt x="1626293" y="3328988"/>
                    <a:pt x="1625721" y="3328988"/>
                    <a:pt x="1625150" y="3329559"/>
                  </a:cubicBezTo>
                  <a:close/>
                  <a:moveTo>
                    <a:pt x="1637723" y="3352991"/>
                  </a:moveTo>
                  <a:cubicBezTo>
                    <a:pt x="1636580" y="3353562"/>
                    <a:pt x="1634865" y="3354134"/>
                    <a:pt x="1633722" y="3354705"/>
                  </a:cubicBezTo>
                  <a:cubicBezTo>
                    <a:pt x="1633151" y="3354705"/>
                    <a:pt x="1632008" y="3354134"/>
                    <a:pt x="1632008" y="3353562"/>
                  </a:cubicBezTo>
                  <a:cubicBezTo>
                    <a:pt x="1630865" y="3351848"/>
                    <a:pt x="1631436" y="3350704"/>
                    <a:pt x="1633722" y="3350704"/>
                  </a:cubicBezTo>
                  <a:cubicBezTo>
                    <a:pt x="1635437" y="3350704"/>
                    <a:pt x="1636580" y="3351276"/>
                    <a:pt x="1638294" y="3351276"/>
                  </a:cubicBezTo>
                  <a:cubicBezTo>
                    <a:pt x="1637723" y="3351276"/>
                    <a:pt x="1637723" y="3352419"/>
                    <a:pt x="1637723" y="3352991"/>
                  </a:cubicBezTo>
                  <a:close/>
                  <a:moveTo>
                    <a:pt x="1641724" y="3380423"/>
                  </a:moveTo>
                  <a:cubicBezTo>
                    <a:pt x="1641724" y="3380423"/>
                    <a:pt x="1641152" y="3379851"/>
                    <a:pt x="1641152" y="3379279"/>
                  </a:cubicBezTo>
                  <a:cubicBezTo>
                    <a:pt x="1641724" y="3379279"/>
                    <a:pt x="1642295" y="3379279"/>
                    <a:pt x="1642866" y="3378708"/>
                  </a:cubicBezTo>
                  <a:cubicBezTo>
                    <a:pt x="1642866" y="3379279"/>
                    <a:pt x="1643438" y="3379279"/>
                    <a:pt x="1643438" y="3379851"/>
                  </a:cubicBezTo>
                  <a:cubicBezTo>
                    <a:pt x="1642866" y="3380423"/>
                    <a:pt x="1642295" y="3380423"/>
                    <a:pt x="1641724" y="3380423"/>
                  </a:cubicBezTo>
                  <a:close/>
                  <a:moveTo>
                    <a:pt x="1653154" y="3362706"/>
                  </a:moveTo>
                  <a:cubicBezTo>
                    <a:pt x="1653154" y="3362706"/>
                    <a:pt x="1653154" y="3363278"/>
                    <a:pt x="1652582" y="3363278"/>
                  </a:cubicBezTo>
                  <a:cubicBezTo>
                    <a:pt x="1652010" y="3363278"/>
                    <a:pt x="1652010" y="3363849"/>
                    <a:pt x="1651439" y="3363849"/>
                  </a:cubicBezTo>
                  <a:cubicBezTo>
                    <a:pt x="1650867" y="3365564"/>
                    <a:pt x="1649724" y="3366707"/>
                    <a:pt x="1648581" y="3366707"/>
                  </a:cubicBezTo>
                  <a:cubicBezTo>
                    <a:pt x="1648581" y="3367278"/>
                    <a:pt x="1648010" y="3367278"/>
                    <a:pt x="1648010" y="3367849"/>
                  </a:cubicBezTo>
                  <a:lnTo>
                    <a:pt x="1646867" y="3368993"/>
                  </a:lnTo>
                  <a:lnTo>
                    <a:pt x="1647439" y="3367278"/>
                  </a:lnTo>
                  <a:cubicBezTo>
                    <a:pt x="1648010" y="3367278"/>
                    <a:pt x="1648010" y="3366707"/>
                    <a:pt x="1648581" y="3366707"/>
                  </a:cubicBezTo>
                  <a:cubicBezTo>
                    <a:pt x="1649153" y="3364992"/>
                    <a:pt x="1650296" y="3364421"/>
                    <a:pt x="1651439" y="3363849"/>
                  </a:cubicBezTo>
                  <a:cubicBezTo>
                    <a:pt x="1651439" y="3363278"/>
                    <a:pt x="1652010" y="3363278"/>
                    <a:pt x="1652010" y="3362706"/>
                  </a:cubicBezTo>
                  <a:cubicBezTo>
                    <a:pt x="1652582" y="3362706"/>
                    <a:pt x="1652582" y="3362706"/>
                    <a:pt x="1653154" y="3362706"/>
                  </a:cubicBezTo>
                  <a:cubicBezTo>
                    <a:pt x="1653154" y="3362134"/>
                    <a:pt x="1653725" y="3362134"/>
                    <a:pt x="1653725" y="3361563"/>
                  </a:cubicBezTo>
                  <a:cubicBezTo>
                    <a:pt x="1654868" y="3362134"/>
                    <a:pt x="1654296" y="3362134"/>
                    <a:pt x="1653154" y="3362706"/>
                  </a:cubicBezTo>
                  <a:close/>
                  <a:moveTo>
                    <a:pt x="1687444" y="3374708"/>
                  </a:moveTo>
                  <a:cubicBezTo>
                    <a:pt x="1689158" y="3374136"/>
                    <a:pt x="1690301" y="3374136"/>
                    <a:pt x="1691444" y="3375851"/>
                  </a:cubicBezTo>
                  <a:cubicBezTo>
                    <a:pt x="1691444" y="3376422"/>
                    <a:pt x="1690872" y="3376994"/>
                    <a:pt x="1690872" y="3377565"/>
                  </a:cubicBezTo>
                  <a:cubicBezTo>
                    <a:pt x="1689729" y="3378708"/>
                    <a:pt x="1688586" y="3379279"/>
                    <a:pt x="1687444" y="3380423"/>
                  </a:cubicBezTo>
                  <a:cubicBezTo>
                    <a:pt x="1686872" y="3380423"/>
                    <a:pt x="1686300" y="3380423"/>
                    <a:pt x="1685729" y="3379851"/>
                  </a:cubicBezTo>
                  <a:cubicBezTo>
                    <a:pt x="1682871" y="3378708"/>
                    <a:pt x="1684586" y="3375851"/>
                    <a:pt x="1687444" y="3374708"/>
                  </a:cubicBezTo>
                  <a:close/>
                  <a:moveTo>
                    <a:pt x="1672013" y="3391281"/>
                  </a:moveTo>
                  <a:cubicBezTo>
                    <a:pt x="1672013" y="3391853"/>
                    <a:pt x="1672013" y="3391853"/>
                    <a:pt x="1672013" y="3392424"/>
                  </a:cubicBezTo>
                  <a:cubicBezTo>
                    <a:pt x="1674870" y="3394139"/>
                    <a:pt x="1677728" y="3395282"/>
                    <a:pt x="1680585" y="3396996"/>
                  </a:cubicBezTo>
                  <a:cubicBezTo>
                    <a:pt x="1680585" y="3396996"/>
                    <a:pt x="1681157" y="3396996"/>
                    <a:pt x="1681157" y="3396996"/>
                  </a:cubicBezTo>
                  <a:cubicBezTo>
                    <a:pt x="1681157" y="3396996"/>
                    <a:pt x="1681729" y="3396996"/>
                    <a:pt x="1681729" y="3396996"/>
                  </a:cubicBezTo>
                  <a:cubicBezTo>
                    <a:pt x="1681729" y="3395853"/>
                    <a:pt x="1681729" y="3394710"/>
                    <a:pt x="1681729" y="3393567"/>
                  </a:cubicBezTo>
                  <a:cubicBezTo>
                    <a:pt x="1681729" y="3391853"/>
                    <a:pt x="1682871" y="3391281"/>
                    <a:pt x="1684586" y="3391281"/>
                  </a:cubicBezTo>
                  <a:cubicBezTo>
                    <a:pt x="1685157" y="3391281"/>
                    <a:pt x="1685729" y="3391853"/>
                    <a:pt x="1686300" y="3392424"/>
                  </a:cubicBezTo>
                  <a:cubicBezTo>
                    <a:pt x="1687444" y="3393567"/>
                    <a:pt x="1686872" y="3395282"/>
                    <a:pt x="1685157" y="3395853"/>
                  </a:cubicBezTo>
                  <a:cubicBezTo>
                    <a:pt x="1684014" y="3396424"/>
                    <a:pt x="1682871" y="3396424"/>
                    <a:pt x="1681729" y="3396996"/>
                  </a:cubicBezTo>
                  <a:cubicBezTo>
                    <a:pt x="1681729" y="3396996"/>
                    <a:pt x="1681729" y="3397568"/>
                    <a:pt x="1681729" y="3397568"/>
                  </a:cubicBezTo>
                  <a:cubicBezTo>
                    <a:pt x="1681157" y="3397568"/>
                    <a:pt x="1681157" y="3396996"/>
                    <a:pt x="1680585" y="3396996"/>
                  </a:cubicBezTo>
                  <a:cubicBezTo>
                    <a:pt x="1679442" y="3397568"/>
                    <a:pt x="1678299" y="3398139"/>
                    <a:pt x="1677156" y="3398139"/>
                  </a:cubicBezTo>
                  <a:cubicBezTo>
                    <a:pt x="1674870" y="3398711"/>
                    <a:pt x="1673156" y="3397568"/>
                    <a:pt x="1672584" y="3395282"/>
                  </a:cubicBezTo>
                  <a:cubicBezTo>
                    <a:pt x="1672013" y="3394139"/>
                    <a:pt x="1672013" y="3392996"/>
                    <a:pt x="1672013" y="3392424"/>
                  </a:cubicBezTo>
                  <a:cubicBezTo>
                    <a:pt x="1672013" y="3392424"/>
                    <a:pt x="1671441" y="3391853"/>
                    <a:pt x="1671441" y="3391853"/>
                  </a:cubicBezTo>
                  <a:cubicBezTo>
                    <a:pt x="1671441" y="3391281"/>
                    <a:pt x="1670870" y="3391281"/>
                    <a:pt x="1670870" y="3390709"/>
                  </a:cubicBezTo>
                  <a:cubicBezTo>
                    <a:pt x="1669727" y="3390709"/>
                    <a:pt x="1668012" y="3390709"/>
                    <a:pt x="1667441" y="3388424"/>
                  </a:cubicBezTo>
                  <a:cubicBezTo>
                    <a:pt x="1667441" y="3388424"/>
                    <a:pt x="1669155" y="3387852"/>
                    <a:pt x="1669155" y="3387852"/>
                  </a:cubicBezTo>
                  <a:cubicBezTo>
                    <a:pt x="1669727" y="3388424"/>
                    <a:pt x="1670299" y="3389567"/>
                    <a:pt x="1670870" y="3390138"/>
                  </a:cubicBezTo>
                  <a:cubicBezTo>
                    <a:pt x="1671441" y="3391281"/>
                    <a:pt x="1671441" y="3391281"/>
                    <a:pt x="1672013" y="3391281"/>
                  </a:cubicBezTo>
                  <a:close/>
                  <a:moveTo>
                    <a:pt x="1692015" y="2021967"/>
                  </a:moveTo>
                  <a:lnTo>
                    <a:pt x="1693159" y="2020252"/>
                  </a:lnTo>
                  <a:lnTo>
                    <a:pt x="1693159" y="2021967"/>
                  </a:lnTo>
                  <a:lnTo>
                    <a:pt x="1692015" y="2021967"/>
                  </a:lnTo>
                  <a:close/>
                  <a:moveTo>
                    <a:pt x="1727449" y="2795207"/>
                  </a:moveTo>
                  <a:cubicBezTo>
                    <a:pt x="1726305" y="2794635"/>
                    <a:pt x="1725162" y="2794064"/>
                    <a:pt x="1723448" y="2793492"/>
                  </a:cubicBezTo>
                  <a:cubicBezTo>
                    <a:pt x="1724019" y="2792921"/>
                    <a:pt x="1724591" y="2792349"/>
                    <a:pt x="1725162" y="2792349"/>
                  </a:cubicBezTo>
                  <a:cubicBezTo>
                    <a:pt x="1725734" y="2792349"/>
                    <a:pt x="1726877" y="2792349"/>
                    <a:pt x="1727449" y="2792349"/>
                  </a:cubicBezTo>
                  <a:cubicBezTo>
                    <a:pt x="1728020" y="2792349"/>
                    <a:pt x="1728591" y="2793492"/>
                    <a:pt x="1729163" y="2794064"/>
                  </a:cubicBezTo>
                  <a:cubicBezTo>
                    <a:pt x="1728591" y="2794635"/>
                    <a:pt x="1728020" y="2794635"/>
                    <a:pt x="1727449" y="2795207"/>
                  </a:cubicBezTo>
                  <a:close/>
                  <a:moveTo>
                    <a:pt x="1836034" y="2066544"/>
                  </a:moveTo>
                  <a:cubicBezTo>
                    <a:pt x="1835462" y="2066544"/>
                    <a:pt x="1835462" y="2065401"/>
                    <a:pt x="1835462" y="2064829"/>
                  </a:cubicBezTo>
                  <a:cubicBezTo>
                    <a:pt x="1836605" y="2064258"/>
                    <a:pt x="1837748" y="2063687"/>
                    <a:pt x="1838891" y="2063115"/>
                  </a:cubicBezTo>
                  <a:cubicBezTo>
                    <a:pt x="1838891" y="2063687"/>
                    <a:pt x="1839462" y="2064258"/>
                    <a:pt x="1839462" y="2064829"/>
                  </a:cubicBezTo>
                  <a:cubicBezTo>
                    <a:pt x="1838891" y="2067116"/>
                    <a:pt x="1837748" y="2067687"/>
                    <a:pt x="1836034" y="2066544"/>
                  </a:cubicBezTo>
                  <a:close/>
                  <a:moveTo>
                    <a:pt x="1928045" y="2177415"/>
                  </a:moveTo>
                  <a:cubicBezTo>
                    <a:pt x="1926330" y="2179701"/>
                    <a:pt x="1922330" y="2180273"/>
                    <a:pt x="1920044" y="2179129"/>
                  </a:cubicBezTo>
                  <a:cubicBezTo>
                    <a:pt x="1917758" y="2177415"/>
                    <a:pt x="1917758" y="2175129"/>
                    <a:pt x="1918329" y="2173414"/>
                  </a:cubicBezTo>
                  <a:cubicBezTo>
                    <a:pt x="1918901" y="2171700"/>
                    <a:pt x="1920044" y="2169986"/>
                    <a:pt x="1921187" y="2168843"/>
                  </a:cubicBezTo>
                  <a:cubicBezTo>
                    <a:pt x="1921187" y="2169986"/>
                    <a:pt x="1921759" y="2171129"/>
                    <a:pt x="1921759" y="2172272"/>
                  </a:cubicBezTo>
                  <a:cubicBezTo>
                    <a:pt x="1922901" y="2174558"/>
                    <a:pt x="1924616" y="2175701"/>
                    <a:pt x="1926902" y="2175129"/>
                  </a:cubicBezTo>
                  <a:cubicBezTo>
                    <a:pt x="1928045" y="2175129"/>
                    <a:pt x="1928616" y="2174558"/>
                    <a:pt x="1929759" y="2173986"/>
                  </a:cubicBezTo>
                  <a:cubicBezTo>
                    <a:pt x="1929759" y="2174558"/>
                    <a:pt x="1929188" y="2176272"/>
                    <a:pt x="1928045" y="2177415"/>
                  </a:cubicBezTo>
                  <a:close/>
                  <a:moveTo>
                    <a:pt x="1951476" y="2203133"/>
                  </a:moveTo>
                  <a:cubicBezTo>
                    <a:pt x="1951476" y="2202561"/>
                    <a:pt x="1951476" y="2201989"/>
                    <a:pt x="1951476" y="2201418"/>
                  </a:cubicBezTo>
                  <a:cubicBezTo>
                    <a:pt x="1952619" y="2200847"/>
                    <a:pt x="1954334" y="2200275"/>
                    <a:pt x="1955477" y="2199704"/>
                  </a:cubicBezTo>
                  <a:cubicBezTo>
                    <a:pt x="1955477" y="2199704"/>
                    <a:pt x="1956620" y="2200847"/>
                    <a:pt x="1956620" y="2201418"/>
                  </a:cubicBezTo>
                  <a:cubicBezTo>
                    <a:pt x="1956620" y="2201989"/>
                    <a:pt x="1956049" y="2203133"/>
                    <a:pt x="1955477" y="2203133"/>
                  </a:cubicBezTo>
                  <a:cubicBezTo>
                    <a:pt x="1954334" y="2203133"/>
                    <a:pt x="1953191" y="2203133"/>
                    <a:pt x="1951476" y="2203133"/>
                  </a:cubicBezTo>
                  <a:close/>
                  <a:moveTo>
                    <a:pt x="1957763" y="2256282"/>
                  </a:moveTo>
                  <a:cubicBezTo>
                    <a:pt x="1957763" y="2256282"/>
                    <a:pt x="1956620" y="2256282"/>
                    <a:pt x="1956620" y="2256282"/>
                  </a:cubicBezTo>
                  <a:cubicBezTo>
                    <a:pt x="1955477" y="2254568"/>
                    <a:pt x="1954334" y="2252282"/>
                    <a:pt x="1953191" y="2250567"/>
                  </a:cubicBezTo>
                  <a:cubicBezTo>
                    <a:pt x="1952048" y="2248853"/>
                    <a:pt x="1952619" y="2247709"/>
                    <a:pt x="1954334" y="2247138"/>
                  </a:cubicBezTo>
                  <a:cubicBezTo>
                    <a:pt x="1954905" y="2247138"/>
                    <a:pt x="1955477" y="2247709"/>
                    <a:pt x="1956049" y="2248281"/>
                  </a:cubicBezTo>
                  <a:cubicBezTo>
                    <a:pt x="1957191" y="2249996"/>
                    <a:pt x="1957763" y="2252282"/>
                    <a:pt x="1958906" y="2253996"/>
                  </a:cubicBezTo>
                  <a:cubicBezTo>
                    <a:pt x="1958334" y="2255139"/>
                    <a:pt x="1957763" y="2255711"/>
                    <a:pt x="1957763" y="2256282"/>
                  </a:cubicBezTo>
                  <a:close/>
                  <a:moveTo>
                    <a:pt x="1973765" y="2529459"/>
                  </a:moveTo>
                  <a:lnTo>
                    <a:pt x="1972050" y="2528888"/>
                  </a:lnTo>
                  <a:lnTo>
                    <a:pt x="1973765" y="2528316"/>
                  </a:lnTo>
                  <a:lnTo>
                    <a:pt x="1973765" y="2529459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0" name="Dowolny kształt: kształt 389">
              <a:extLst>
                <a:ext uri="{FF2B5EF4-FFF2-40B4-BE49-F238E27FC236}">
                  <a16:creationId xmlns:a16="http://schemas.microsoft.com/office/drawing/2014/main" id="{253FE5ED-2A1F-46A7-BEF5-606DF1FAC31D}"/>
                </a:ext>
              </a:extLst>
            </p:cNvPr>
            <p:cNvSpPr/>
            <p:nvPr/>
          </p:nvSpPr>
          <p:spPr>
            <a:xfrm>
              <a:off x="5875200" y="3185330"/>
              <a:ext cx="571" cy="571"/>
            </a:xfrm>
            <a:custGeom>
              <a:avLst/>
              <a:gdLst>
                <a:gd name="connsiteX0" fmla="*/ 572 w 571"/>
                <a:gd name="connsiteY0" fmla="*/ 0 h 571"/>
                <a:gd name="connsiteX1" fmla="*/ 0 w 571"/>
                <a:gd name="connsiteY1" fmla="*/ 0 h 571"/>
                <a:gd name="connsiteX2" fmla="*/ 572 w 571"/>
                <a:gd name="connsiteY2" fmla="*/ 0 h 571"/>
                <a:gd name="connsiteX3" fmla="*/ 572 w 571"/>
                <a:gd name="connsiteY3" fmla="*/ 572 h 571"/>
                <a:gd name="connsiteX4" fmla="*/ 572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572"/>
                    <a:pt x="572" y="0"/>
                  </a:cubicBezTo>
                  <a:cubicBezTo>
                    <a:pt x="572" y="572"/>
                    <a:pt x="572" y="572"/>
                    <a:pt x="572" y="572"/>
                  </a:cubicBezTo>
                  <a:cubicBezTo>
                    <a:pt x="572" y="572"/>
                    <a:pt x="572" y="572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1" name="Dowolny kształt: kształt 390">
              <a:extLst>
                <a:ext uri="{FF2B5EF4-FFF2-40B4-BE49-F238E27FC236}">
                  <a16:creationId xmlns:a16="http://schemas.microsoft.com/office/drawing/2014/main" id="{5FE04E9B-B5E7-426A-8C17-86B741B8C4A8}"/>
                </a:ext>
              </a:extLst>
            </p:cNvPr>
            <p:cNvSpPr/>
            <p:nvPr/>
          </p:nvSpPr>
          <p:spPr>
            <a:xfrm>
              <a:off x="7288519" y="2689586"/>
              <a:ext cx="428" cy="254"/>
            </a:xfrm>
            <a:custGeom>
              <a:avLst/>
              <a:gdLst>
                <a:gd name="connsiteX0" fmla="*/ 0 w 428"/>
                <a:gd name="connsiteY0" fmla="*/ 254 h 254"/>
                <a:gd name="connsiteX1" fmla="*/ 0 w 428"/>
                <a:gd name="connsiteY1" fmla="*/ 254 h 254"/>
                <a:gd name="connsiteX2" fmla="*/ 0 w 428"/>
                <a:gd name="connsiteY2" fmla="*/ 254 h 254"/>
                <a:gd name="connsiteX3" fmla="*/ 0 w 428"/>
                <a:gd name="connsiteY3" fmla="*/ 254 h 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254">
                  <a:moveTo>
                    <a:pt x="0" y="254"/>
                  </a:moveTo>
                  <a:cubicBezTo>
                    <a:pt x="572" y="254"/>
                    <a:pt x="572" y="254"/>
                    <a:pt x="0" y="254"/>
                  </a:cubicBezTo>
                  <a:cubicBezTo>
                    <a:pt x="572" y="254"/>
                    <a:pt x="572" y="-318"/>
                    <a:pt x="0" y="254"/>
                  </a:cubicBezTo>
                  <a:lnTo>
                    <a:pt x="0" y="254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2" name="Dowolny kształt: kształt 391">
              <a:extLst>
                <a:ext uri="{FF2B5EF4-FFF2-40B4-BE49-F238E27FC236}">
                  <a16:creationId xmlns:a16="http://schemas.microsoft.com/office/drawing/2014/main" id="{40E2B2C5-653E-47F4-B071-7C2C178B8857}"/>
                </a:ext>
              </a:extLst>
            </p:cNvPr>
            <p:cNvSpPr/>
            <p:nvPr/>
          </p:nvSpPr>
          <p:spPr>
            <a:xfrm>
              <a:off x="7149433" y="1941964"/>
              <a:ext cx="813992" cy="1047912"/>
            </a:xfrm>
            <a:custGeom>
              <a:avLst/>
              <a:gdLst>
                <a:gd name="connsiteX0" fmla="*/ 616289 w 813992"/>
                <a:gd name="connsiteY0" fmla="*/ 731302 h 1047912"/>
                <a:gd name="connsiteX1" fmla="*/ 616861 w 813992"/>
                <a:gd name="connsiteY1" fmla="*/ 726730 h 1047912"/>
                <a:gd name="connsiteX2" fmla="*/ 615146 w 813992"/>
                <a:gd name="connsiteY2" fmla="*/ 725587 h 1047912"/>
                <a:gd name="connsiteX3" fmla="*/ 587714 w 813992"/>
                <a:gd name="connsiteY3" fmla="*/ 719300 h 1047912"/>
                <a:gd name="connsiteX4" fmla="*/ 567712 w 813992"/>
                <a:gd name="connsiteY4" fmla="*/ 718157 h 1047912"/>
                <a:gd name="connsiteX5" fmla="*/ 563140 w 813992"/>
                <a:gd name="connsiteY5" fmla="*/ 717586 h 1047912"/>
                <a:gd name="connsiteX6" fmla="*/ 561425 w 813992"/>
                <a:gd name="connsiteY6" fmla="*/ 715871 h 1047912"/>
                <a:gd name="connsiteX7" fmla="*/ 561997 w 813992"/>
                <a:gd name="connsiteY7" fmla="*/ 711871 h 1047912"/>
                <a:gd name="connsiteX8" fmla="*/ 572855 w 813992"/>
                <a:gd name="connsiteY8" fmla="*/ 708442 h 1047912"/>
                <a:gd name="connsiteX9" fmla="*/ 579713 w 813992"/>
                <a:gd name="connsiteY9" fmla="*/ 697012 h 1047912"/>
                <a:gd name="connsiteX10" fmla="*/ 577427 w 813992"/>
                <a:gd name="connsiteY10" fmla="*/ 683296 h 1047912"/>
                <a:gd name="connsiteX11" fmla="*/ 581999 w 813992"/>
                <a:gd name="connsiteY11" fmla="*/ 678724 h 1047912"/>
                <a:gd name="connsiteX12" fmla="*/ 585428 w 813992"/>
                <a:gd name="connsiteY12" fmla="*/ 681010 h 1047912"/>
                <a:gd name="connsiteX13" fmla="*/ 596858 w 813992"/>
                <a:gd name="connsiteY13" fmla="*/ 706727 h 1047912"/>
                <a:gd name="connsiteX14" fmla="*/ 612860 w 813992"/>
                <a:gd name="connsiteY14" fmla="*/ 715300 h 1047912"/>
                <a:gd name="connsiteX15" fmla="*/ 622004 w 813992"/>
                <a:gd name="connsiteY15" fmla="*/ 715300 h 1047912"/>
                <a:gd name="connsiteX16" fmla="*/ 632291 w 813992"/>
                <a:gd name="connsiteY16" fmla="*/ 706727 h 1047912"/>
                <a:gd name="connsiteX17" fmla="*/ 632863 w 813992"/>
                <a:gd name="connsiteY17" fmla="*/ 685582 h 1047912"/>
                <a:gd name="connsiteX18" fmla="*/ 628862 w 813992"/>
                <a:gd name="connsiteY18" fmla="*/ 665579 h 1047912"/>
                <a:gd name="connsiteX19" fmla="*/ 626005 w 813992"/>
                <a:gd name="connsiteY19" fmla="*/ 659293 h 1047912"/>
                <a:gd name="connsiteX20" fmla="*/ 607717 w 813992"/>
                <a:gd name="connsiteY20" fmla="*/ 638147 h 1047912"/>
                <a:gd name="connsiteX21" fmla="*/ 598573 w 813992"/>
                <a:gd name="connsiteY21" fmla="*/ 630718 h 1047912"/>
                <a:gd name="connsiteX22" fmla="*/ 594572 w 813992"/>
                <a:gd name="connsiteY22" fmla="*/ 625003 h 1047912"/>
                <a:gd name="connsiteX23" fmla="*/ 591715 w 813992"/>
                <a:gd name="connsiteY23" fmla="*/ 609001 h 1047912"/>
                <a:gd name="connsiteX24" fmla="*/ 594001 w 813992"/>
                <a:gd name="connsiteY24" fmla="*/ 605572 h 1047912"/>
                <a:gd name="connsiteX25" fmla="*/ 598001 w 813992"/>
                <a:gd name="connsiteY25" fmla="*/ 606143 h 1047912"/>
                <a:gd name="connsiteX26" fmla="*/ 599716 w 813992"/>
                <a:gd name="connsiteY26" fmla="*/ 612430 h 1047912"/>
                <a:gd name="connsiteX27" fmla="*/ 610574 w 813992"/>
                <a:gd name="connsiteY27" fmla="*/ 631861 h 1047912"/>
                <a:gd name="connsiteX28" fmla="*/ 624290 w 813992"/>
                <a:gd name="connsiteY28" fmla="*/ 641005 h 1047912"/>
                <a:gd name="connsiteX29" fmla="*/ 630005 w 813992"/>
                <a:gd name="connsiteY29" fmla="*/ 638147 h 1047912"/>
                <a:gd name="connsiteX30" fmla="*/ 633434 w 813992"/>
                <a:gd name="connsiteY30" fmla="*/ 627289 h 1047912"/>
                <a:gd name="connsiteX31" fmla="*/ 636292 w 813992"/>
                <a:gd name="connsiteY31" fmla="*/ 617002 h 1047912"/>
                <a:gd name="connsiteX32" fmla="*/ 634577 w 813992"/>
                <a:gd name="connsiteY32" fmla="*/ 608429 h 1047912"/>
                <a:gd name="connsiteX33" fmla="*/ 619147 w 813992"/>
                <a:gd name="connsiteY33" fmla="*/ 597571 h 1047912"/>
                <a:gd name="connsiteX34" fmla="*/ 617432 w 813992"/>
                <a:gd name="connsiteY34" fmla="*/ 592427 h 1047912"/>
                <a:gd name="connsiteX35" fmla="*/ 616861 w 813992"/>
                <a:gd name="connsiteY35" fmla="*/ 591856 h 1047912"/>
                <a:gd name="connsiteX36" fmla="*/ 616289 w 813992"/>
                <a:gd name="connsiteY36" fmla="*/ 591284 h 1047912"/>
                <a:gd name="connsiteX37" fmla="*/ 602573 w 813992"/>
                <a:gd name="connsiteY37" fmla="*/ 585569 h 1047912"/>
                <a:gd name="connsiteX38" fmla="*/ 602573 w 813992"/>
                <a:gd name="connsiteY38" fmla="*/ 583855 h 1047912"/>
                <a:gd name="connsiteX39" fmla="*/ 604288 w 813992"/>
                <a:gd name="connsiteY39" fmla="*/ 582712 h 1047912"/>
                <a:gd name="connsiteX40" fmla="*/ 608860 w 813992"/>
                <a:gd name="connsiteY40" fmla="*/ 583283 h 1047912"/>
                <a:gd name="connsiteX41" fmla="*/ 615718 w 813992"/>
                <a:gd name="connsiteY41" fmla="*/ 591284 h 1047912"/>
                <a:gd name="connsiteX42" fmla="*/ 616861 w 813992"/>
                <a:gd name="connsiteY42" fmla="*/ 591284 h 1047912"/>
                <a:gd name="connsiteX43" fmla="*/ 616861 w 813992"/>
                <a:gd name="connsiteY43" fmla="*/ 592427 h 1047912"/>
                <a:gd name="connsiteX44" fmla="*/ 622576 w 813992"/>
                <a:gd name="connsiteY44" fmla="*/ 595285 h 1047912"/>
                <a:gd name="connsiteX45" fmla="*/ 638006 w 813992"/>
                <a:gd name="connsiteY45" fmla="*/ 595285 h 1047912"/>
                <a:gd name="connsiteX46" fmla="*/ 655723 w 813992"/>
                <a:gd name="connsiteY46" fmla="*/ 588998 h 1047912"/>
                <a:gd name="connsiteX47" fmla="*/ 660866 w 813992"/>
                <a:gd name="connsiteY47" fmla="*/ 584426 h 1047912"/>
                <a:gd name="connsiteX48" fmla="*/ 663724 w 813992"/>
                <a:gd name="connsiteY48" fmla="*/ 575282 h 1047912"/>
                <a:gd name="connsiteX49" fmla="*/ 659723 w 813992"/>
                <a:gd name="connsiteY49" fmla="*/ 567853 h 1047912"/>
                <a:gd name="connsiteX50" fmla="*/ 642578 w 813992"/>
                <a:gd name="connsiteY50" fmla="*/ 560423 h 1047912"/>
                <a:gd name="connsiteX51" fmla="*/ 642007 w 813992"/>
                <a:gd name="connsiteY51" fmla="*/ 558137 h 1047912"/>
                <a:gd name="connsiteX52" fmla="*/ 646007 w 813992"/>
                <a:gd name="connsiteY52" fmla="*/ 556423 h 1047912"/>
                <a:gd name="connsiteX53" fmla="*/ 667724 w 813992"/>
                <a:gd name="connsiteY53" fmla="*/ 555851 h 1047912"/>
                <a:gd name="connsiteX54" fmla="*/ 674582 w 813992"/>
                <a:gd name="connsiteY54" fmla="*/ 554708 h 1047912"/>
                <a:gd name="connsiteX55" fmla="*/ 680869 w 813992"/>
                <a:gd name="connsiteY55" fmla="*/ 536420 h 1047912"/>
                <a:gd name="connsiteX56" fmla="*/ 674011 w 813992"/>
                <a:gd name="connsiteY56" fmla="*/ 524990 h 1047912"/>
                <a:gd name="connsiteX57" fmla="*/ 670010 w 813992"/>
                <a:gd name="connsiteY57" fmla="*/ 519847 h 1047912"/>
                <a:gd name="connsiteX58" fmla="*/ 668296 w 813992"/>
                <a:gd name="connsiteY58" fmla="*/ 515846 h 1047912"/>
                <a:gd name="connsiteX59" fmla="*/ 672296 w 813992"/>
                <a:gd name="connsiteY59" fmla="*/ 514132 h 1047912"/>
                <a:gd name="connsiteX60" fmla="*/ 679154 w 813992"/>
                <a:gd name="connsiteY60" fmla="*/ 514132 h 1047912"/>
                <a:gd name="connsiteX61" fmla="*/ 683726 w 813992"/>
                <a:gd name="connsiteY61" fmla="*/ 506702 h 1047912"/>
                <a:gd name="connsiteX62" fmla="*/ 684869 w 813992"/>
                <a:gd name="connsiteY62" fmla="*/ 490129 h 1047912"/>
                <a:gd name="connsiteX63" fmla="*/ 680297 w 813992"/>
                <a:gd name="connsiteY63" fmla="*/ 479842 h 1047912"/>
                <a:gd name="connsiteX64" fmla="*/ 681440 w 813992"/>
                <a:gd name="connsiteY64" fmla="*/ 471269 h 1047912"/>
                <a:gd name="connsiteX65" fmla="*/ 680297 w 813992"/>
                <a:gd name="connsiteY65" fmla="*/ 464983 h 1047912"/>
                <a:gd name="connsiteX66" fmla="*/ 668296 w 813992"/>
                <a:gd name="connsiteY66" fmla="*/ 459268 h 1047912"/>
                <a:gd name="connsiteX67" fmla="*/ 664295 w 813992"/>
                <a:gd name="connsiteY67" fmla="*/ 458696 h 1047912"/>
                <a:gd name="connsiteX68" fmla="*/ 659723 w 813992"/>
                <a:gd name="connsiteY68" fmla="*/ 451838 h 1047912"/>
                <a:gd name="connsiteX69" fmla="*/ 663152 w 813992"/>
                <a:gd name="connsiteY69" fmla="*/ 444980 h 1047912"/>
                <a:gd name="connsiteX70" fmla="*/ 668296 w 813992"/>
                <a:gd name="connsiteY70" fmla="*/ 450124 h 1047912"/>
                <a:gd name="connsiteX71" fmla="*/ 668867 w 813992"/>
                <a:gd name="connsiteY71" fmla="*/ 450695 h 1047912"/>
                <a:gd name="connsiteX72" fmla="*/ 668867 w 813992"/>
                <a:gd name="connsiteY72" fmla="*/ 449552 h 1047912"/>
                <a:gd name="connsiteX73" fmla="*/ 663724 w 813992"/>
                <a:gd name="connsiteY73" fmla="*/ 444409 h 1047912"/>
                <a:gd name="connsiteX74" fmla="*/ 663152 w 813992"/>
                <a:gd name="connsiteY74" fmla="*/ 444980 h 1047912"/>
                <a:gd name="connsiteX75" fmla="*/ 674582 w 813992"/>
                <a:gd name="connsiteY75" fmla="*/ 432979 h 1047912"/>
                <a:gd name="connsiteX76" fmla="*/ 683726 w 813992"/>
                <a:gd name="connsiteY76" fmla="*/ 432407 h 1047912"/>
                <a:gd name="connsiteX77" fmla="*/ 685441 w 813992"/>
                <a:gd name="connsiteY77" fmla="*/ 433550 h 1047912"/>
                <a:gd name="connsiteX78" fmla="*/ 695156 w 813992"/>
                <a:gd name="connsiteY78" fmla="*/ 451267 h 1047912"/>
                <a:gd name="connsiteX79" fmla="*/ 698585 w 813992"/>
                <a:gd name="connsiteY79" fmla="*/ 471841 h 1047912"/>
                <a:gd name="connsiteX80" fmla="*/ 700300 w 813992"/>
                <a:gd name="connsiteY80" fmla="*/ 471841 h 1047912"/>
                <a:gd name="connsiteX81" fmla="*/ 701443 w 813992"/>
                <a:gd name="connsiteY81" fmla="*/ 464983 h 1047912"/>
                <a:gd name="connsiteX82" fmla="*/ 706586 w 813992"/>
                <a:gd name="connsiteY82" fmla="*/ 440408 h 1047912"/>
                <a:gd name="connsiteX83" fmla="*/ 711158 w 813992"/>
                <a:gd name="connsiteY83" fmla="*/ 419834 h 1047912"/>
                <a:gd name="connsiteX84" fmla="*/ 704300 w 813992"/>
                <a:gd name="connsiteY84" fmla="*/ 410690 h 1047912"/>
                <a:gd name="connsiteX85" fmla="*/ 695156 w 813992"/>
                <a:gd name="connsiteY85" fmla="*/ 408976 h 1047912"/>
                <a:gd name="connsiteX86" fmla="*/ 689441 w 813992"/>
                <a:gd name="connsiteY86" fmla="*/ 404975 h 1047912"/>
                <a:gd name="connsiteX87" fmla="*/ 688870 w 813992"/>
                <a:gd name="connsiteY87" fmla="*/ 402689 h 1047912"/>
                <a:gd name="connsiteX88" fmla="*/ 691727 w 813992"/>
                <a:gd name="connsiteY88" fmla="*/ 399832 h 1047912"/>
                <a:gd name="connsiteX89" fmla="*/ 698014 w 813992"/>
                <a:gd name="connsiteY89" fmla="*/ 390688 h 1047912"/>
                <a:gd name="connsiteX90" fmla="*/ 690584 w 813992"/>
                <a:gd name="connsiteY90" fmla="*/ 381544 h 1047912"/>
                <a:gd name="connsiteX91" fmla="*/ 684298 w 813992"/>
                <a:gd name="connsiteY91" fmla="*/ 374686 h 1047912"/>
                <a:gd name="connsiteX92" fmla="*/ 684869 w 813992"/>
                <a:gd name="connsiteY92" fmla="*/ 372971 h 1047912"/>
                <a:gd name="connsiteX93" fmla="*/ 686584 w 813992"/>
                <a:gd name="connsiteY93" fmla="*/ 371828 h 1047912"/>
                <a:gd name="connsiteX94" fmla="*/ 699157 w 813992"/>
                <a:gd name="connsiteY94" fmla="*/ 365542 h 1047912"/>
                <a:gd name="connsiteX95" fmla="*/ 706586 w 813992"/>
                <a:gd name="connsiteY95" fmla="*/ 340967 h 1047912"/>
                <a:gd name="connsiteX96" fmla="*/ 728875 w 813992"/>
                <a:gd name="connsiteY96" fmla="*/ 284960 h 1047912"/>
                <a:gd name="connsiteX97" fmla="*/ 740305 w 813992"/>
                <a:gd name="connsiteY97" fmla="*/ 270101 h 1047912"/>
                <a:gd name="connsiteX98" fmla="*/ 740876 w 813992"/>
                <a:gd name="connsiteY98" fmla="*/ 263243 h 1047912"/>
                <a:gd name="connsiteX99" fmla="*/ 744877 w 813992"/>
                <a:gd name="connsiteY99" fmla="*/ 255814 h 1047912"/>
                <a:gd name="connsiteX100" fmla="*/ 759164 w 813992"/>
                <a:gd name="connsiteY100" fmla="*/ 244955 h 1047912"/>
                <a:gd name="connsiteX101" fmla="*/ 756878 w 813992"/>
                <a:gd name="connsiteY101" fmla="*/ 236954 h 1047912"/>
                <a:gd name="connsiteX102" fmla="*/ 750020 w 813992"/>
                <a:gd name="connsiteY102" fmla="*/ 234668 h 1047912"/>
                <a:gd name="connsiteX103" fmla="*/ 740876 w 813992"/>
                <a:gd name="connsiteY103" fmla="*/ 233525 h 1047912"/>
                <a:gd name="connsiteX104" fmla="*/ 739733 w 813992"/>
                <a:gd name="connsiteY104" fmla="*/ 232382 h 1047912"/>
                <a:gd name="connsiteX105" fmla="*/ 742019 w 813992"/>
                <a:gd name="connsiteY105" fmla="*/ 228953 h 1047912"/>
                <a:gd name="connsiteX106" fmla="*/ 753449 w 813992"/>
                <a:gd name="connsiteY106" fmla="*/ 230096 h 1047912"/>
                <a:gd name="connsiteX107" fmla="*/ 771737 w 813992"/>
                <a:gd name="connsiteY107" fmla="*/ 228382 h 1047912"/>
                <a:gd name="connsiteX108" fmla="*/ 778024 w 813992"/>
                <a:gd name="connsiteY108" fmla="*/ 224953 h 1047912"/>
                <a:gd name="connsiteX109" fmla="*/ 780310 w 813992"/>
                <a:gd name="connsiteY109" fmla="*/ 218666 h 1047912"/>
                <a:gd name="connsiteX110" fmla="*/ 779167 w 813992"/>
                <a:gd name="connsiteY110" fmla="*/ 214094 h 1047912"/>
                <a:gd name="connsiteX111" fmla="*/ 783167 w 813992"/>
                <a:gd name="connsiteY111" fmla="*/ 209522 h 1047912"/>
                <a:gd name="connsiteX112" fmla="*/ 798026 w 813992"/>
                <a:gd name="connsiteY112" fmla="*/ 204950 h 1047912"/>
                <a:gd name="connsiteX113" fmla="*/ 804884 w 813992"/>
                <a:gd name="connsiteY113" fmla="*/ 198664 h 1047912"/>
                <a:gd name="connsiteX114" fmla="*/ 807170 w 813992"/>
                <a:gd name="connsiteY114" fmla="*/ 173518 h 1047912"/>
                <a:gd name="connsiteX115" fmla="*/ 804313 w 813992"/>
                <a:gd name="connsiteY115" fmla="*/ 170089 h 1047912"/>
                <a:gd name="connsiteX116" fmla="*/ 768880 w 813992"/>
                <a:gd name="connsiteY116" fmla="*/ 154658 h 1047912"/>
                <a:gd name="connsiteX117" fmla="*/ 746020 w 813992"/>
                <a:gd name="connsiteY117" fmla="*/ 159230 h 1047912"/>
                <a:gd name="connsiteX118" fmla="*/ 743162 w 813992"/>
                <a:gd name="connsiteY118" fmla="*/ 162659 h 1047912"/>
                <a:gd name="connsiteX119" fmla="*/ 740876 w 813992"/>
                <a:gd name="connsiteY119" fmla="*/ 169517 h 1047912"/>
                <a:gd name="connsiteX120" fmla="*/ 732875 w 813992"/>
                <a:gd name="connsiteY120" fmla="*/ 172946 h 1047912"/>
                <a:gd name="connsiteX121" fmla="*/ 724874 w 813992"/>
                <a:gd name="connsiteY121" fmla="*/ 168946 h 1047912"/>
                <a:gd name="connsiteX122" fmla="*/ 719159 w 813992"/>
                <a:gd name="connsiteY122" fmla="*/ 170089 h 1047912"/>
                <a:gd name="connsiteX123" fmla="*/ 685441 w 813992"/>
                <a:gd name="connsiteY123" fmla="*/ 194092 h 1047912"/>
                <a:gd name="connsiteX124" fmla="*/ 664867 w 813992"/>
                <a:gd name="connsiteY124" fmla="*/ 202664 h 1047912"/>
                <a:gd name="connsiteX125" fmla="*/ 664867 w 813992"/>
                <a:gd name="connsiteY125" fmla="*/ 203807 h 1047912"/>
                <a:gd name="connsiteX126" fmla="*/ 659723 w 813992"/>
                <a:gd name="connsiteY126" fmla="*/ 208379 h 1047912"/>
                <a:gd name="connsiteX127" fmla="*/ 654580 w 813992"/>
                <a:gd name="connsiteY127" fmla="*/ 212951 h 1047912"/>
                <a:gd name="connsiteX128" fmla="*/ 653437 w 813992"/>
                <a:gd name="connsiteY128" fmla="*/ 214094 h 1047912"/>
                <a:gd name="connsiteX129" fmla="*/ 654580 w 813992"/>
                <a:gd name="connsiteY129" fmla="*/ 212951 h 1047912"/>
                <a:gd name="connsiteX130" fmla="*/ 659152 w 813992"/>
                <a:gd name="connsiteY130" fmla="*/ 207808 h 1047912"/>
                <a:gd name="connsiteX131" fmla="*/ 664295 w 813992"/>
                <a:gd name="connsiteY131" fmla="*/ 203236 h 1047912"/>
                <a:gd name="connsiteX132" fmla="*/ 664867 w 813992"/>
                <a:gd name="connsiteY132" fmla="*/ 202664 h 1047912"/>
                <a:gd name="connsiteX133" fmla="*/ 666581 w 813992"/>
                <a:gd name="connsiteY133" fmla="*/ 196949 h 1047912"/>
                <a:gd name="connsiteX134" fmla="*/ 684869 w 813992"/>
                <a:gd name="connsiteY134" fmla="*/ 182662 h 1047912"/>
                <a:gd name="connsiteX135" fmla="*/ 702586 w 813992"/>
                <a:gd name="connsiteY135" fmla="*/ 164374 h 1047912"/>
                <a:gd name="connsiteX136" fmla="*/ 705443 w 813992"/>
                <a:gd name="connsiteY136" fmla="*/ 158087 h 1047912"/>
                <a:gd name="connsiteX137" fmla="*/ 690013 w 813992"/>
                <a:gd name="connsiteY137" fmla="*/ 137513 h 1047912"/>
                <a:gd name="connsiteX138" fmla="*/ 687727 w 813992"/>
                <a:gd name="connsiteY138" fmla="*/ 138085 h 1047912"/>
                <a:gd name="connsiteX139" fmla="*/ 684298 w 813992"/>
                <a:gd name="connsiteY139" fmla="*/ 140942 h 1047912"/>
                <a:gd name="connsiteX140" fmla="*/ 680297 w 813992"/>
                <a:gd name="connsiteY140" fmla="*/ 151801 h 1047912"/>
                <a:gd name="connsiteX141" fmla="*/ 669439 w 813992"/>
                <a:gd name="connsiteY141" fmla="*/ 159230 h 1047912"/>
                <a:gd name="connsiteX142" fmla="*/ 667153 w 813992"/>
                <a:gd name="connsiteY142" fmla="*/ 159230 h 1047912"/>
                <a:gd name="connsiteX143" fmla="*/ 642007 w 813992"/>
                <a:gd name="connsiteY143" fmla="*/ 158659 h 1047912"/>
                <a:gd name="connsiteX144" fmla="*/ 640864 w 813992"/>
                <a:gd name="connsiteY144" fmla="*/ 156944 h 1047912"/>
                <a:gd name="connsiteX145" fmla="*/ 641435 w 813992"/>
                <a:gd name="connsiteY145" fmla="*/ 154658 h 1047912"/>
                <a:gd name="connsiteX146" fmla="*/ 654580 w 813992"/>
                <a:gd name="connsiteY146" fmla="*/ 150086 h 1047912"/>
                <a:gd name="connsiteX147" fmla="*/ 662009 w 813992"/>
                <a:gd name="connsiteY147" fmla="*/ 141514 h 1047912"/>
                <a:gd name="connsiteX148" fmla="*/ 658580 w 813992"/>
                <a:gd name="connsiteY148" fmla="*/ 133513 h 1047912"/>
                <a:gd name="connsiteX149" fmla="*/ 642578 w 813992"/>
                <a:gd name="connsiteY149" fmla="*/ 130084 h 1047912"/>
                <a:gd name="connsiteX150" fmla="*/ 587714 w 813992"/>
                <a:gd name="connsiteY150" fmla="*/ 135227 h 1047912"/>
                <a:gd name="connsiteX151" fmla="*/ 579142 w 813992"/>
                <a:gd name="connsiteY151" fmla="*/ 139228 h 1047912"/>
                <a:gd name="connsiteX152" fmla="*/ 565426 w 813992"/>
                <a:gd name="connsiteY152" fmla="*/ 143228 h 1047912"/>
                <a:gd name="connsiteX153" fmla="*/ 562568 w 813992"/>
                <a:gd name="connsiteY153" fmla="*/ 140371 h 1047912"/>
                <a:gd name="connsiteX154" fmla="*/ 563140 w 813992"/>
                <a:gd name="connsiteY154" fmla="*/ 138656 h 1047912"/>
                <a:gd name="connsiteX155" fmla="*/ 571141 w 813992"/>
                <a:gd name="connsiteY155" fmla="*/ 134084 h 1047912"/>
                <a:gd name="connsiteX156" fmla="*/ 595144 w 813992"/>
                <a:gd name="connsiteY156" fmla="*/ 124940 h 1047912"/>
                <a:gd name="connsiteX157" fmla="*/ 638578 w 813992"/>
                <a:gd name="connsiteY157" fmla="*/ 121511 h 1047912"/>
                <a:gd name="connsiteX158" fmla="*/ 668867 w 813992"/>
                <a:gd name="connsiteY158" fmla="*/ 123797 h 1047912"/>
                <a:gd name="connsiteX159" fmla="*/ 696871 w 813992"/>
                <a:gd name="connsiteY159" fmla="*/ 120368 h 1047912"/>
                <a:gd name="connsiteX160" fmla="*/ 723731 w 813992"/>
                <a:gd name="connsiteY160" fmla="*/ 107224 h 1047912"/>
                <a:gd name="connsiteX161" fmla="*/ 724303 w 813992"/>
                <a:gd name="connsiteY161" fmla="*/ 92365 h 1047912"/>
                <a:gd name="connsiteX162" fmla="*/ 707158 w 813992"/>
                <a:gd name="connsiteY162" fmla="*/ 79792 h 1047912"/>
                <a:gd name="connsiteX163" fmla="*/ 676297 w 813992"/>
                <a:gd name="connsiteY163" fmla="*/ 75220 h 1047912"/>
                <a:gd name="connsiteX164" fmla="*/ 671725 w 813992"/>
                <a:gd name="connsiteY164" fmla="*/ 75220 h 1047912"/>
                <a:gd name="connsiteX165" fmla="*/ 670010 w 813992"/>
                <a:gd name="connsiteY165" fmla="*/ 74077 h 1047912"/>
                <a:gd name="connsiteX166" fmla="*/ 671153 w 813992"/>
                <a:gd name="connsiteY166" fmla="*/ 72362 h 1047912"/>
                <a:gd name="connsiteX167" fmla="*/ 677440 w 813992"/>
                <a:gd name="connsiteY167" fmla="*/ 69505 h 1047912"/>
                <a:gd name="connsiteX168" fmla="*/ 680869 w 813992"/>
                <a:gd name="connsiteY168" fmla="*/ 52931 h 1047912"/>
                <a:gd name="connsiteX169" fmla="*/ 672868 w 813992"/>
                <a:gd name="connsiteY169" fmla="*/ 48931 h 1047912"/>
                <a:gd name="connsiteX170" fmla="*/ 629434 w 813992"/>
                <a:gd name="connsiteY170" fmla="*/ 47788 h 1047912"/>
                <a:gd name="connsiteX171" fmla="*/ 615718 w 813992"/>
                <a:gd name="connsiteY171" fmla="*/ 46645 h 1047912"/>
                <a:gd name="connsiteX172" fmla="*/ 599716 w 813992"/>
                <a:gd name="connsiteY172" fmla="*/ 49502 h 1047912"/>
                <a:gd name="connsiteX173" fmla="*/ 576856 w 813992"/>
                <a:gd name="connsiteY173" fmla="*/ 51217 h 1047912"/>
                <a:gd name="connsiteX174" fmla="*/ 560854 w 813992"/>
                <a:gd name="connsiteY174" fmla="*/ 54646 h 1047912"/>
                <a:gd name="connsiteX175" fmla="*/ 553996 w 813992"/>
                <a:gd name="connsiteY175" fmla="*/ 55789 h 1047912"/>
                <a:gd name="connsiteX176" fmla="*/ 552281 w 813992"/>
                <a:gd name="connsiteY176" fmla="*/ 54646 h 1047912"/>
                <a:gd name="connsiteX177" fmla="*/ 552281 w 813992"/>
                <a:gd name="connsiteY177" fmla="*/ 52931 h 1047912"/>
                <a:gd name="connsiteX178" fmla="*/ 560282 w 813992"/>
                <a:gd name="connsiteY178" fmla="*/ 48931 h 1047912"/>
                <a:gd name="connsiteX179" fmla="*/ 579142 w 813992"/>
                <a:gd name="connsiteY179" fmla="*/ 47788 h 1047912"/>
                <a:gd name="connsiteX180" fmla="*/ 614003 w 813992"/>
                <a:gd name="connsiteY180" fmla="*/ 43216 h 1047912"/>
                <a:gd name="connsiteX181" fmla="*/ 642007 w 813992"/>
                <a:gd name="connsiteY181" fmla="*/ 45502 h 1047912"/>
                <a:gd name="connsiteX182" fmla="*/ 666581 w 813992"/>
                <a:gd name="connsiteY182" fmla="*/ 40358 h 1047912"/>
                <a:gd name="connsiteX183" fmla="*/ 667724 w 813992"/>
                <a:gd name="connsiteY183" fmla="*/ 36358 h 1047912"/>
                <a:gd name="connsiteX184" fmla="*/ 645436 w 813992"/>
                <a:gd name="connsiteY184" fmla="*/ 19784 h 1047912"/>
                <a:gd name="connsiteX185" fmla="*/ 596287 w 813992"/>
                <a:gd name="connsiteY185" fmla="*/ 4354 h 1047912"/>
                <a:gd name="connsiteX186" fmla="*/ 573427 w 813992"/>
                <a:gd name="connsiteY186" fmla="*/ 353 h 1047912"/>
                <a:gd name="connsiteX187" fmla="*/ 547709 w 813992"/>
                <a:gd name="connsiteY187" fmla="*/ 2639 h 1047912"/>
                <a:gd name="connsiteX188" fmla="*/ 533422 w 813992"/>
                <a:gd name="connsiteY188" fmla="*/ 18070 h 1047912"/>
                <a:gd name="connsiteX189" fmla="*/ 532279 w 813992"/>
                <a:gd name="connsiteY189" fmla="*/ 19213 h 1047912"/>
                <a:gd name="connsiteX190" fmla="*/ 531707 w 813992"/>
                <a:gd name="connsiteY190" fmla="*/ 19213 h 1047912"/>
                <a:gd name="connsiteX191" fmla="*/ 531707 w 813992"/>
                <a:gd name="connsiteY191" fmla="*/ 19784 h 1047912"/>
                <a:gd name="connsiteX192" fmla="*/ 532279 w 813992"/>
                <a:gd name="connsiteY192" fmla="*/ 19213 h 1047912"/>
                <a:gd name="connsiteX193" fmla="*/ 531707 w 813992"/>
                <a:gd name="connsiteY193" fmla="*/ 23785 h 1047912"/>
                <a:gd name="connsiteX194" fmla="*/ 532279 w 813992"/>
                <a:gd name="connsiteY194" fmla="*/ 23785 h 1047912"/>
                <a:gd name="connsiteX195" fmla="*/ 532850 w 813992"/>
                <a:gd name="connsiteY195" fmla="*/ 25499 h 1047912"/>
                <a:gd name="connsiteX196" fmla="*/ 531136 w 813992"/>
                <a:gd name="connsiteY196" fmla="*/ 24356 h 1047912"/>
                <a:gd name="connsiteX197" fmla="*/ 531136 w 813992"/>
                <a:gd name="connsiteY197" fmla="*/ 23785 h 1047912"/>
                <a:gd name="connsiteX198" fmla="*/ 516848 w 813992"/>
                <a:gd name="connsiteY198" fmla="*/ 18070 h 1047912"/>
                <a:gd name="connsiteX199" fmla="*/ 512848 w 813992"/>
                <a:gd name="connsiteY199" fmla="*/ 19213 h 1047912"/>
                <a:gd name="connsiteX200" fmla="*/ 512276 w 813992"/>
                <a:gd name="connsiteY200" fmla="*/ 21499 h 1047912"/>
                <a:gd name="connsiteX201" fmla="*/ 513991 w 813992"/>
                <a:gd name="connsiteY201" fmla="*/ 28357 h 1047912"/>
                <a:gd name="connsiteX202" fmla="*/ 512848 w 813992"/>
                <a:gd name="connsiteY202" fmla="*/ 32357 h 1047912"/>
                <a:gd name="connsiteX203" fmla="*/ 508276 w 813992"/>
                <a:gd name="connsiteY203" fmla="*/ 32929 h 1047912"/>
                <a:gd name="connsiteX204" fmla="*/ 489988 w 813992"/>
                <a:gd name="connsiteY204" fmla="*/ 23213 h 1047912"/>
                <a:gd name="connsiteX205" fmla="*/ 476843 w 813992"/>
                <a:gd name="connsiteY205" fmla="*/ 23213 h 1047912"/>
                <a:gd name="connsiteX206" fmla="*/ 463699 w 813992"/>
                <a:gd name="connsiteY206" fmla="*/ 28357 h 1047912"/>
                <a:gd name="connsiteX207" fmla="*/ 459127 w 813992"/>
                <a:gd name="connsiteY207" fmla="*/ 32929 h 1047912"/>
                <a:gd name="connsiteX208" fmla="*/ 457984 w 813992"/>
                <a:gd name="connsiteY208" fmla="*/ 49502 h 1047912"/>
                <a:gd name="connsiteX209" fmla="*/ 453412 w 813992"/>
                <a:gd name="connsiteY209" fmla="*/ 56932 h 1047912"/>
                <a:gd name="connsiteX210" fmla="*/ 447125 w 813992"/>
                <a:gd name="connsiteY210" fmla="*/ 63218 h 1047912"/>
                <a:gd name="connsiteX211" fmla="*/ 443125 w 813992"/>
                <a:gd name="connsiteY211" fmla="*/ 64361 h 1047912"/>
                <a:gd name="connsiteX212" fmla="*/ 427694 w 813992"/>
                <a:gd name="connsiteY212" fmla="*/ 59218 h 1047912"/>
                <a:gd name="connsiteX213" fmla="*/ 422551 w 813992"/>
                <a:gd name="connsiteY213" fmla="*/ 63218 h 1047912"/>
                <a:gd name="connsiteX214" fmla="*/ 421979 w 813992"/>
                <a:gd name="connsiteY214" fmla="*/ 70076 h 1047912"/>
                <a:gd name="connsiteX215" fmla="*/ 427123 w 813992"/>
                <a:gd name="connsiteY215" fmla="*/ 95222 h 1047912"/>
                <a:gd name="connsiteX216" fmla="*/ 435124 w 813992"/>
                <a:gd name="connsiteY216" fmla="*/ 127226 h 1047912"/>
                <a:gd name="connsiteX217" fmla="*/ 431123 w 813992"/>
                <a:gd name="connsiteY217" fmla="*/ 131227 h 1047912"/>
                <a:gd name="connsiteX218" fmla="*/ 421979 w 813992"/>
                <a:gd name="connsiteY218" fmla="*/ 126655 h 1047912"/>
                <a:gd name="connsiteX219" fmla="*/ 413978 w 813992"/>
                <a:gd name="connsiteY219" fmla="*/ 118654 h 1047912"/>
                <a:gd name="connsiteX220" fmla="*/ 415121 w 813992"/>
                <a:gd name="connsiteY220" fmla="*/ 115796 h 1047912"/>
                <a:gd name="connsiteX221" fmla="*/ 416264 w 813992"/>
                <a:gd name="connsiteY221" fmla="*/ 106652 h 1047912"/>
                <a:gd name="connsiteX222" fmla="*/ 407120 w 813992"/>
                <a:gd name="connsiteY222" fmla="*/ 96365 h 1047912"/>
                <a:gd name="connsiteX223" fmla="*/ 397976 w 813992"/>
                <a:gd name="connsiteY223" fmla="*/ 74648 h 1047912"/>
                <a:gd name="connsiteX224" fmla="*/ 388261 w 813992"/>
                <a:gd name="connsiteY224" fmla="*/ 64933 h 1047912"/>
                <a:gd name="connsiteX225" fmla="*/ 378545 w 813992"/>
                <a:gd name="connsiteY225" fmla="*/ 67790 h 1047912"/>
                <a:gd name="connsiteX226" fmla="*/ 376831 w 813992"/>
                <a:gd name="connsiteY226" fmla="*/ 72362 h 1047912"/>
                <a:gd name="connsiteX227" fmla="*/ 374545 w 813992"/>
                <a:gd name="connsiteY227" fmla="*/ 100366 h 1047912"/>
                <a:gd name="connsiteX228" fmla="*/ 372259 w 813992"/>
                <a:gd name="connsiteY228" fmla="*/ 111796 h 1047912"/>
                <a:gd name="connsiteX229" fmla="*/ 361400 w 813992"/>
                <a:gd name="connsiteY229" fmla="*/ 112939 h 1047912"/>
                <a:gd name="connsiteX230" fmla="*/ 359114 w 813992"/>
                <a:gd name="connsiteY230" fmla="*/ 112939 h 1047912"/>
                <a:gd name="connsiteX231" fmla="*/ 355114 w 813992"/>
                <a:gd name="connsiteY231" fmla="*/ 115225 h 1047912"/>
                <a:gd name="connsiteX232" fmla="*/ 350542 w 813992"/>
                <a:gd name="connsiteY232" fmla="*/ 111796 h 1047912"/>
                <a:gd name="connsiteX233" fmla="*/ 353399 w 813992"/>
                <a:gd name="connsiteY233" fmla="*/ 100937 h 1047912"/>
                <a:gd name="connsiteX234" fmla="*/ 351685 w 813992"/>
                <a:gd name="connsiteY234" fmla="*/ 77506 h 1047912"/>
                <a:gd name="connsiteX235" fmla="*/ 349399 w 813992"/>
                <a:gd name="connsiteY235" fmla="*/ 70648 h 1047912"/>
                <a:gd name="connsiteX236" fmla="*/ 347684 w 813992"/>
                <a:gd name="connsiteY236" fmla="*/ 68933 h 1047912"/>
                <a:gd name="connsiteX237" fmla="*/ 343684 w 813992"/>
                <a:gd name="connsiteY237" fmla="*/ 70648 h 1047912"/>
                <a:gd name="connsiteX238" fmla="*/ 340826 w 813992"/>
                <a:gd name="connsiteY238" fmla="*/ 81506 h 1047912"/>
                <a:gd name="connsiteX239" fmla="*/ 340826 w 813992"/>
                <a:gd name="connsiteY239" fmla="*/ 92936 h 1047912"/>
                <a:gd name="connsiteX240" fmla="*/ 333968 w 813992"/>
                <a:gd name="connsiteY240" fmla="*/ 102080 h 1047912"/>
                <a:gd name="connsiteX241" fmla="*/ 332825 w 813992"/>
                <a:gd name="connsiteY241" fmla="*/ 103795 h 1047912"/>
                <a:gd name="connsiteX242" fmla="*/ 333397 w 813992"/>
                <a:gd name="connsiteY242" fmla="*/ 104366 h 1047912"/>
                <a:gd name="connsiteX243" fmla="*/ 328253 w 813992"/>
                <a:gd name="connsiteY243" fmla="*/ 108367 h 1047912"/>
                <a:gd name="connsiteX244" fmla="*/ 322538 w 813992"/>
                <a:gd name="connsiteY244" fmla="*/ 113510 h 1047912"/>
                <a:gd name="connsiteX245" fmla="*/ 321967 w 813992"/>
                <a:gd name="connsiteY245" fmla="*/ 114653 h 1047912"/>
                <a:gd name="connsiteX246" fmla="*/ 321967 w 813992"/>
                <a:gd name="connsiteY246" fmla="*/ 116939 h 1047912"/>
                <a:gd name="connsiteX247" fmla="*/ 321967 w 813992"/>
                <a:gd name="connsiteY247" fmla="*/ 114653 h 1047912"/>
                <a:gd name="connsiteX248" fmla="*/ 321967 w 813992"/>
                <a:gd name="connsiteY248" fmla="*/ 112939 h 1047912"/>
                <a:gd name="connsiteX249" fmla="*/ 327682 w 813992"/>
                <a:gd name="connsiteY249" fmla="*/ 107795 h 1047912"/>
                <a:gd name="connsiteX250" fmla="*/ 332825 w 813992"/>
                <a:gd name="connsiteY250" fmla="*/ 103795 h 1047912"/>
                <a:gd name="connsiteX251" fmla="*/ 332825 w 813992"/>
                <a:gd name="connsiteY251" fmla="*/ 103795 h 1047912"/>
                <a:gd name="connsiteX252" fmla="*/ 331111 w 813992"/>
                <a:gd name="connsiteY252" fmla="*/ 95794 h 1047912"/>
                <a:gd name="connsiteX253" fmla="*/ 336826 w 813992"/>
                <a:gd name="connsiteY253" fmla="*/ 80363 h 1047912"/>
                <a:gd name="connsiteX254" fmla="*/ 337969 w 813992"/>
                <a:gd name="connsiteY254" fmla="*/ 64361 h 1047912"/>
                <a:gd name="connsiteX255" fmla="*/ 331111 w 813992"/>
                <a:gd name="connsiteY255" fmla="*/ 59218 h 1047912"/>
                <a:gd name="connsiteX256" fmla="*/ 319681 w 813992"/>
                <a:gd name="connsiteY256" fmla="*/ 62075 h 1047912"/>
                <a:gd name="connsiteX257" fmla="*/ 296821 w 813992"/>
                <a:gd name="connsiteY257" fmla="*/ 67219 h 1047912"/>
                <a:gd name="connsiteX258" fmla="*/ 264245 w 813992"/>
                <a:gd name="connsiteY258" fmla="*/ 70648 h 1047912"/>
                <a:gd name="connsiteX259" fmla="*/ 257387 w 813992"/>
                <a:gd name="connsiteY259" fmla="*/ 78649 h 1047912"/>
                <a:gd name="connsiteX260" fmla="*/ 257387 w 813992"/>
                <a:gd name="connsiteY260" fmla="*/ 85507 h 1047912"/>
                <a:gd name="connsiteX261" fmla="*/ 256244 w 813992"/>
                <a:gd name="connsiteY261" fmla="*/ 87221 h 1047912"/>
                <a:gd name="connsiteX262" fmla="*/ 253958 w 813992"/>
                <a:gd name="connsiteY262" fmla="*/ 86650 h 1047912"/>
                <a:gd name="connsiteX263" fmla="*/ 248243 w 813992"/>
                <a:gd name="connsiteY263" fmla="*/ 79792 h 1047912"/>
                <a:gd name="connsiteX264" fmla="*/ 236813 w 813992"/>
                <a:gd name="connsiteY264" fmla="*/ 81506 h 1047912"/>
                <a:gd name="connsiteX265" fmla="*/ 229384 w 813992"/>
                <a:gd name="connsiteY265" fmla="*/ 90079 h 1047912"/>
                <a:gd name="connsiteX266" fmla="*/ 228241 w 813992"/>
                <a:gd name="connsiteY266" fmla="*/ 96937 h 1047912"/>
                <a:gd name="connsiteX267" fmla="*/ 225955 w 813992"/>
                <a:gd name="connsiteY267" fmla="*/ 110653 h 1047912"/>
                <a:gd name="connsiteX268" fmla="*/ 216811 w 813992"/>
                <a:gd name="connsiteY268" fmla="*/ 120940 h 1047912"/>
                <a:gd name="connsiteX269" fmla="*/ 213953 w 813992"/>
                <a:gd name="connsiteY269" fmla="*/ 124940 h 1047912"/>
                <a:gd name="connsiteX270" fmla="*/ 205952 w 813992"/>
                <a:gd name="connsiteY270" fmla="*/ 126083 h 1047912"/>
                <a:gd name="connsiteX271" fmla="*/ 188807 w 813992"/>
                <a:gd name="connsiteY271" fmla="*/ 122083 h 1047912"/>
                <a:gd name="connsiteX272" fmla="*/ 168805 w 813992"/>
                <a:gd name="connsiteY272" fmla="*/ 132941 h 1047912"/>
                <a:gd name="connsiteX273" fmla="*/ 148231 w 813992"/>
                <a:gd name="connsiteY273" fmla="*/ 143228 h 1047912"/>
                <a:gd name="connsiteX274" fmla="*/ 143659 w 813992"/>
                <a:gd name="connsiteY274" fmla="*/ 147229 h 1047912"/>
                <a:gd name="connsiteX275" fmla="*/ 125942 w 813992"/>
                <a:gd name="connsiteY275" fmla="*/ 168374 h 1047912"/>
                <a:gd name="connsiteX276" fmla="*/ 129943 w 813992"/>
                <a:gd name="connsiteY276" fmla="*/ 180947 h 1047912"/>
                <a:gd name="connsiteX277" fmla="*/ 147088 w 813992"/>
                <a:gd name="connsiteY277" fmla="*/ 186091 h 1047912"/>
                <a:gd name="connsiteX278" fmla="*/ 147088 w 813992"/>
                <a:gd name="connsiteY278" fmla="*/ 185519 h 1047912"/>
                <a:gd name="connsiteX279" fmla="*/ 148231 w 813992"/>
                <a:gd name="connsiteY279" fmla="*/ 184376 h 1047912"/>
                <a:gd name="connsiteX280" fmla="*/ 147659 w 813992"/>
                <a:gd name="connsiteY280" fmla="*/ 185519 h 1047912"/>
                <a:gd name="connsiteX281" fmla="*/ 147659 w 813992"/>
                <a:gd name="connsiteY281" fmla="*/ 185519 h 1047912"/>
                <a:gd name="connsiteX282" fmla="*/ 148802 w 813992"/>
                <a:gd name="connsiteY282" fmla="*/ 189520 h 1047912"/>
                <a:gd name="connsiteX283" fmla="*/ 147659 w 813992"/>
                <a:gd name="connsiteY283" fmla="*/ 195806 h 1047912"/>
                <a:gd name="connsiteX284" fmla="*/ 140801 w 813992"/>
                <a:gd name="connsiteY284" fmla="*/ 204379 h 1047912"/>
                <a:gd name="connsiteX285" fmla="*/ 136801 w 813992"/>
                <a:gd name="connsiteY285" fmla="*/ 212380 h 1047912"/>
                <a:gd name="connsiteX286" fmla="*/ 122513 w 813992"/>
                <a:gd name="connsiteY286" fmla="*/ 227810 h 1047912"/>
                <a:gd name="connsiteX287" fmla="*/ 113941 w 813992"/>
                <a:gd name="connsiteY287" fmla="*/ 230096 h 1047912"/>
                <a:gd name="connsiteX288" fmla="*/ 84223 w 813992"/>
                <a:gd name="connsiteY288" fmla="*/ 226667 h 1047912"/>
                <a:gd name="connsiteX289" fmla="*/ 73364 w 813992"/>
                <a:gd name="connsiteY289" fmla="*/ 230096 h 1047912"/>
                <a:gd name="connsiteX290" fmla="*/ 58505 w 813992"/>
                <a:gd name="connsiteY290" fmla="*/ 235811 h 1047912"/>
                <a:gd name="connsiteX291" fmla="*/ 25930 w 813992"/>
                <a:gd name="connsiteY291" fmla="*/ 241526 h 1047912"/>
                <a:gd name="connsiteX292" fmla="*/ 6499 w 813992"/>
                <a:gd name="connsiteY292" fmla="*/ 256957 h 1047912"/>
                <a:gd name="connsiteX293" fmla="*/ 7070 w 813992"/>
                <a:gd name="connsiteY293" fmla="*/ 271816 h 1047912"/>
                <a:gd name="connsiteX294" fmla="*/ 20215 w 813992"/>
                <a:gd name="connsiteY294" fmla="*/ 292961 h 1047912"/>
                <a:gd name="connsiteX295" fmla="*/ 21929 w 813992"/>
                <a:gd name="connsiteY295" fmla="*/ 292390 h 1047912"/>
                <a:gd name="connsiteX296" fmla="*/ 24215 w 813992"/>
                <a:gd name="connsiteY296" fmla="*/ 290675 h 1047912"/>
                <a:gd name="connsiteX297" fmla="*/ 21929 w 813992"/>
                <a:gd name="connsiteY297" fmla="*/ 292390 h 1047912"/>
                <a:gd name="connsiteX298" fmla="*/ 20786 w 813992"/>
                <a:gd name="connsiteY298" fmla="*/ 293533 h 1047912"/>
                <a:gd name="connsiteX299" fmla="*/ 20215 w 813992"/>
                <a:gd name="connsiteY299" fmla="*/ 292961 h 1047912"/>
                <a:gd name="connsiteX300" fmla="*/ 20215 w 813992"/>
                <a:gd name="connsiteY300" fmla="*/ 292961 h 1047912"/>
                <a:gd name="connsiteX301" fmla="*/ 25930 w 813992"/>
                <a:gd name="connsiteY301" fmla="*/ 305534 h 1047912"/>
                <a:gd name="connsiteX302" fmla="*/ 37931 w 813992"/>
                <a:gd name="connsiteY302" fmla="*/ 311821 h 1047912"/>
                <a:gd name="connsiteX303" fmla="*/ 49361 w 813992"/>
                <a:gd name="connsiteY303" fmla="*/ 310106 h 1047912"/>
                <a:gd name="connsiteX304" fmla="*/ 63077 w 813992"/>
                <a:gd name="connsiteY304" fmla="*/ 310106 h 1047912"/>
                <a:gd name="connsiteX305" fmla="*/ 67078 w 813992"/>
                <a:gd name="connsiteY305" fmla="*/ 311249 h 1047912"/>
                <a:gd name="connsiteX306" fmla="*/ 69364 w 813992"/>
                <a:gd name="connsiteY306" fmla="*/ 315250 h 1047912"/>
                <a:gd name="connsiteX307" fmla="*/ 66506 w 813992"/>
                <a:gd name="connsiteY307" fmla="*/ 318679 h 1047912"/>
                <a:gd name="connsiteX308" fmla="*/ 59648 w 813992"/>
                <a:gd name="connsiteY308" fmla="*/ 318679 h 1047912"/>
                <a:gd name="connsiteX309" fmla="*/ 32216 w 813992"/>
                <a:gd name="connsiteY309" fmla="*/ 319250 h 1047912"/>
                <a:gd name="connsiteX310" fmla="*/ 20786 w 813992"/>
                <a:gd name="connsiteY310" fmla="*/ 319822 h 1047912"/>
                <a:gd name="connsiteX311" fmla="*/ 7070 w 813992"/>
                <a:gd name="connsiteY311" fmla="*/ 322108 h 1047912"/>
                <a:gd name="connsiteX312" fmla="*/ 2498 w 813992"/>
                <a:gd name="connsiteY312" fmla="*/ 339824 h 1047912"/>
                <a:gd name="connsiteX313" fmla="*/ 17929 w 813992"/>
                <a:gd name="connsiteY313" fmla="*/ 354112 h 1047912"/>
                <a:gd name="connsiteX314" fmla="*/ 17357 w 813992"/>
                <a:gd name="connsiteY314" fmla="*/ 358112 h 1047912"/>
                <a:gd name="connsiteX315" fmla="*/ 9356 w 813992"/>
                <a:gd name="connsiteY315" fmla="*/ 363256 h 1047912"/>
                <a:gd name="connsiteX316" fmla="*/ 7070 w 813992"/>
                <a:gd name="connsiteY316" fmla="*/ 369542 h 1047912"/>
                <a:gd name="connsiteX317" fmla="*/ 25930 w 813992"/>
                <a:gd name="connsiteY317" fmla="*/ 392974 h 1047912"/>
                <a:gd name="connsiteX318" fmla="*/ 38503 w 813992"/>
                <a:gd name="connsiteY318" fmla="*/ 389545 h 1047912"/>
                <a:gd name="connsiteX319" fmla="*/ 45932 w 813992"/>
                <a:gd name="connsiteY319" fmla="*/ 387259 h 1047912"/>
                <a:gd name="connsiteX320" fmla="*/ 53362 w 813992"/>
                <a:gd name="connsiteY320" fmla="*/ 392402 h 1047912"/>
                <a:gd name="connsiteX321" fmla="*/ 57362 w 813992"/>
                <a:gd name="connsiteY321" fmla="*/ 394117 h 1047912"/>
                <a:gd name="connsiteX322" fmla="*/ 87080 w 813992"/>
                <a:gd name="connsiteY322" fmla="*/ 390688 h 1047912"/>
                <a:gd name="connsiteX323" fmla="*/ 89366 w 813992"/>
                <a:gd name="connsiteY323" fmla="*/ 390116 h 1047912"/>
                <a:gd name="connsiteX324" fmla="*/ 116227 w 813992"/>
                <a:gd name="connsiteY324" fmla="*/ 404404 h 1047912"/>
                <a:gd name="connsiteX325" fmla="*/ 136801 w 813992"/>
                <a:gd name="connsiteY325" fmla="*/ 420406 h 1047912"/>
                <a:gd name="connsiteX326" fmla="*/ 143087 w 813992"/>
                <a:gd name="connsiteY326" fmla="*/ 427264 h 1047912"/>
                <a:gd name="connsiteX327" fmla="*/ 144230 w 813992"/>
                <a:gd name="connsiteY327" fmla="*/ 433550 h 1047912"/>
                <a:gd name="connsiteX328" fmla="*/ 140801 w 813992"/>
                <a:gd name="connsiteY328" fmla="*/ 444980 h 1047912"/>
                <a:gd name="connsiteX329" fmla="*/ 143087 w 813992"/>
                <a:gd name="connsiteY329" fmla="*/ 462125 h 1047912"/>
                <a:gd name="connsiteX330" fmla="*/ 146516 w 813992"/>
                <a:gd name="connsiteY330" fmla="*/ 470698 h 1047912"/>
                <a:gd name="connsiteX331" fmla="*/ 143087 w 813992"/>
                <a:gd name="connsiteY331" fmla="*/ 480985 h 1047912"/>
                <a:gd name="connsiteX332" fmla="*/ 143087 w 813992"/>
                <a:gd name="connsiteY332" fmla="*/ 484414 h 1047912"/>
                <a:gd name="connsiteX333" fmla="*/ 149945 w 813992"/>
                <a:gd name="connsiteY333" fmla="*/ 486700 h 1047912"/>
                <a:gd name="connsiteX334" fmla="*/ 152231 w 813992"/>
                <a:gd name="connsiteY334" fmla="*/ 492415 h 1047912"/>
                <a:gd name="connsiteX335" fmla="*/ 149374 w 813992"/>
                <a:gd name="connsiteY335" fmla="*/ 496415 h 1047912"/>
                <a:gd name="connsiteX336" fmla="*/ 149374 w 813992"/>
                <a:gd name="connsiteY336" fmla="*/ 506131 h 1047912"/>
                <a:gd name="connsiteX337" fmla="*/ 150517 w 813992"/>
                <a:gd name="connsiteY337" fmla="*/ 510703 h 1047912"/>
                <a:gd name="connsiteX338" fmla="*/ 147659 w 813992"/>
                <a:gd name="connsiteY338" fmla="*/ 516989 h 1047912"/>
                <a:gd name="connsiteX339" fmla="*/ 151088 w 813992"/>
                <a:gd name="connsiteY339" fmla="*/ 525562 h 1047912"/>
                <a:gd name="connsiteX340" fmla="*/ 152803 w 813992"/>
                <a:gd name="connsiteY340" fmla="*/ 539278 h 1047912"/>
                <a:gd name="connsiteX341" fmla="*/ 150517 w 813992"/>
                <a:gd name="connsiteY341" fmla="*/ 552422 h 1047912"/>
                <a:gd name="connsiteX342" fmla="*/ 151088 w 813992"/>
                <a:gd name="connsiteY342" fmla="*/ 556423 h 1047912"/>
                <a:gd name="connsiteX343" fmla="*/ 154517 w 813992"/>
                <a:gd name="connsiteY343" fmla="*/ 559852 h 1047912"/>
                <a:gd name="connsiteX344" fmla="*/ 151660 w 813992"/>
                <a:gd name="connsiteY344" fmla="*/ 567281 h 1047912"/>
                <a:gd name="connsiteX345" fmla="*/ 143087 w 813992"/>
                <a:gd name="connsiteY345" fmla="*/ 570710 h 1047912"/>
                <a:gd name="connsiteX346" fmla="*/ 143659 w 813992"/>
                <a:gd name="connsiteY346" fmla="*/ 574711 h 1047912"/>
                <a:gd name="connsiteX347" fmla="*/ 144802 w 813992"/>
                <a:gd name="connsiteY347" fmla="*/ 579283 h 1047912"/>
                <a:gd name="connsiteX348" fmla="*/ 138515 w 813992"/>
                <a:gd name="connsiteY348" fmla="*/ 592999 h 1047912"/>
                <a:gd name="connsiteX349" fmla="*/ 143087 w 813992"/>
                <a:gd name="connsiteY349" fmla="*/ 594142 h 1047912"/>
                <a:gd name="connsiteX350" fmla="*/ 143659 w 813992"/>
                <a:gd name="connsiteY350" fmla="*/ 593570 h 1047912"/>
                <a:gd name="connsiteX351" fmla="*/ 144802 w 813992"/>
                <a:gd name="connsiteY351" fmla="*/ 592999 h 1047912"/>
                <a:gd name="connsiteX352" fmla="*/ 144230 w 813992"/>
                <a:gd name="connsiteY352" fmla="*/ 594142 h 1047912"/>
                <a:gd name="connsiteX353" fmla="*/ 143087 w 813992"/>
                <a:gd name="connsiteY353" fmla="*/ 594142 h 1047912"/>
                <a:gd name="connsiteX354" fmla="*/ 138515 w 813992"/>
                <a:gd name="connsiteY354" fmla="*/ 598142 h 1047912"/>
                <a:gd name="connsiteX355" fmla="*/ 137944 w 813992"/>
                <a:gd name="connsiteY355" fmla="*/ 597571 h 1047912"/>
                <a:gd name="connsiteX356" fmla="*/ 137944 w 813992"/>
                <a:gd name="connsiteY356" fmla="*/ 598142 h 1047912"/>
                <a:gd name="connsiteX357" fmla="*/ 138515 w 813992"/>
                <a:gd name="connsiteY357" fmla="*/ 597571 h 1047912"/>
                <a:gd name="connsiteX358" fmla="*/ 130514 w 813992"/>
                <a:gd name="connsiteY358" fmla="*/ 613573 h 1047912"/>
                <a:gd name="connsiteX359" fmla="*/ 131657 w 813992"/>
                <a:gd name="connsiteY359" fmla="*/ 624431 h 1047912"/>
                <a:gd name="connsiteX360" fmla="*/ 155089 w 813992"/>
                <a:gd name="connsiteY360" fmla="*/ 625574 h 1047912"/>
                <a:gd name="connsiteX361" fmla="*/ 159661 w 813992"/>
                <a:gd name="connsiteY361" fmla="*/ 620431 h 1047912"/>
                <a:gd name="connsiteX362" fmla="*/ 168233 w 813992"/>
                <a:gd name="connsiteY362" fmla="*/ 619288 h 1047912"/>
                <a:gd name="connsiteX363" fmla="*/ 171662 w 813992"/>
                <a:gd name="connsiteY363" fmla="*/ 621574 h 1047912"/>
                <a:gd name="connsiteX364" fmla="*/ 171662 w 813992"/>
                <a:gd name="connsiteY364" fmla="*/ 622145 h 1047912"/>
                <a:gd name="connsiteX365" fmla="*/ 172234 w 813992"/>
                <a:gd name="connsiteY365" fmla="*/ 622145 h 1047912"/>
                <a:gd name="connsiteX366" fmla="*/ 171662 w 813992"/>
                <a:gd name="connsiteY366" fmla="*/ 621574 h 1047912"/>
                <a:gd name="connsiteX367" fmla="*/ 175663 w 813992"/>
                <a:gd name="connsiteY367" fmla="*/ 623288 h 1047912"/>
                <a:gd name="connsiteX368" fmla="*/ 172234 w 813992"/>
                <a:gd name="connsiteY368" fmla="*/ 626717 h 1047912"/>
                <a:gd name="connsiteX369" fmla="*/ 164804 w 813992"/>
                <a:gd name="connsiteY369" fmla="*/ 637576 h 1047912"/>
                <a:gd name="connsiteX370" fmla="*/ 165947 w 813992"/>
                <a:gd name="connsiteY370" fmla="*/ 643291 h 1047912"/>
                <a:gd name="connsiteX371" fmla="*/ 172234 w 813992"/>
                <a:gd name="connsiteY371" fmla="*/ 646148 h 1047912"/>
                <a:gd name="connsiteX372" fmla="*/ 174520 w 813992"/>
                <a:gd name="connsiteY372" fmla="*/ 654149 h 1047912"/>
                <a:gd name="connsiteX373" fmla="*/ 171662 w 813992"/>
                <a:gd name="connsiteY373" fmla="*/ 659864 h 1047912"/>
                <a:gd name="connsiteX374" fmla="*/ 171662 w 813992"/>
                <a:gd name="connsiteY374" fmla="*/ 659864 h 1047912"/>
                <a:gd name="connsiteX375" fmla="*/ 172234 w 813992"/>
                <a:gd name="connsiteY375" fmla="*/ 660436 h 1047912"/>
                <a:gd name="connsiteX376" fmla="*/ 181949 w 813992"/>
                <a:gd name="connsiteY376" fmla="*/ 669580 h 1047912"/>
                <a:gd name="connsiteX377" fmla="*/ 180806 w 813992"/>
                <a:gd name="connsiteY377" fmla="*/ 671294 h 1047912"/>
                <a:gd name="connsiteX378" fmla="*/ 179092 w 813992"/>
                <a:gd name="connsiteY378" fmla="*/ 671294 h 1047912"/>
                <a:gd name="connsiteX379" fmla="*/ 172805 w 813992"/>
                <a:gd name="connsiteY379" fmla="*/ 660436 h 1047912"/>
                <a:gd name="connsiteX380" fmla="*/ 171662 w 813992"/>
                <a:gd name="connsiteY380" fmla="*/ 660436 h 1047912"/>
                <a:gd name="connsiteX381" fmla="*/ 172234 w 813992"/>
                <a:gd name="connsiteY381" fmla="*/ 659864 h 1047912"/>
                <a:gd name="connsiteX382" fmla="*/ 154517 w 813992"/>
                <a:gd name="connsiteY382" fmla="*/ 655864 h 1047912"/>
                <a:gd name="connsiteX383" fmla="*/ 143087 w 813992"/>
                <a:gd name="connsiteY383" fmla="*/ 653006 h 1047912"/>
                <a:gd name="connsiteX384" fmla="*/ 134515 w 813992"/>
                <a:gd name="connsiteY384" fmla="*/ 661579 h 1047912"/>
                <a:gd name="connsiteX385" fmla="*/ 135086 w 813992"/>
                <a:gd name="connsiteY385" fmla="*/ 663865 h 1047912"/>
                <a:gd name="connsiteX386" fmla="*/ 136229 w 813992"/>
                <a:gd name="connsiteY386" fmla="*/ 670723 h 1047912"/>
                <a:gd name="connsiteX387" fmla="*/ 130514 w 813992"/>
                <a:gd name="connsiteY387" fmla="*/ 674152 h 1047912"/>
                <a:gd name="connsiteX388" fmla="*/ 124799 w 813992"/>
                <a:gd name="connsiteY388" fmla="*/ 681010 h 1047912"/>
                <a:gd name="connsiteX389" fmla="*/ 122513 w 813992"/>
                <a:gd name="connsiteY389" fmla="*/ 694726 h 1047912"/>
                <a:gd name="connsiteX390" fmla="*/ 133943 w 813992"/>
                <a:gd name="connsiteY390" fmla="*/ 716443 h 1047912"/>
                <a:gd name="connsiteX391" fmla="*/ 136229 w 813992"/>
                <a:gd name="connsiteY391" fmla="*/ 717586 h 1047912"/>
                <a:gd name="connsiteX392" fmla="*/ 160804 w 813992"/>
                <a:gd name="connsiteY392" fmla="*/ 714157 h 1047912"/>
                <a:gd name="connsiteX393" fmla="*/ 164233 w 813992"/>
                <a:gd name="connsiteY393" fmla="*/ 702155 h 1047912"/>
                <a:gd name="connsiteX394" fmla="*/ 159661 w 813992"/>
                <a:gd name="connsiteY394" fmla="*/ 697012 h 1047912"/>
                <a:gd name="connsiteX395" fmla="*/ 154517 w 813992"/>
                <a:gd name="connsiteY395" fmla="*/ 685582 h 1047912"/>
                <a:gd name="connsiteX396" fmla="*/ 153946 w 813992"/>
                <a:gd name="connsiteY396" fmla="*/ 685010 h 1047912"/>
                <a:gd name="connsiteX397" fmla="*/ 153374 w 813992"/>
                <a:gd name="connsiteY397" fmla="*/ 683296 h 1047912"/>
                <a:gd name="connsiteX398" fmla="*/ 154517 w 813992"/>
                <a:gd name="connsiteY398" fmla="*/ 684439 h 1047912"/>
                <a:gd name="connsiteX399" fmla="*/ 154517 w 813992"/>
                <a:gd name="connsiteY399" fmla="*/ 685582 h 1047912"/>
                <a:gd name="connsiteX400" fmla="*/ 185950 w 813992"/>
                <a:gd name="connsiteY400" fmla="*/ 697012 h 1047912"/>
                <a:gd name="connsiteX401" fmla="*/ 188236 w 813992"/>
                <a:gd name="connsiteY401" fmla="*/ 702155 h 1047912"/>
                <a:gd name="connsiteX402" fmla="*/ 182521 w 813992"/>
                <a:gd name="connsiteY402" fmla="*/ 708442 h 1047912"/>
                <a:gd name="connsiteX403" fmla="*/ 181949 w 813992"/>
                <a:gd name="connsiteY403" fmla="*/ 708442 h 1047912"/>
                <a:gd name="connsiteX404" fmla="*/ 181949 w 813992"/>
                <a:gd name="connsiteY404" fmla="*/ 709585 h 1047912"/>
                <a:gd name="connsiteX405" fmla="*/ 182521 w 813992"/>
                <a:gd name="connsiteY405" fmla="*/ 709013 h 1047912"/>
                <a:gd name="connsiteX406" fmla="*/ 178520 w 813992"/>
                <a:gd name="connsiteY406" fmla="*/ 717586 h 1047912"/>
                <a:gd name="connsiteX407" fmla="*/ 178520 w 813992"/>
                <a:gd name="connsiteY407" fmla="*/ 724444 h 1047912"/>
                <a:gd name="connsiteX408" fmla="*/ 175091 w 813992"/>
                <a:gd name="connsiteY408" fmla="*/ 729587 h 1047912"/>
                <a:gd name="connsiteX409" fmla="*/ 169376 w 813992"/>
                <a:gd name="connsiteY409" fmla="*/ 732445 h 1047912"/>
                <a:gd name="connsiteX410" fmla="*/ 151660 w 813992"/>
                <a:gd name="connsiteY410" fmla="*/ 745589 h 1047912"/>
                <a:gd name="connsiteX411" fmla="*/ 140801 w 813992"/>
                <a:gd name="connsiteY411" fmla="*/ 747304 h 1047912"/>
                <a:gd name="connsiteX412" fmla="*/ 144230 w 813992"/>
                <a:gd name="connsiteY412" fmla="*/ 760448 h 1047912"/>
                <a:gd name="connsiteX413" fmla="*/ 144802 w 813992"/>
                <a:gd name="connsiteY413" fmla="*/ 760448 h 1047912"/>
                <a:gd name="connsiteX414" fmla="*/ 145373 w 813992"/>
                <a:gd name="connsiteY414" fmla="*/ 761591 h 1047912"/>
                <a:gd name="connsiteX415" fmla="*/ 144230 w 813992"/>
                <a:gd name="connsiteY415" fmla="*/ 761020 h 1047912"/>
                <a:gd name="connsiteX416" fmla="*/ 144230 w 813992"/>
                <a:gd name="connsiteY416" fmla="*/ 760448 h 1047912"/>
                <a:gd name="connsiteX417" fmla="*/ 137944 w 813992"/>
                <a:gd name="connsiteY417" fmla="*/ 759305 h 1047912"/>
                <a:gd name="connsiteX418" fmla="*/ 131086 w 813992"/>
                <a:gd name="connsiteY418" fmla="*/ 762734 h 1047912"/>
                <a:gd name="connsiteX419" fmla="*/ 128228 w 813992"/>
                <a:gd name="connsiteY419" fmla="*/ 769021 h 1047912"/>
                <a:gd name="connsiteX420" fmla="*/ 119656 w 813992"/>
                <a:gd name="connsiteY420" fmla="*/ 779308 h 1047912"/>
                <a:gd name="connsiteX421" fmla="*/ 115084 w 813992"/>
                <a:gd name="connsiteY421" fmla="*/ 791881 h 1047912"/>
                <a:gd name="connsiteX422" fmla="*/ 112798 w 813992"/>
                <a:gd name="connsiteY422" fmla="*/ 801025 h 1047912"/>
                <a:gd name="connsiteX423" fmla="*/ 116227 w 813992"/>
                <a:gd name="connsiteY423" fmla="*/ 809026 h 1047912"/>
                <a:gd name="connsiteX424" fmla="*/ 120799 w 813992"/>
                <a:gd name="connsiteY424" fmla="*/ 812455 h 1047912"/>
                <a:gd name="connsiteX425" fmla="*/ 120799 w 813992"/>
                <a:gd name="connsiteY425" fmla="*/ 812455 h 1047912"/>
                <a:gd name="connsiteX426" fmla="*/ 122513 w 813992"/>
                <a:gd name="connsiteY426" fmla="*/ 811883 h 1047912"/>
                <a:gd name="connsiteX427" fmla="*/ 124228 w 813992"/>
                <a:gd name="connsiteY427" fmla="*/ 810169 h 1047912"/>
                <a:gd name="connsiteX428" fmla="*/ 125942 w 813992"/>
                <a:gd name="connsiteY428" fmla="*/ 810740 h 1047912"/>
                <a:gd name="connsiteX429" fmla="*/ 123085 w 813992"/>
                <a:gd name="connsiteY429" fmla="*/ 811883 h 1047912"/>
                <a:gd name="connsiteX430" fmla="*/ 121942 w 813992"/>
                <a:gd name="connsiteY430" fmla="*/ 813026 h 1047912"/>
                <a:gd name="connsiteX431" fmla="*/ 121370 w 813992"/>
                <a:gd name="connsiteY431" fmla="*/ 812455 h 1047912"/>
                <a:gd name="connsiteX432" fmla="*/ 111655 w 813992"/>
                <a:gd name="connsiteY432" fmla="*/ 822170 h 1047912"/>
                <a:gd name="connsiteX433" fmla="*/ 110512 w 813992"/>
                <a:gd name="connsiteY433" fmla="*/ 837029 h 1047912"/>
                <a:gd name="connsiteX434" fmla="*/ 113941 w 813992"/>
                <a:gd name="connsiteY434" fmla="*/ 847888 h 1047912"/>
                <a:gd name="connsiteX435" fmla="*/ 115084 w 813992"/>
                <a:gd name="connsiteY435" fmla="*/ 857032 h 1047912"/>
                <a:gd name="connsiteX436" fmla="*/ 119656 w 813992"/>
                <a:gd name="connsiteY436" fmla="*/ 889036 h 1047912"/>
                <a:gd name="connsiteX437" fmla="*/ 119656 w 813992"/>
                <a:gd name="connsiteY437" fmla="*/ 893608 h 1047912"/>
                <a:gd name="connsiteX438" fmla="*/ 124799 w 813992"/>
                <a:gd name="connsiteY438" fmla="*/ 897608 h 1047912"/>
                <a:gd name="connsiteX439" fmla="*/ 139658 w 813992"/>
                <a:gd name="connsiteY439" fmla="*/ 893036 h 1047912"/>
                <a:gd name="connsiteX440" fmla="*/ 140230 w 813992"/>
                <a:gd name="connsiteY440" fmla="*/ 891893 h 1047912"/>
                <a:gd name="connsiteX441" fmla="*/ 141944 w 813992"/>
                <a:gd name="connsiteY441" fmla="*/ 891322 h 1047912"/>
                <a:gd name="connsiteX442" fmla="*/ 143659 w 813992"/>
                <a:gd name="connsiteY442" fmla="*/ 889607 h 1047912"/>
                <a:gd name="connsiteX443" fmla="*/ 141944 w 813992"/>
                <a:gd name="connsiteY443" fmla="*/ 891322 h 1047912"/>
                <a:gd name="connsiteX444" fmla="*/ 140801 w 813992"/>
                <a:gd name="connsiteY444" fmla="*/ 892465 h 1047912"/>
                <a:gd name="connsiteX445" fmla="*/ 139658 w 813992"/>
                <a:gd name="connsiteY445" fmla="*/ 893036 h 1047912"/>
                <a:gd name="connsiteX446" fmla="*/ 129371 w 813992"/>
                <a:gd name="connsiteY446" fmla="*/ 903323 h 1047912"/>
                <a:gd name="connsiteX447" fmla="*/ 124228 w 813992"/>
                <a:gd name="connsiteY447" fmla="*/ 917039 h 1047912"/>
                <a:gd name="connsiteX448" fmla="*/ 131657 w 813992"/>
                <a:gd name="connsiteY448" fmla="*/ 939899 h 1047912"/>
                <a:gd name="connsiteX449" fmla="*/ 132229 w 813992"/>
                <a:gd name="connsiteY449" fmla="*/ 939328 h 1047912"/>
                <a:gd name="connsiteX450" fmla="*/ 132229 w 813992"/>
                <a:gd name="connsiteY450" fmla="*/ 940471 h 1047912"/>
                <a:gd name="connsiteX451" fmla="*/ 131657 w 813992"/>
                <a:gd name="connsiteY451" fmla="*/ 939899 h 1047912"/>
                <a:gd name="connsiteX452" fmla="*/ 131657 w 813992"/>
                <a:gd name="connsiteY452" fmla="*/ 939899 h 1047912"/>
                <a:gd name="connsiteX453" fmla="*/ 135658 w 813992"/>
                <a:gd name="connsiteY453" fmla="*/ 945043 h 1047912"/>
                <a:gd name="connsiteX454" fmla="*/ 138515 w 813992"/>
                <a:gd name="connsiteY454" fmla="*/ 955330 h 1047912"/>
                <a:gd name="connsiteX455" fmla="*/ 138515 w 813992"/>
                <a:gd name="connsiteY455" fmla="*/ 962188 h 1047912"/>
                <a:gd name="connsiteX456" fmla="*/ 145373 w 813992"/>
                <a:gd name="connsiteY456" fmla="*/ 979333 h 1047912"/>
                <a:gd name="connsiteX457" fmla="*/ 145373 w 813992"/>
                <a:gd name="connsiteY457" fmla="*/ 990763 h 1047912"/>
                <a:gd name="connsiteX458" fmla="*/ 145373 w 813992"/>
                <a:gd name="connsiteY458" fmla="*/ 995335 h 1047912"/>
                <a:gd name="connsiteX459" fmla="*/ 154517 w 813992"/>
                <a:gd name="connsiteY459" fmla="*/ 1005622 h 1047912"/>
                <a:gd name="connsiteX460" fmla="*/ 164804 w 813992"/>
                <a:gd name="connsiteY460" fmla="*/ 1018195 h 1047912"/>
                <a:gd name="connsiteX461" fmla="*/ 168805 w 813992"/>
                <a:gd name="connsiteY461" fmla="*/ 1019909 h 1047912"/>
                <a:gd name="connsiteX462" fmla="*/ 182521 w 813992"/>
                <a:gd name="connsiteY462" fmla="*/ 1017052 h 1047912"/>
                <a:gd name="connsiteX463" fmla="*/ 189379 w 813992"/>
                <a:gd name="connsiteY463" fmla="*/ 1014766 h 1047912"/>
                <a:gd name="connsiteX464" fmla="*/ 197951 w 813992"/>
                <a:gd name="connsiteY464" fmla="*/ 1019338 h 1047912"/>
                <a:gd name="connsiteX465" fmla="*/ 205381 w 813992"/>
                <a:gd name="connsiteY465" fmla="*/ 1035911 h 1047912"/>
                <a:gd name="connsiteX466" fmla="*/ 208810 w 813992"/>
                <a:gd name="connsiteY466" fmla="*/ 1041626 h 1047912"/>
                <a:gd name="connsiteX467" fmla="*/ 214525 w 813992"/>
                <a:gd name="connsiteY467" fmla="*/ 1045055 h 1047912"/>
                <a:gd name="connsiteX468" fmla="*/ 230527 w 813992"/>
                <a:gd name="connsiteY468" fmla="*/ 1047913 h 1047912"/>
                <a:gd name="connsiteX469" fmla="*/ 240242 w 813992"/>
                <a:gd name="connsiteY469" fmla="*/ 1042769 h 1047912"/>
                <a:gd name="connsiteX470" fmla="*/ 251101 w 813992"/>
                <a:gd name="connsiteY470" fmla="*/ 1015337 h 1047912"/>
                <a:gd name="connsiteX471" fmla="*/ 259673 w 813992"/>
                <a:gd name="connsiteY471" fmla="*/ 996478 h 1047912"/>
                <a:gd name="connsiteX472" fmla="*/ 266531 w 813992"/>
                <a:gd name="connsiteY472" fmla="*/ 981619 h 1047912"/>
                <a:gd name="connsiteX473" fmla="*/ 269960 w 813992"/>
                <a:gd name="connsiteY473" fmla="*/ 968474 h 1047912"/>
                <a:gd name="connsiteX474" fmla="*/ 269389 w 813992"/>
                <a:gd name="connsiteY474" fmla="*/ 968474 h 1047912"/>
                <a:gd name="connsiteX475" fmla="*/ 268817 w 813992"/>
                <a:gd name="connsiteY475" fmla="*/ 967331 h 1047912"/>
                <a:gd name="connsiteX476" fmla="*/ 265960 w 813992"/>
                <a:gd name="connsiteY476" fmla="*/ 966188 h 1047912"/>
                <a:gd name="connsiteX477" fmla="*/ 264817 w 813992"/>
                <a:gd name="connsiteY477" fmla="*/ 965045 h 1047912"/>
                <a:gd name="connsiteX478" fmla="*/ 267674 w 813992"/>
                <a:gd name="connsiteY478" fmla="*/ 964474 h 1047912"/>
                <a:gd name="connsiteX479" fmla="*/ 268817 w 813992"/>
                <a:gd name="connsiteY479" fmla="*/ 967331 h 1047912"/>
                <a:gd name="connsiteX480" fmla="*/ 269960 w 813992"/>
                <a:gd name="connsiteY480" fmla="*/ 967903 h 1047912"/>
                <a:gd name="connsiteX481" fmla="*/ 269960 w 813992"/>
                <a:gd name="connsiteY481" fmla="*/ 968474 h 1047912"/>
                <a:gd name="connsiteX482" fmla="*/ 279676 w 813992"/>
                <a:gd name="connsiteY482" fmla="*/ 959330 h 1047912"/>
                <a:gd name="connsiteX483" fmla="*/ 295106 w 813992"/>
                <a:gd name="connsiteY483" fmla="*/ 939328 h 1047912"/>
                <a:gd name="connsiteX484" fmla="*/ 300821 w 813992"/>
                <a:gd name="connsiteY484" fmla="*/ 915896 h 1047912"/>
                <a:gd name="connsiteX485" fmla="*/ 303679 w 813992"/>
                <a:gd name="connsiteY485" fmla="*/ 908467 h 1047912"/>
                <a:gd name="connsiteX486" fmla="*/ 307679 w 813992"/>
                <a:gd name="connsiteY486" fmla="*/ 906181 h 1047912"/>
                <a:gd name="connsiteX487" fmla="*/ 309394 w 813992"/>
                <a:gd name="connsiteY487" fmla="*/ 899894 h 1047912"/>
                <a:gd name="connsiteX488" fmla="*/ 307108 w 813992"/>
                <a:gd name="connsiteY488" fmla="*/ 895894 h 1047912"/>
                <a:gd name="connsiteX489" fmla="*/ 311108 w 813992"/>
                <a:gd name="connsiteY489" fmla="*/ 889036 h 1047912"/>
                <a:gd name="connsiteX490" fmla="*/ 320824 w 813992"/>
                <a:gd name="connsiteY490" fmla="*/ 883321 h 1047912"/>
                <a:gd name="connsiteX491" fmla="*/ 333397 w 813992"/>
                <a:gd name="connsiteY491" fmla="*/ 874748 h 1047912"/>
                <a:gd name="connsiteX492" fmla="*/ 359114 w 813992"/>
                <a:gd name="connsiteY492" fmla="*/ 873034 h 1047912"/>
                <a:gd name="connsiteX493" fmla="*/ 365401 w 813992"/>
                <a:gd name="connsiteY493" fmla="*/ 870176 h 1047912"/>
                <a:gd name="connsiteX494" fmla="*/ 371116 w 813992"/>
                <a:gd name="connsiteY494" fmla="*/ 866176 h 1047912"/>
                <a:gd name="connsiteX495" fmla="*/ 403120 w 813992"/>
                <a:gd name="connsiteY495" fmla="*/ 852460 h 1047912"/>
                <a:gd name="connsiteX496" fmla="*/ 407692 w 813992"/>
                <a:gd name="connsiteY496" fmla="*/ 851317 h 1047912"/>
                <a:gd name="connsiteX497" fmla="*/ 423694 w 813992"/>
                <a:gd name="connsiteY497" fmla="*/ 838744 h 1047912"/>
                <a:gd name="connsiteX498" fmla="*/ 441982 w 813992"/>
                <a:gd name="connsiteY498" fmla="*/ 814741 h 1047912"/>
                <a:gd name="connsiteX499" fmla="*/ 464842 w 813992"/>
                <a:gd name="connsiteY499" fmla="*/ 794738 h 1047912"/>
                <a:gd name="connsiteX500" fmla="*/ 480844 w 813992"/>
                <a:gd name="connsiteY500" fmla="*/ 793595 h 1047912"/>
                <a:gd name="connsiteX501" fmla="*/ 489988 w 813992"/>
                <a:gd name="connsiteY501" fmla="*/ 790738 h 1047912"/>
                <a:gd name="connsiteX502" fmla="*/ 496846 w 813992"/>
                <a:gd name="connsiteY502" fmla="*/ 789595 h 1047912"/>
                <a:gd name="connsiteX503" fmla="*/ 510562 w 813992"/>
                <a:gd name="connsiteY503" fmla="*/ 787880 h 1047912"/>
                <a:gd name="connsiteX504" fmla="*/ 535136 w 813992"/>
                <a:gd name="connsiteY504" fmla="*/ 780451 h 1047912"/>
                <a:gd name="connsiteX505" fmla="*/ 573998 w 813992"/>
                <a:gd name="connsiteY505" fmla="*/ 764449 h 1047912"/>
                <a:gd name="connsiteX506" fmla="*/ 616289 w 813992"/>
                <a:gd name="connsiteY506" fmla="*/ 731302 h 1047912"/>
                <a:gd name="connsiteX507" fmla="*/ 722588 w 813992"/>
                <a:gd name="connsiteY507" fmla="*/ 255814 h 1047912"/>
                <a:gd name="connsiteX508" fmla="*/ 724303 w 813992"/>
                <a:gd name="connsiteY508" fmla="*/ 255242 h 1047912"/>
                <a:gd name="connsiteX509" fmla="*/ 726017 w 813992"/>
                <a:gd name="connsiteY509" fmla="*/ 256385 h 1047912"/>
                <a:gd name="connsiteX510" fmla="*/ 723731 w 813992"/>
                <a:gd name="connsiteY510" fmla="*/ 258671 h 1047912"/>
                <a:gd name="connsiteX511" fmla="*/ 722017 w 813992"/>
                <a:gd name="connsiteY511" fmla="*/ 257528 h 1047912"/>
                <a:gd name="connsiteX512" fmla="*/ 722588 w 813992"/>
                <a:gd name="connsiteY512" fmla="*/ 255814 h 1047912"/>
                <a:gd name="connsiteX513" fmla="*/ 706015 w 813992"/>
                <a:gd name="connsiteY513" fmla="*/ 262672 h 1047912"/>
                <a:gd name="connsiteX514" fmla="*/ 709444 w 813992"/>
                <a:gd name="connsiteY514" fmla="*/ 260386 h 1047912"/>
                <a:gd name="connsiteX515" fmla="*/ 711158 w 813992"/>
                <a:gd name="connsiteY515" fmla="*/ 261529 h 1047912"/>
                <a:gd name="connsiteX516" fmla="*/ 711730 w 813992"/>
                <a:gd name="connsiteY516" fmla="*/ 265529 h 1047912"/>
                <a:gd name="connsiteX517" fmla="*/ 708301 w 813992"/>
                <a:gd name="connsiteY517" fmla="*/ 268387 h 1047912"/>
                <a:gd name="connsiteX518" fmla="*/ 706015 w 813992"/>
                <a:gd name="connsiteY518" fmla="*/ 262672 h 1047912"/>
                <a:gd name="connsiteX519" fmla="*/ 352256 w 813992"/>
                <a:gd name="connsiteY519" fmla="*/ 864461 h 1047912"/>
                <a:gd name="connsiteX520" fmla="*/ 350542 w 813992"/>
                <a:gd name="connsiteY520" fmla="*/ 863318 h 1047912"/>
                <a:gd name="connsiteX521" fmla="*/ 352256 w 813992"/>
                <a:gd name="connsiteY521" fmla="*/ 862747 h 1047912"/>
                <a:gd name="connsiteX522" fmla="*/ 353971 w 813992"/>
                <a:gd name="connsiteY522" fmla="*/ 863890 h 1047912"/>
                <a:gd name="connsiteX523" fmla="*/ 352256 w 813992"/>
                <a:gd name="connsiteY523" fmla="*/ 864461 h 1047912"/>
                <a:gd name="connsiteX524" fmla="*/ 473986 w 813992"/>
                <a:gd name="connsiteY524" fmla="*/ 58075 h 1047912"/>
                <a:gd name="connsiteX525" fmla="*/ 474557 w 813992"/>
                <a:gd name="connsiteY525" fmla="*/ 57503 h 1047912"/>
                <a:gd name="connsiteX526" fmla="*/ 476272 w 813992"/>
                <a:gd name="connsiteY526" fmla="*/ 59218 h 1047912"/>
                <a:gd name="connsiteX527" fmla="*/ 473986 w 813992"/>
                <a:gd name="connsiteY527" fmla="*/ 58075 h 1047912"/>
                <a:gd name="connsiteX528" fmla="*/ 481415 w 813992"/>
                <a:gd name="connsiteY528" fmla="*/ 66647 h 1047912"/>
                <a:gd name="connsiteX529" fmla="*/ 479701 w 813992"/>
                <a:gd name="connsiteY529" fmla="*/ 63218 h 1047912"/>
                <a:gd name="connsiteX530" fmla="*/ 479129 w 813992"/>
                <a:gd name="connsiteY530" fmla="*/ 62647 h 1047912"/>
                <a:gd name="connsiteX531" fmla="*/ 477986 w 813992"/>
                <a:gd name="connsiteY531" fmla="*/ 60361 h 1047912"/>
                <a:gd name="connsiteX532" fmla="*/ 479701 w 813992"/>
                <a:gd name="connsiteY532" fmla="*/ 62075 h 1047912"/>
                <a:gd name="connsiteX533" fmla="*/ 479701 w 813992"/>
                <a:gd name="connsiteY533" fmla="*/ 63218 h 1047912"/>
                <a:gd name="connsiteX534" fmla="*/ 481987 w 813992"/>
                <a:gd name="connsiteY534" fmla="*/ 65504 h 1047912"/>
                <a:gd name="connsiteX535" fmla="*/ 481415 w 813992"/>
                <a:gd name="connsiteY535" fmla="*/ 66647 h 1047912"/>
                <a:gd name="connsiteX536" fmla="*/ 543137 w 813992"/>
                <a:gd name="connsiteY536" fmla="*/ 695869 h 1047912"/>
                <a:gd name="connsiteX537" fmla="*/ 542566 w 813992"/>
                <a:gd name="connsiteY537" fmla="*/ 694154 h 1047912"/>
                <a:gd name="connsiteX538" fmla="*/ 543709 w 813992"/>
                <a:gd name="connsiteY538" fmla="*/ 694154 h 1047912"/>
                <a:gd name="connsiteX539" fmla="*/ 543137 w 813992"/>
                <a:gd name="connsiteY539" fmla="*/ 695869 h 1047912"/>
                <a:gd name="connsiteX540" fmla="*/ 550567 w 813992"/>
                <a:gd name="connsiteY540" fmla="*/ 657007 h 1047912"/>
                <a:gd name="connsiteX541" fmla="*/ 549424 w 813992"/>
                <a:gd name="connsiteY541" fmla="*/ 656435 h 1047912"/>
                <a:gd name="connsiteX542" fmla="*/ 550567 w 813992"/>
                <a:gd name="connsiteY542" fmla="*/ 657007 h 1047912"/>
                <a:gd name="connsiteX543" fmla="*/ 551138 w 813992"/>
                <a:gd name="connsiteY543" fmla="*/ 658150 h 1047912"/>
                <a:gd name="connsiteX544" fmla="*/ 550567 w 813992"/>
                <a:gd name="connsiteY544" fmla="*/ 657007 h 1047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</a:cxnLst>
              <a:rect l="l" t="t" r="r" b="b"/>
              <a:pathLst>
                <a:path w="813992" h="1047912">
                  <a:moveTo>
                    <a:pt x="616289" y="731302"/>
                  </a:moveTo>
                  <a:cubicBezTo>
                    <a:pt x="616861" y="730730"/>
                    <a:pt x="616861" y="728444"/>
                    <a:pt x="616861" y="726730"/>
                  </a:cubicBezTo>
                  <a:cubicBezTo>
                    <a:pt x="616861" y="726158"/>
                    <a:pt x="615718" y="725587"/>
                    <a:pt x="615146" y="725587"/>
                  </a:cubicBezTo>
                  <a:cubicBezTo>
                    <a:pt x="606002" y="722729"/>
                    <a:pt x="596287" y="724444"/>
                    <a:pt x="587714" y="719300"/>
                  </a:cubicBezTo>
                  <a:cubicBezTo>
                    <a:pt x="580856" y="714728"/>
                    <a:pt x="574570" y="715871"/>
                    <a:pt x="567712" y="718157"/>
                  </a:cubicBezTo>
                  <a:cubicBezTo>
                    <a:pt x="566569" y="718729"/>
                    <a:pt x="564854" y="718157"/>
                    <a:pt x="563140" y="717586"/>
                  </a:cubicBezTo>
                  <a:cubicBezTo>
                    <a:pt x="562568" y="717586"/>
                    <a:pt x="561997" y="716443"/>
                    <a:pt x="561425" y="715871"/>
                  </a:cubicBezTo>
                  <a:cubicBezTo>
                    <a:pt x="560282" y="714157"/>
                    <a:pt x="560282" y="712442"/>
                    <a:pt x="561997" y="711871"/>
                  </a:cubicBezTo>
                  <a:cubicBezTo>
                    <a:pt x="565426" y="710156"/>
                    <a:pt x="569426" y="709585"/>
                    <a:pt x="572855" y="708442"/>
                  </a:cubicBezTo>
                  <a:cubicBezTo>
                    <a:pt x="577427" y="706727"/>
                    <a:pt x="580285" y="702155"/>
                    <a:pt x="579713" y="697012"/>
                  </a:cubicBezTo>
                  <a:cubicBezTo>
                    <a:pt x="579142" y="692440"/>
                    <a:pt x="577999" y="687868"/>
                    <a:pt x="577427" y="683296"/>
                  </a:cubicBezTo>
                  <a:cubicBezTo>
                    <a:pt x="577427" y="681581"/>
                    <a:pt x="580285" y="678724"/>
                    <a:pt x="581999" y="678724"/>
                  </a:cubicBezTo>
                  <a:cubicBezTo>
                    <a:pt x="583142" y="679295"/>
                    <a:pt x="585428" y="679867"/>
                    <a:pt x="585428" y="681010"/>
                  </a:cubicBezTo>
                  <a:cubicBezTo>
                    <a:pt x="588857" y="689582"/>
                    <a:pt x="591143" y="698726"/>
                    <a:pt x="596858" y="706727"/>
                  </a:cubicBezTo>
                  <a:cubicBezTo>
                    <a:pt x="600859" y="711871"/>
                    <a:pt x="605431" y="715871"/>
                    <a:pt x="612860" y="715300"/>
                  </a:cubicBezTo>
                  <a:cubicBezTo>
                    <a:pt x="615718" y="714728"/>
                    <a:pt x="619147" y="715300"/>
                    <a:pt x="622004" y="715300"/>
                  </a:cubicBezTo>
                  <a:cubicBezTo>
                    <a:pt x="630577" y="715300"/>
                    <a:pt x="631720" y="714728"/>
                    <a:pt x="632291" y="706727"/>
                  </a:cubicBezTo>
                  <a:cubicBezTo>
                    <a:pt x="632863" y="699869"/>
                    <a:pt x="632291" y="692440"/>
                    <a:pt x="632863" y="685582"/>
                  </a:cubicBezTo>
                  <a:cubicBezTo>
                    <a:pt x="634006" y="678152"/>
                    <a:pt x="626576" y="673009"/>
                    <a:pt x="628862" y="665579"/>
                  </a:cubicBezTo>
                  <a:cubicBezTo>
                    <a:pt x="629434" y="663865"/>
                    <a:pt x="627148" y="661579"/>
                    <a:pt x="626005" y="659293"/>
                  </a:cubicBezTo>
                  <a:cubicBezTo>
                    <a:pt x="622004" y="650720"/>
                    <a:pt x="615718" y="643862"/>
                    <a:pt x="607717" y="638147"/>
                  </a:cubicBezTo>
                  <a:cubicBezTo>
                    <a:pt x="604288" y="635861"/>
                    <a:pt x="601430" y="633575"/>
                    <a:pt x="598573" y="630718"/>
                  </a:cubicBezTo>
                  <a:cubicBezTo>
                    <a:pt x="596858" y="629003"/>
                    <a:pt x="595144" y="627289"/>
                    <a:pt x="594572" y="625003"/>
                  </a:cubicBezTo>
                  <a:cubicBezTo>
                    <a:pt x="593429" y="619859"/>
                    <a:pt x="592286" y="614144"/>
                    <a:pt x="591715" y="609001"/>
                  </a:cubicBezTo>
                  <a:cubicBezTo>
                    <a:pt x="591715" y="607858"/>
                    <a:pt x="592858" y="606143"/>
                    <a:pt x="594001" y="605572"/>
                  </a:cubicBezTo>
                  <a:cubicBezTo>
                    <a:pt x="595144" y="605000"/>
                    <a:pt x="597430" y="605572"/>
                    <a:pt x="598001" y="606143"/>
                  </a:cubicBezTo>
                  <a:cubicBezTo>
                    <a:pt x="599144" y="607858"/>
                    <a:pt x="599716" y="610144"/>
                    <a:pt x="599716" y="612430"/>
                  </a:cubicBezTo>
                  <a:cubicBezTo>
                    <a:pt x="599716" y="621002"/>
                    <a:pt x="603145" y="627289"/>
                    <a:pt x="610574" y="631861"/>
                  </a:cubicBezTo>
                  <a:cubicBezTo>
                    <a:pt x="615146" y="634718"/>
                    <a:pt x="618575" y="639290"/>
                    <a:pt x="624290" y="641005"/>
                  </a:cubicBezTo>
                  <a:cubicBezTo>
                    <a:pt x="626576" y="641576"/>
                    <a:pt x="630005" y="640433"/>
                    <a:pt x="630005" y="638147"/>
                  </a:cubicBezTo>
                  <a:cubicBezTo>
                    <a:pt x="630005" y="634147"/>
                    <a:pt x="630577" y="630718"/>
                    <a:pt x="633434" y="627289"/>
                  </a:cubicBezTo>
                  <a:cubicBezTo>
                    <a:pt x="632291" y="623288"/>
                    <a:pt x="634577" y="620431"/>
                    <a:pt x="636292" y="617002"/>
                  </a:cubicBezTo>
                  <a:cubicBezTo>
                    <a:pt x="638006" y="614144"/>
                    <a:pt x="636863" y="610144"/>
                    <a:pt x="634577" y="608429"/>
                  </a:cubicBezTo>
                  <a:cubicBezTo>
                    <a:pt x="629434" y="605000"/>
                    <a:pt x="624290" y="601571"/>
                    <a:pt x="619147" y="597571"/>
                  </a:cubicBezTo>
                  <a:cubicBezTo>
                    <a:pt x="618004" y="596428"/>
                    <a:pt x="617432" y="594142"/>
                    <a:pt x="617432" y="592427"/>
                  </a:cubicBezTo>
                  <a:cubicBezTo>
                    <a:pt x="617432" y="592427"/>
                    <a:pt x="616861" y="592427"/>
                    <a:pt x="616861" y="591856"/>
                  </a:cubicBezTo>
                  <a:cubicBezTo>
                    <a:pt x="616861" y="591856"/>
                    <a:pt x="616289" y="591284"/>
                    <a:pt x="616289" y="591284"/>
                  </a:cubicBezTo>
                  <a:cubicBezTo>
                    <a:pt x="611146" y="590713"/>
                    <a:pt x="607145" y="588427"/>
                    <a:pt x="602573" y="585569"/>
                  </a:cubicBezTo>
                  <a:cubicBezTo>
                    <a:pt x="602573" y="585569"/>
                    <a:pt x="602573" y="584426"/>
                    <a:pt x="602573" y="583855"/>
                  </a:cubicBezTo>
                  <a:cubicBezTo>
                    <a:pt x="603145" y="583283"/>
                    <a:pt x="603716" y="582712"/>
                    <a:pt x="604288" y="582712"/>
                  </a:cubicBezTo>
                  <a:cubicBezTo>
                    <a:pt x="606002" y="582712"/>
                    <a:pt x="607717" y="582712"/>
                    <a:pt x="608860" y="583283"/>
                  </a:cubicBezTo>
                  <a:cubicBezTo>
                    <a:pt x="611146" y="585569"/>
                    <a:pt x="613432" y="588427"/>
                    <a:pt x="615718" y="591284"/>
                  </a:cubicBezTo>
                  <a:cubicBezTo>
                    <a:pt x="616289" y="591284"/>
                    <a:pt x="616289" y="591284"/>
                    <a:pt x="616861" y="591284"/>
                  </a:cubicBezTo>
                  <a:cubicBezTo>
                    <a:pt x="616861" y="591856"/>
                    <a:pt x="616861" y="591856"/>
                    <a:pt x="616861" y="592427"/>
                  </a:cubicBezTo>
                  <a:cubicBezTo>
                    <a:pt x="618575" y="593570"/>
                    <a:pt x="620861" y="594142"/>
                    <a:pt x="622576" y="595285"/>
                  </a:cubicBezTo>
                  <a:cubicBezTo>
                    <a:pt x="627719" y="598142"/>
                    <a:pt x="632863" y="599285"/>
                    <a:pt x="638006" y="595285"/>
                  </a:cubicBezTo>
                  <a:cubicBezTo>
                    <a:pt x="643150" y="591284"/>
                    <a:pt x="649436" y="590141"/>
                    <a:pt x="655723" y="588998"/>
                  </a:cubicBezTo>
                  <a:cubicBezTo>
                    <a:pt x="657437" y="588427"/>
                    <a:pt x="659723" y="586712"/>
                    <a:pt x="660866" y="584426"/>
                  </a:cubicBezTo>
                  <a:cubicBezTo>
                    <a:pt x="662581" y="581569"/>
                    <a:pt x="663152" y="578711"/>
                    <a:pt x="663724" y="575282"/>
                  </a:cubicBezTo>
                  <a:cubicBezTo>
                    <a:pt x="664295" y="571853"/>
                    <a:pt x="663152" y="568424"/>
                    <a:pt x="659723" y="567853"/>
                  </a:cubicBezTo>
                  <a:cubicBezTo>
                    <a:pt x="653437" y="566710"/>
                    <a:pt x="648293" y="563281"/>
                    <a:pt x="642578" y="560423"/>
                  </a:cubicBezTo>
                  <a:cubicBezTo>
                    <a:pt x="642007" y="560423"/>
                    <a:pt x="642007" y="558709"/>
                    <a:pt x="642007" y="558137"/>
                  </a:cubicBezTo>
                  <a:cubicBezTo>
                    <a:pt x="642578" y="556423"/>
                    <a:pt x="644293" y="555851"/>
                    <a:pt x="646007" y="556423"/>
                  </a:cubicBezTo>
                  <a:cubicBezTo>
                    <a:pt x="653437" y="560423"/>
                    <a:pt x="660295" y="562709"/>
                    <a:pt x="667724" y="555851"/>
                  </a:cubicBezTo>
                  <a:cubicBezTo>
                    <a:pt x="668867" y="554708"/>
                    <a:pt x="672296" y="555280"/>
                    <a:pt x="674582" y="554708"/>
                  </a:cubicBezTo>
                  <a:cubicBezTo>
                    <a:pt x="682583" y="554137"/>
                    <a:pt x="686584" y="541564"/>
                    <a:pt x="680869" y="536420"/>
                  </a:cubicBezTo>
                  <a:cubicBezTo>
                    <a:pt x="677440" y="532991"/>
                    <a:pt x="674582" y="530134"/>
                    <a:pt x="674011" y="524990"/>
                  </a:cubicBezTo>
                  <a:cubicBezTo>
                    <a:pt x="674011" y="523276"/>
                    <a:pt x="671725" y="520990"/>
                    <a:pt x="670010" y="519847"/>
                  </a:cubicBezTo>
                  <a:cubicBezTo>
                    <a:pt x="668296" y="518704"/>
                    <a:pt x="667153" y="518132"/>
                    <a:pt x="668296" y="515846"/>
                  </a:cubicBezTo>
                  <a:cubicBezTo>
                    <a:pt x="668867" y="514132"/>
                    <a:pt x="670582" y="514132"/>
                    <a:pt x="672296" y="514132"/>
                  </a:cubicBezTo>
                  <a:cubicBezTo>
                    <a:pt x="674582" y="514703"/>
                    <a:pt x="676868" y="514703"/>
                    <a:pt x="679154" y="514132"/>
                  </a:cubicBezTo>
                  <a:cubicBezTo>
                    <a:pt x="682583" y="512989"/>
                    <a:pt x="683155" y="509560"/>
                    <a:pt x="683726" y="506702"/>
                  </a:cubicBezTo>
                  <a:cubicBezTo>
                    <a:pt x="684298" y="500987"/>
                    <a:pt x="684869" y="495844"/>
                    <a:pt x="684869" y="490129"/>
                  </a:cubicBezTo>
                  <a:cubicBezTo>
                    <a:pt x="684869" y="486128"/>
                    <a:pt x="683726" y="482128"/>
                    <a:pt x="680297" y="479842"/>
                  </a:cubicBezTo>
                  <a:cubicBezTo>
                    <a:pt x="675725" y="475841"/>
                    <a:pt x="679154" y="474127"/>
                    <a:pt x="681440" y="471269"/>
                  </a:cubicBezTo>
                  <a:cubicBezTo>
                    <a:pt x="683155" y="469555"/>
                    <a:pt x="682012" y="466126"/>
                    <a:pt x="680297" y="464983"/>
                  </a:cubicBezTo>
                  <a:cubicBezTo>
                    <a:pt x="676868" y="462125"/>
                    <a:pt x="671153" y="463268"/>
                    <a:pt x="668296" y="459268"/>
                  </a:cubicBezTo>
                  <a:cubicBezTo>
                    <a:pt x="667153" y="459268"/>
                    <a:pt x="665438" y="458696"/>
                    <a:pt x="664295" y="458696"/>
                  </a:cubicBezTo>
                  <a:cubicBezTo>
                    <a:pt x="660866" y="457553"/>
                    <a:pt x="659723" y="455267"/>
                    <a:pt x="659723" y="451838"/>
                  </a:cubicBezTo>
                  <a:cubicBezTo>
                    <a:pt x="659723" y="448981"/>
                    <a:pt x="660866" y="446695"/>
                    <a:pt x="663152" y="444980"/>
                  </a:cubicBezTo>
                  <a:cubicBezTo>
                    <a:pt x="664867" y="446695"/>
                    <a:pt x="666581" y="448409"/>
                    <a:pt x="668296" y="450124"/>
                  </a:cubicBezTo>
                  <a:cubicBezTo>
                    <a:pt x="668296" y="450124"/>
                    <a:pt x="668296" y="450124"/>
                    <a:pt x="668867" y="450695"/>
                  </a:cubicBezTo>
                  <a:cubicBezTo>
                    <a:pt x="668867" y="450124"/>
                    <a:pt x="668867" y="450124"/>
                    <a:pt x="668867" y="449552"/>
                  </a:cubicBezTo>
                  <a:cubicBezTo>
                    <a:pt x="667153" y="447838"/>
                    <a:pt x="665438" y="446123"/>
                    <a:pt x="663724" y="444409"/>
                  </a:cubicBezTo>
                  <a:lnTo>
                    <a:pt x="663152" y="444980"/>
                  </a:lnTo>
                  <a:cubicBezTo>
                    <a:pt x="667153" y="440980"/>
                    <a:pt x="670582" y="436979"/>
                    <a:pt x="674582" y="432979"/>
                  </a:cubicBezTo>
                  <a:cubicBezTo>
                    <a:pt x="676297" y="431264"/>
                    <a:pt x="681440" y="431264"/>
                    <a:pt x="683726" y="432407"/>
                  </a:cubicBezTo>
                  <a:cubicBezTo>
                    <a:pt x="684298" y="432979"/>
                    <a:pt x="685441" y="432979"/>
                    <a:pt x="685441" y="433550"/>
                  </a:cubicBezTo>
                  <a:cubicBezTo>
                    <a:pt x="690013" y="438694"/>
                    <a:pt x="696299" y="442694"/>
                    <a:pt x="695156" y="451267"/>
                  </a:cubicBezTo>
                  <a:cubicBezTo>
                    <a:pt x="694013" y="458125"/>
                    <a:pt x="695728" y="464983"/>
                    <a:pt x="698585" y="471841"/>
                  </a:cubicBezTo>
                  <a:cubicBezTo>
                    <a:pt x="698585" y="471841"/>
                    <a:pt x="700300" y="472412"/>
                    <a:pt x="700300" y="471841"/>
                  </a:cubicBezTo>
                  <a:cubicBezTo>
                    <a:pt x="700871" y="469555"/>
                    <a:pt x="702014" y="467269"/>
                    <a:pt x="701443" y="464983"/>
                  </a:cubicBezTo>
                  <a:cubicBezTo>
                    <a:pt x="700300" y="455839"/>
                    <a:pt x="701443" y="447838"/>
                    <a:pt x="706586" y="440408"/>
                  </a:cubicBezTo>
                  <a:cubicBezTo>
                    <a:pt x="710587" y="434693"/>
                    <a:pt x="711158" y="427264"/>
                    <a:pt x="711158" y="419834"/>
                  </a:cubicBezTo>
                  <a:cubicBezTo>
                    <a:pt x="711158" y="416405"/>
                    <a:pt x="707729" y="411833"/>
                    <a:pt x="704300" y="410690"/>
                  </a:cubicBezTo>
                  <a:cubicBezTo>
                    <a:pt x="701443" y="410119"/>
                    <a:pt x="698014" y="410119"/>
                    <a:pt x="695156" y="408976"/>
                  </a:cubicBezTo>
                  <a:cubicBezTo>
                    <a:pt x="692870" y="408404"/>
                    <a:pt x="691156" y="406690"/>
                    <a:pt x="689441" y="404975"/>
                  </a:cubicBezTo>
                  <a:cubicBezTo>
                    <a:pt x="688870" y="404404"/>
                    <a:pt x="688298" y="403261"/>
                    <a:pt x="688870" y="402689"/>
                  </a:cubicBezTo>
                  <a:cubicBezTo>
                    <a:pt x="689441" y="401546"/>
                    <a:pt x="690584" y="399832"/>
                    <a:pt x="691727" y="399832"/>
                  </a:cubicBezTo>
                  <a:cubicBezTo>
                    <a:pt x="700871" y="398117"/>
                    <a:pt x="701443" y="396974"/>
                    <a:pt x="698014" y="390688"/>
                  </a:cubicBezTo>
                  <a:cubicBezTo>
                    <a:pt x="696299" y="387259"/>
                    <a:pt x="694013" y="383830"/>
                    <a:pt x="690584" y="381544"/>
                  </a:cubicBezTo>
                  <a:cubicBezTo>
                    <a:pt x="688298" y="379829"/>
                    <a:pt x="686012" y="376972"/>
                    <a:pt x="684298" y="374686"/>
                  </a:cubicBezTo>
                  <a:cubicBezTo>
                    <a:pt x="684298" y="374114"/>
                    <a:pt x="684298" y="372971"/>
                    <a:pt x="684869" y="372971"/>
                  </a:cubicBezTo>
                  <a:cubicBezTo>
                    <a:pt x="685441" y="372400"/>
                    <a:pt x="686584" y="371828"/>
                    <a:pt x="686584" y="371828"/>
                  </a:cubicBezTo>
                  <a:cubicBezTo>
                    <a:pt x="693442" y="374686"/>
                    <a:pt x="696871" y="371828"/>
                    <a:pt x="699157" y="365542"/>
                  </a:cubicBezTo>
                  <a:cubicBezTo>
                    <a:pt x="701443" y="357541"/>
                    <a:pt x="706586" y="349540"/>
                    <a:pt x="706586" y="340967"/>
                  </a:cubicBezTo>
                  <a:cubicBezTo>
                    <a:pt x="707158" y="319822"/>
                    <a:pt x="715159" y="301534"/>
                    <a:pt x="728875" y="284960"/>
                  </a:cubicBezTo>
                  <a:cubicBezTo>
                    <a:pt x="732875" y="280388"/>
                    <a:pt x="736304" y="275245"/>
                    <a:pt x="740305" y="270101"/>
                  </a:cubicBezTo>
                  <a:cubicBezTo>
                    <a:pt x="742019" y="267815"/>
                    <a:pt x="741448" y="266101"/>
                    <a:pt x="740876" y="263243"/>
                  </a:cubicBezTo>
                  <a:cubicBezTo>
                    <a:pt x="739733" y="257528"/>
                    <a:pt x="739733" y="256957"/>
                    <a:pt x="744877" y="255814"/>
                  </a:cubicBezTo>
                  <a:cubicBezTo>
                    <a:pt x="751735" y="254671"/>
                    <a:pt x="755735" y="250099"/>
                    <a:pt x="759164" y="244955"/>
                  </a:cubicBezTo>
                  <a:cubicBezTo>
                    <a:pt x="760307" y="243241"/>
                    <a:pt x="759164" y="237526"/>
                    <a:pt x="756878" y="236954"/>
                  </a:cubicBezTo>
                  <a:cubicBezTo>
                    <a:pt x="754592" y="235811"/>
                    <a:pt x="752306" y="235240"/>
                    <a:pt x="750020" y="234668"/>
                  </a:cubicBezTo>
                  <a:cubicBezTo>
                    <a:pt x="747163" y="234097"/>
                    <a:pt x="743734" y="234097"/>
                    <a:pt x="740876" y="233525"/>
                  </a:cubicBezTo>
                  <a:cubicBezTo>
                    <a:pt x="740305" y="233525"/>
                    <a:pt x="739733" y="232382"/>
                    <a:pt x="739733" y="232382"/>
                  </a:cubicBezTo>
                  <a:cubicBezTo>
                    <a:pt x="740305" y="231239"/>
                    <a:pt x="740876" y="229525"/>
                    <a:pt x="742019" y="228953"/>
                  </a:cubicBezTo>
                  <a:cubicBezTo>
                    <a:pt x="746020" y="227239"/>
                    <a:pt x="749449" y="228382"/>
                    <a:pt x="753449" y="230096"/>
                  </a:cubicBezTo>
                  <a:cubicBezTo>
                    <a:pt x="759736" y="232382"/>
                    <a:pt x="766022" y="231811"/>
                    <a:pt x="771737" y="228382"/>
                  </a:cubicBezTo>
                  <a:cubicBezTo>
                    <a:pt x="774023" y="227239"/>
                    <a:pt x="776309" y="226667"/>
                    <a:pt x="778024" y="224953"/>
                  </a:cubicBezTo>
                  <a:cubicBezTo>
                    <a:pt x="780310" y="223810"/>
                    <a:pt x="780881" y="220952"/>
                    <a:pt x="780310" y="218666"/>
                  </a:cubicBezTo>
                  <a:cubicBezTo>
                    <a:pt x="780310" y="216952"/>
                    <a:pt x="779738" y="215809"/>
                    <a:pt x="779167" y="214094"/>
                  </a:cubicBezTo>
                  <a:cubicBezTo>
                    <a:pt x="779167" y="211237"/>
                    <a:pt x="780310" y="208951"/>
                    <a:pt x="783167" y="209522"/>
                  </a:cubicBezTo>
                  <a:cubicBezTo>
                    <a:pt x="788882" y="210094"/>
                    <a:pt x="794026" y="209522"/>
                    <a:pt x="798026" y="204950"/>
                  </a:cubicBezTo>
                  <a:cubicBezTo>
                    <a:pt x="799741" y="202664"/>
                    <a:pt x="802598" y="200378"/>
                    <a:pt x="804884" y="198664"/>
                  </a:cubicBezTo>
                  <a:cubicBezTo>
                    <a:pt x="816314" y="190091"/>
                    <a:pt x="816886" y="184948"/>
                    <a:pt x="807170" y="173518"/>
                  </a:cubicBezTo>
                  <a:cubicBezTo>
                    <a:pt x="806027" y="172375"/>
                    <a:pt x="804884" y="171232"/>
                    <a:pt x="804313" y="170089"/>
                  </a:cubicBezTo>
                  <a:cubicBezTo>
                    <a:pt x="795169" y="159230"/>
                    <a:pt x="782024" y="154658"/>
                    <a:pt x="768880" y="154658"/>
                  </a:cubicBezTo>
                  <a:cubicBezTo>
                    <a:pt x="761450" y="154658"/>
                    <a:pt x="753449" y="157516"/>
                    <a:pt x="746020" y="159230"/>
                  </a:cubicBezTo>
                  <a:cubicBezTo>
                    <a:pt x="744877" y="159802"/>
                    <a:pt x="743734" y="161516"/>
                    <a:pt x="743162" y="162659"/>
                  </a:cubicBezTo>
                  <a:cubicBezTo>
                    <a:pt x="742019" y="164945"/>
                    <a:pt x="742019" y="167231"/>
                    <a:pt x="740876" y="169517"/>
                  </a:cubicBezTo>
                  <a:cubicBezTo>
                    <a:pt x="739733" y="172375"/>
                    <a:pt x="736876" y="173518"/>
                    <a:pt x="732875" y="172946"/>
                  </a:cubicBezTo>
                  <a:cubicBezTo>
                    <a:pt x="729446" y="172375"/>
                    <a:pt x="727160" y="171232"/>
                    <a:pt x="724874" y="168946"/>
                  </a:cubicBezTo>
                  <a:cubicBezTo>
                    <a:pt x="722588" y="167231"/>
                    <a:pt x="720302" y="167231"/>
                    <a:pt x="719159" y="170089"/>
                  </a:cubicBezTo>
                  <a:cubicBezTo>
                    <a:pt x="711730" y="183233"/>
                    <a:pt x="699157" y="189520"/>
                    <a:pt x="685441" y="194092"/>
                  </a:cubicBezTo>
                  <a:cubicBezTo>
                    <a:pt x="678583" y="196378"/>
                    <a:pt x="670582" y="198092"/>
                    <a:pt x="664867" y="202664"/>
                  </a:cubicBezTo>
                  <a:cubicBezTo>
                    <a:pt x="664867" y="203236"/>
                    <a:pt x="664867" y="203236"/>
                    <a:pt x="664867" y="203807"/>
                  </a:cubicBezTo>
                  <a:cubicBezTo>
                    <a:pt x="663152" y="205522"/>
                    <a:pt x="661438" y="206665"/>
                    <a:pt x="659723" y="208379"/>
                  </a:cubicBezTo>
                  <a:cubicBezTo>
                    <a:pt x="658009" y="210094"/>
                    <a:pt x="656294" y="211237"/>
                    <a:pt x="654580" y="212951"/>
                  </a:cubicBezTo>
                  <a:lnTo>
                    <a:pt x="653437" y="214094"/>
                  </a:lnTo>
                  <a:lnTo>
                    <a:pt x="654580" y="212951"/>
                  </a:lnTo>
                  <a:cubicBezTo>
                    <a:pt x="656294" y="211237"/>
                    <a:pt x="657437" y="209522"/>
                    <a:pt x="659152" y="207808"/>
                  </a:cubicBezTo>
                  <a:cubicBezTo>
                    <a:pt x="660866" y="206093"/>
                    <a:pt x="662581" y="204950"/>
                    <a:pt x="664295" y="203236"/>
                  </a:cubicBezTo>
                  <a:cubicBezTo>
                    <a:pt x="664295" y="203236"/>
                    <a:pt x="664867" y="203236"/>
                    <a:pt x="664867" y="202664"/>
                  </a:cubicBezTo>
                  <a:cubicBezTo>
                    <a:pt x="665438" y="200378"/>
                    <a:pt x="665438" y="198092"/>
                    <a:pt x="666581" y="196949"/>
                  </a:cubicBezTo>
                  <a:cubicBezTo>
                    <a:pt x="671725" y="191234"/>
                    <a:pt x="676868" y="184948"/>
                    <a:pt x="684869" y="182662"/>
                  </a:cubicBezTo>
                  <a:cubicBezTo>
                    <a:pt x="693442" y="179804"/>
                    <a:pt x="699157" y="173518"/>
                    <a:pt x="702586" y="164374"/>
                  </a:cubicBezTo>
                  <a:cubicBezTo>
                    <a:pt x="703157" y="162088"/>
                    <a:pt x="704300" y="159802"/>
                    <a:pt x="705443" y="158087"/>
                  </a:cubicBezTo>
                  <a:cubicBezTo>
                    <a:pt x="712873" y="139799"/>
                    <a:pt x="703729" y="135799"/>
                    <a:pt x="690013" y="137513"/>
                  </a:cubicBezTo>
                  <a:cubicBezTo>
                    <a:pt x="689441" y="137513"/>
                    <a:pt x="688298" y="137513"/>
                    <a:pt x="687727" y="138085"/>
                  </a:cubicBezTo>
                  <a:cubicBezTo>
                    <a:pt x="686584" y="138656"/>
                    <a:pt x="684869" y="139799"/>
                    <a:pt x="684298" y="140942"/>
                  </a:cubicBezTo>
                  <a:cubicBezTo>
                    <a:pt x="682583" y="144371"/>
                    <a:pt x="682012" y="148372"/>
                    <a:pt x="680297" y="151801"/>
                  </a:cubicBezTo>
                  <a:cubicBezTo>
                    <a:pt x="678583" y="156373"/>
                    <a:pt x="674011" y="159230"/>
                    <a:pt x="669439" y="159230"/>
                  </a:cubicBezTo>
                  <a:cubicBezTo>
                    <a:pt x="668867" y="159230"/>
                    <a:pt x="667724" y="159802"/>
                    <a:pt x="667153" y="159230"/>
                  </a:cubicBezTo>
                  <a:cubicBezTo>
                    <a:pt x="658580" y="155801"/>
                    <a:pt x="650579" y="158087"/>
                    <a:pt x="642007" y="158659"/>
                  </a:cubicBezTo>
                  <a:cubicBezTo>
                    <a:pt x="641435" y="158659"/>
                    <a:pt x="640864" y="157516"/>
                    <a:pt x="640864" y="156944"/>
                  </a:cubicBezTo>
                  <a:cubicBezTo>
                    <a:pt x="640864" y="156373"/>
                    <a:pt x="641435" y="155230"/>
                    <a:pt x="641435" y="154658"/>
                  </a:cubicBezTo>
                  <a:cubicBezTo>
                    <a:pt x="646007" y="152944"/>
                    <a:pt x="650579" y="151801"/>
                    <a:pt x="654580" y="150086"/>
                  </a:cubicBezTo>
                  <a:cubicBezTo>
                    <a:pt x="658580" y="148372"/>
                    <a:pt x="660866" y="145514"/>
                    <a:pt x="662009" y="141514"/>
                  </a:cubicBezTo>
                  <a:cubicBezTo>
                    <a:pt x="663152" y="138656"/>
                    <a:pt x="660866" y="134084"/>
                    <a:pt x="658580" y="133513"/>
                  </a:cubicBezTo>
                  <a:cubicBezTo>
                    <a:pt x="653437" y="132370"/>
                    <a:pt x="647722" y="131227"/>
                    <a:pt x="642578" y="130084"/>
                  </a:cubicBezTo>
                  <a:cubicBezTo>
                    <a:pt x="619147" y="125512"/>
                    <a:pt x="610574" y="126083"/>
                    <a:pt x="587714" y="135227"/>
                  </a:cubicBezTo>
                  <a:cubicBezTo>
                    <a:pt x="584857" y="136370"/>
                    <a:pt x="581999" y="138085"/>
                    <a:pt x="579142" y="139228"/>
                  </a:cubicBezTo>
                  <a:cubicBezTo>
                    <a:pt x="574570" y="140942"/>
                    <a:pt x="569998" y="142085"/>
                    <a:pt x="565426" y="143228"/>
                  </a:cubicBezTo>
                  <a:cubicBezTo>
                    <a:pt x="564854" y="143228"/>
                    <a:pt x="563140" y="141514"/>
                    <a:pt x="562568" y="140371"/>
                  </a:cubicBezTo>
                  <a:cubicBezTo>
                    <a:pt x="562568" y="139799"/>
                    <a:pt x="562568" y="138656"/>
                    <a:pt x="563140" y="138656"/>
                  </a:cubicBezTo>
                  <a:cubicBezTo>
                    <a:pt x="565997" y="136942"/>
                    <a:pt x="568283" y="135227"/>
                    <a:pt x="571141" y="134084"/>
                  </a:cubicBezTo>
                  <a:cubicBezTo>
                    <a:pt x="579142" y="130655"/>
                    <a:pt x="587714" y="128369"/>
                    <a:pt x="595144" y="124940"/>
                  </a:cubicBezTo>
                  <a:cubicBezTo>
                    <a:pt x="609431" y="118082"/>
                    <a:pt x="623719" y="116939"/>
                    <a:pt x="638578" y="121511"/>
                  </a:cubicBezTo>
                  <a:cubicBezTo>
                    <a:pt x="648865" y="124369"/>
                    <a:pt x="658580" y="124369"/>
                    <a:pt x="668867" y="123797"/>
                  </a:cubicBezTo>
                  <a:cubicBezTo>
                    <a:pt x="678011" y="123226"/>
                    <a:pt x="687727" y="120940"/>
                    <a:pt x="696871" y="120368"/>
                  </a:cubicBezTo>
                  <a:cubicBezTo>
                    <a:pt x="707729" y="119797"/>
                    <a:pt x="715730" y="112939"/>
                    <a:pt x="723731" y="107224"/>
                  </a:cubicBezTo>
                  <a:cubicBezTo>
                    <a:pt x="727732" y="104366"/>
                    <a:pt x="728303" y="95222"/>
                    <a:pt x="724303" y="92365"/>
                  </a:cubicBezTo>
                  <a:cubicBezTo>
                    <a:pt x="718588" y="87793"/>
                    <a:pt x="713444" y="83792"/>
                    <a:pt x="707158" y="79792"/>
                  </a:cubicBezTo>
                  <a:cubicBezTo>
                    <a:pt x="697442" y="73505"/>
                    <a:pt x="687727" y="70076"/>
                    <a:pt x="676297" y="75220"/>
                  </a:cubicBezTo>
                  <a:cubicBezTo>
                    <a:pt x="675154" y="75791"/>
                    <a:pt x="673439" y="75791"/>
                    <a:pt x="671725" y="75220"/>
                  </a:cubicBezTo>
                  <a:cubicBezTo>
                    <a:pt x="671153" y="75220"/>
                    <a:pt x="670010" y="74648"/>
                    <a:pt x="670010" y="74077"/>
                  </a:cubicBezTo>
                  <a:cubicBezTo>
                    <a:pt x="670010" y="73505"/>
                    <a:pt x="670582" y="72934"/>
                    <a:pt x="671153" y="72362"/>
                  </a:cubicBezTo>
                  <a:cubicBezTo>
                    <a:pt x="673439" y="71219"/>
                    <a:pt x="675725" y="70648"/>
                    <a:pt x="677440" y="69505"/>
                  </a:cubicBezTo>
                  <a:cubicBezTo>
                    <a:pt x="683155" y="66076"/>
                    <a:pt x="684869" y="59218"/>
                    <a:pt x="680869" y="52931"/>
                  </a:cubicBezTo>
                  <a:cubicBezTo>
                    <a:pt x="679154" y="50645"/>
                    <a:pt x="675154" y="47788"/>
                    <a:pt x="672868" y="48931"/>
                  </a:cubicBezTo>
                  <a:cubicBezTo>
                    <a:pt x="658009" y="54074"/>
                    <a:pt x="643721" y="53503"/>
                    <a:pt x="629434" y="47788"/>
                  </a:cubicBezTo>
                  <a:cubicBezTo>
                    <a:pt x="625433" y="46073"/>
                    <a:pt x="620290" y="46073"/>
                    <a:pt x="615718" y="46645"/>
                  </a:cubicBezTo>
                  <a:cubicBezTo>
                    <a:pt x="610003" y="47216"/>
                    <a:pt x="604859" y="48359"/>
                    <a:pt x="599716" y="49502"/>
                  </a:cubicBezTo>
                  <a:cubicBezTo>
                    <a:pt x="592286" y="51217"/>
                    <a:pt x="584857" y="52931"/>
                    <a:pt x="576856" y="51217"/>
                  </a:cubicBezTo>
                  <a:cubicBezTo>
                    <a:pt x="571141" y="50074"/>
                    <a:pt x="565997" y="51788"/>
                    <a:pt x="560854" y="54646"/>
                  </a:cubicBezTo>
                  <a:cubicBezTo>
                    <a:pt x="559139" y="55789"/>
                    <a:pt x="556282" y="55789"/>
                    <a:pt x="553996" y="55789"/>
                  </a:cubicBezTo>
                  <a:cubicBezTo>
                    <a:pt x="553424" y="55789"/>
                    <a:pt x="552281" y="55217"/>
                    <a:pt x="552281" y="54646"/>
                  </a:cubicBezTo>
                  <a:cubicBezTo>
                    <a:pt x="552281" y="54074"/>
                    <a:pt x="552281" y="52931"/>
                    <a:pt x="552281" y="52931"/>
                  </a:cubicBezTo>
                  <a:cubicBezTo>
                    <a:pt x="555139" y="51217"/>
                    <a:pt x="557425" y="49502"/>
                    <a:pt x="560282" y="48931"/>
                  </a:cubicBezTo>
                  <a:cubicBezTo>
                    <a:pt x="566569" y="48359"/>
                    <a:pt x="573427" y="49502"/>
                    <a:pt x="579142" y="47788"/>
                  </a:cubicBezTo>
                  <a:cubicBezTo>
                    <a:pt x="590572" y="43787"/>
                    <a:pt x="602573" y="44359"/>
                    <a:pt x="614003" y="43216"/>
                  </a:cubicBezTo>
                  <a:cubicBezTo>
                    <a:pt x="623147" y="42644"/>
                    <a:pt x="632863" y="42644"/>
                    <a:pt x="642007" y="45502"/>
                  </a:cubicBezTo>
                  <a:cubicBezTo>
                    <a:pt x="651151" y="48359"/>
                    <a:pt x="659152" y="44930"/>
                    <a:pt x="666581" y="40358"/>
                  </a:cubicBezTo>
                  <a:cubicBezTo>
                    <a:pt x="667724" y="39787"/>
                    <a:pt x="667724" y="36929"/>
                    <a:pt x="667724" y="36358"/>
                  </a:cubicBezTo>
                  <a:cubicBezTo>
                    <a:pt x="663152" y="27785"/>
                    <a:pt x="654580" y="22070"/>
                    <a:pt x="645436" y="19784"/>
                  </a:cubicBezTo>
                  <a:cubicBezTo>
                    <a:pt x="628291" y="15784"/>
                    <a:pt x="612289" y="9497"/>
                    <a:pt x="596287" y="4354"/>
                  </a:cubicBezTo>
                  <a:cubicBezTo>
                    <a:pt x="588857" y="2068"/>
                    <a:pt x="580856" y="1496"/>
                    <a:pt x="573427" y="353"/>
                  </a:cubicBezTo>
                  <a:cubicBezTo>
                    <a:pt x="564854" y="-1361"/>
                    <a:pt x="556853" y="3782"/>
                    <a:pt x="547709" y="2639"/>
                  </a:cubicBezTo>
                  <a:cubicBezTo>
                    <a:pt x="540851" y="6068"/>
                    <a:pt x="537422" y="12355"/>
                    <a:pt x="533422" y="18070"/>
                  </a:cubicBezTo>
                  <a:cubicBezTo>
                    <a:pt x="532850" y="18641"/>
                    <a:pt x="532850" y="18641"/>
                    <a:pt x="532279" y="19213"/>
                  </a:cubicBezTo>
                  <a:cubicBezTo>
                    <a:pt x="532279" y="19213"/>
                    <a:pt x="531707" y="19213"/>
                    <a:pt x="531707" y="19213"/>
                  </a:cubicBezTo>
                  <a:cubicBezTo>
                    <a:pt x="531707" y="19213"/>
                    <a:pt x="531707" y="19784"/>
                    <a:pt x="531707" y="19784"/>
                  </a:cubicBezTo>
                  <a:lnTo>
                    <a:pt x="532279" y="19213"/>
                  </a:lnTo>
                  <a:cubicBezTo>
                    <a:pt x="532279" y="20927"/>
                    <a:pt x="531707" y="22070"/>
                    <a:pt x="531707" y="23785"/>
                  </a:cubicBezTo>
                  <a:cubicBezTo>
                    <a:pt x="531707" y="23785"/>
                    <a:pt x="532279" y="23785"/>
                    <a:pt x="532279" y="23785"/>
                  </a:cubicBezTo>
                  <a:lnTo>
                    <a:pt x="532850" y="25499"/>
                  </a:lnTo>
                  <a:lnTo>
                    <a:pt x="531136" y="24356"/>
                  </a:lnTo>
                  <a:cubicBezTo>
                    <a:pt x="531136" y="24356"/>
                    <a:pt x="531136" y="23785"/>
                    <a:pt x="531136" y="23785"/>
                  </a:cubicBezTo>
                  <a:cubicBezTo>
                    <a:pt x="525421" y="24356"/>
                    <a:pt x="520849" y="20927"/>
                    <a:pt x="516848" y="18070"/>
                  </a:cubicBezTo>
                  <a:cubicBezTo>
                    <a:pt x="515134" y="16927"/>
                    <a:pt x="513991" y="16927"/>
                    <a:pt x="512848" y="19213"/>
                  </a:cubicBezTo>
                  <a:cubicBezTo>
                    <a:pt x="512276" y="19784"/>
                    <a:pt x="512276" y="20927"/>
                    <a:pt x="512276" y="21499"/>
                  </a:cubicBezTo>
                  <a:cubicBezTo>
                    <a:pt x="512848" y="23785"/>
                    <a:pt x="513419" y="26071"/>
                    <a:pt x="513991" y="28357"/>
                  </a:cubicBezTo>
                  <a:cubicBezTo>
                    <a:pt x="514562" y="30071"/>
                    <a:pt x="514562" y="31786"/>
                    <a:pt x="512848" y="32357"/>
                  </a:cubicBezTo>
                  <a:cubicBezTo>
                    <a:pt x="511705" y="32929"/>
                    <a:pt x="509419" y="33500"/>
                    <a:pt x="508276" y="32929"/>
                  </a:cubicBezTo>
                  <a:cubicBezTo>
                    <a:pt x="501418" y="30643"/>
                    <a:pt x="495131" y="27785"/>
                    <a:pt x="489988" y="23213"/>
                  </a:cubicBezTo>
                  <a:cubicBezTo>
                    <a:pt x="485987" y="19784"/>
                    <a:pt x="481415" y="20356"/>
                    <a:pt x="476843" y="23213"/>
                  </a:cubicBezTo>
                  <a:cubicBezTo>
                    <a:pt x="472843" y="25499"/>
                    <a:pt x="468842" y="28357"/>
                    <a:pt x="463699" y="28357"/>
                  </a:cubicBezTo>
                  <a:cubicBezTo>
                    <a:pt x="460841" y="28357"/>
                    <a:pt x="459127" y="30643"/>
                    <a:pt x="459127" y="32929"/>
                  </a:cubicBezTo>
                  <a:cubicBezTo>
                    <a:pt x="458555" y="38644"/>
                    <a:pt x="458555" y="43787"/>
                    <a:pt x="457984" y="49502"/>
                  </a:cubicBezTo>
                  <a:cubicBezTo>
                    <a:pt x="457984" y="52931"/>
                    <a:pt x="456841" y="55217"/>
                    <a:pt x="453412" y="56932"/>
                  </a:cubicBezTo>
                  <a:cubicBezTo>
                    <a:pt x="451126" y="58646"/>
                    <a:pt x="449411" y="61504"/>
                    <a:pt x="447125" y="63218"/>
                  </a:cubicBezTo>
                  <a:cubicBezTo>
                    <a:pt x="445982" y="63790"/>
                    <a:pt x="444268" y="64361"/>
                    <a:pt x="443125" y="64361"/>
                  </a:cubicBezTo>
                  <a:cubicBezTo>
                    <a:pt x="437981" y="62075"/>
                    <a:pt x="433409" y="59218"/>
                    <a:pt x="427694" y="59218"/>
                  </a:cubicBezTo>
                  <a:cubicBezTo>
                    <a:pt x="425980" y="59218"/>
                    <a:pt x="422551" y="61504"/>
                    <a:pt x="422551" y="63218"/>
                  </a:cubicBezTo>
                  <a:cubicBezTo>
                    <a:pt x="422551" y="65504"/>
                    <a:pt x="421979" y="67790"/>
                    <a:pt x="421979" y="70076"/>
                  </a:cubicBezTo>
                  <a:cubicBezTo>
                    <a:pt x="423122" y="78649"/>
                    <a:pt x="424837" y="87221"/>
                    <a:pt x="427123" y="95222"/>
                  </a:cubicBezTo>
                  <a:cubicBezTo>
                    <a:pt x="429980" y="106081"/>
                    <a:pt x="429980" y="116939"/>
                    <a:pt x="435124" y="127226"/>
                  </a:cubicBezTo>
                  <a:cubicBezTo>
                    <a:pt x="436267" y="128941"/>
                    <a:pt x="433981" y="131227"/>
                    <a:pt x="431123" y="131227"/>
                  </a:cubicBezTo>
                  <a:cubicBezTo>
                    <a:pt x="427694" y="131227"/>
                    <a:pt x="423122" y="131798"/>
                    <a:pt x="421979" y="126655"/>
                  </a:cubicBezTo>
                  <a:cubicBezTo>
                    <a:pt x="420836" y="122654"/>
                    <a:pt x="417979" y="119797"/>
                    <a:pt x="413978" y="118654"/>
                  </a:cubicBezTo>
                  <a:cubicBezTo>
                    <a:pt x="412264" y="118082"/>
                    <a:pt x="413407" y="117511"/>
                    <a:pt x="415121" y="115796"/>
                  </a:cubicBezTo>
                  <a:cubicBezTo>
                    <a:pt x="419122" y="112367"/>
                    <a:pt x="419693" y="108938"/>
                    <a:pt x="416264" y="106652"/>
                  </a:cubicBezTo>
                  <a:cubicBezTo>
                    <a:pt x="412264" y="103795"/>
                    <a:pt x="408835" y="101509"/>
                    <a:pt x="407120" y="96365"/>
                  </a:cubicBezTo>
                  <a:cubicBezTo>
                    <a:pt x="404834" y="88936"/>
                    <a:pt x="401405" y="82078"/>
                    <a:pt x="397976" y="74648"/>
                  </a:cubicBezTo>
                  <a:cubicBezTo>
                    <a:pt x="395690" y="70076"/>
                    <a:pt x="392833" y="67219"/>
                    <a:pt x="388261" y="64933"/>
                  </a:cubicBezTo>
                  <a:cubicBezTo>
                    <a:pt x="384260" y="63218"/>
                    <a:pt x="379688" y="64361"/>
                    <a:pt x="378545" y="67790"/>
                  </a:cubicBezTo>
                  <a:cubicBezTo>
                    <a:pt x="377974" y="69505"/>
                    <a:pt x="377402" y="70648"/>
                    <a:pt x="376831" y="72362"/>
                  </a:cubicBezTo>
                  <a:cubicBezTo>
                    <a:pt x="373402" y="81506"/>
                    <a:pt x="373973" y="90650"/>
                    <a:pt x="374545" y="100366"/>
                  </a:cubicBezTo>
                  <a:cubicBezTo>
                    <a:pt x="374545" y="104366"/>
                    <a:pt x="373973" y="108367"/>
                    <a:pt x="372259" y="111796"/>
                  </a:cubicBezTo>
                  <a:cubicBezTo>
                    <a:pt x="369973" y="115796"/>
                    <a:pt x="365401" y="113510"/>
                    <a:pt x="361400" y="112939"/>
                  </a:cubicBezTo>
                  <a:cubicBezTo>
                    <a:pt x="360829" y="112939"/>
                    <a:pt x="359686" y="112939"/>
                    <a:pt x="359114" y="112939"/>
                  </a:cubicBezTo>
                  <a:cubicBezTo>
                    <a:pt x="357971" y="113510"/>
                    <a:pt x="356828" y="114653"/>
                    <a:pt x="355114" y="115225"/>
                  </a:cubicBezTo>
                  <a:cubicBezTo>
                    <a:pt x="353399" y="116368"/>
                    <a:pt x="351685" y="114082"/>
                    <a:pt x="350542" y="111796"/>
                  </a:cubicBezTo>
                  <a:cubicBezTo>
                    <a:pt x="348827" y="107224"/>
                    <a:pt x="355114" y="104938"/>
                    <a:pt x="353399" y="100937"/>
                  </a:cubicBezTo>
                  <a:cubicBezTo>
                    <a:pt x="350542" y="93508"/>
                    <a:pt x="352256" y="85507"/>
                    <a:pt x="351685" y="77506"/>
                  </a:cubicBezTo>
                  <a:cubicBezTo>
                    <a:pt x="351685" y="75220"/>
                    <a:pt x="350542" y="72934"/>
                    <a:pt x="349399" y="70648"/>
                  </a:cubicBezTo>
                  <a:cubicBezTo>
                    <a:pt x="349399" y="70076"/>
                    <a:pt x="348256" y="68933"/>
                    <a:pt x="347684" y="68933"/>
                  </a:cubicBezTo>
                  <a:cubicBezTo>
                    <a:pt x="346541" y="69505"/>
                    <a:pt x="344255" y="69505"/>
                    <a:pt x="343684" y="70648"/>
                  </a:cubicBezTo>
                  <a:cubicBezTo>
                    <a:pt x="340826" y="73505"/>
                    <a:pt x="341398" y="78077"/>
                    <a:pt x="340826" y="81506"/>
                  </a:cubicBezTo>
                  <a:cubicBezTo>
                    <a:pt x="340826" y="85507"/>
                    <a:pt x="341969" y="89507"/>
                    <a:pt x="340826" y="92936"/>
                  </a:cubicBezTo>
                  <a:cubicBezTo>
                    <a:pt x="339683" y="96365"/>
                    <a:pt x="336254" y="99223"/>
                    <a:pt x="333968" y="102080"/>
                  </a:cubicBezTo>
                  <a:cubicBezTo>
                    <a:pt x="333397" y="102652"/>
                    <a:pt x="333397" y="103223"/>
                    <a:pt x="332825" y="103795"/>
                  </a:cubicBezTo>
                  <a:cubicBezTo>
                    <a:pt x="332825" y="103795"/>
                    <a:pt x="332825" y="104366"/>
                    <a:pt x="333397" y="104366"/>
                  </a:cubicBezTo>
                  <a:cubicBezTo>
                    <a:pt x="331682" y="105509"/>
                    <a:pt x="329968" y="107224"/>
                    <a:pt x="328253" y="108367"/>
                  </a:cubicBezTo>
                  <a:cubicBezTo>
                    <a:pt x="326539" y="110081"/>
                    <a:pt x="324253" y="111796"/>
                    <a:pt x="322538" y="113510"/>
                  </a:cubicBezTo>
                  <a:cubicBezTo>
                    <a:pt x="322538" y="114082"/>
                    <a:pt x="321967" y="114082"/>
                    <a:pt x="321967" y="114653"/>
                  </a:cubicBezTo>
                  <a:cubicBezTo>
                    <a:pt x="321967" y="115225"/>
                    <a:pt x="321967" y="116368"/>
                    <a:pt x="321967" y="116939"/>
                  </a:cubicBezTo>
                  <a:cubicBezTo>
                    <a:pt x="320824" y="115796"/>
                    <a:pt x="321395" y="115225"/>
                    <a:pt x="321967" y="114653"/>
                  </a:cubicBezTo>
                  <a:cubicBezTo>
                    <a:pt x="321967" y="114082"/>
                    <a:pt x="321967" y="113510"/>
                    <a:pt x="321967" y="112939"/>
                  </a:cubicBezTo>
                  <a:cubicBezTo>
                    <a:pt x="323681" y="111224"/>
                    <a:pt x="325967" y="109510"/>
                    <a:pt x="327682" y="107795"/>
                  </a:cubicBezTo>
                  <a:cubicBezTo>
                    <a:pt x="329396" y="106652"/>
                    <a:pt x="331111" y="104938"/>
                    <a:pt x="332825" y="103795"/>
                  </a:cubicBezTo>
                  <a:cubicBezTo>
                    <a:pt x="332825" y="103795"/>
                    <a:pt x="332825" y="103795"/>
                    <a:pt x="332825" y="103795"/>
                  </a:cubicBezTo>
                  <a:cubicBezTo>
                    <a:pt x="331682" y="101509"/>
                    <a:pt x="330539" y="98651"/>
                    <a:pt x="331111" y="95794"/>
                  </a:cubicBezTo>
                  <a:cubicBezTo>
                    <a:pt x="332825" y="90650"/>
                    <a:pt x="335111" y="85507"/>
                    <a:pt x="336826" y="80363"/>
                  </a:cubicBezTo>
                  <a:cubicBezTo>
                    <a:pt x="337969" y="75220"/>
                    <a:pt x="339112" y="69505"/>
                    <a:pt x="337969" y="64361"/>
                  </a:cubicBezTo>
                  <a:cubicBezTo>
                    <a:pt x="337397" y="62075"/>
                    <a:pt x="333397" y="58646"/>
                    <a:pt x="331111" y="59218"/>
                  </a:cubicBezTo>
                  <a:cubicBezTo>
                    <a:pt x="327110" y="60361"/>
                    <a:pt x="323110" y="60361"/>
                    <a:pt x="319681" y="62075"/>
                  </a:cubicBezTo>
                  <a:cubicBezTo>
                    <a:pt x="312251" y="65504"/>
                    <a:pt x="304822" y="66076"/>
                    <a:pt x="296821" y="67219"/>
                  </a:cubicBezTo>
                  <a:cubicBezTo>
                    <a:pt x="285962" y="68933"/>
                    <a:pt x="275104" y="69505"/>
                    <a:pt x="264245" y="70648"/>
                  </a:cubicBezTo>
                  <a:cubicBezTo>
                    <a:pt x="260245" y="71219"/>
                    <a:pt x="257387" y="74077"/>
                    <a:pt x="257387" y="78649"/>
                  </a:cubicBezTo>
                  <a:cubicBezTo>
                    <a:pt x="257387" y="80935"/>
                    <a:pt x="257959" y="83221"/>
                    <a:pt x="257387" y="85507"/>
                  </a:cubicBezTo>
                  <a:cubicBezTo>
                    <a:pt x="257387" y="86078"/>
                    <a:pt x="256816" y="87221"/>
                    <a:pt x="256244" y="87221"/>
                  </a:cubicBezTo>
                  <a:cubicBezTo>
                    <a:pt x="255673" y="87221"/>
                    <a:pt x="254530" y="87221"/>
                    <a:pt x="253958" y="86650"/>
                  </a:cubicBezTo>
                  <a:cubicBezTo>
                    <a:pt x="252244" y="84364"/>
                    <a:pt x="250529" y="80935"/>
                    <a:pt x="248243" y="79792"/>
                  </a:cubicBezTo>
                  <a:cubicBezTo>
                    <a:pt x="244814" y="77506"/>
                    <a:pt x="240814" y="79792"/>
                    <a:pt x="236813" y="81506"/>
                  </a:cubicBezTo>
                  <a:cubicBezTo>
                    <a:pt x="232813" y="83221"/>
                    <a:pt x="230527" y="86078"/>
                    <a:pt x="229384" y="90079"/>
                  </a:cubicBezTo>
                  <a:cubicBezTo>
                    <a:pt x="228812" y="92365"/>
                    <a:pt x="228241" y="94651"/>
                    <a:pt x="228241" y="96937"/>
                  </a:cubicBezTo>
                  <a:cubicBezTo>
                    <a:pt x="227669" y="101509"/>
                    <a:pt x="228241" y="106652"/>
                    <a:pt x="225955" y="110653"/>
                  </a:cubicBezTo>
                  <a:cubicBezTo>
                    <a:pt x="224240" y="114653"/>
                    <a:pt x="219668" y="117511"/>
                    <a:pt x="216811" y="120940"/>
                  </a:cubicBezTo>
                  <a:cubicBezTo>
                    <a:pt x="215668" y="122083"/>
                    <a:pt x="215096" y="123797"/>
                    <a:pt x="213953" y="124940"/>
                  </a:cubicBezTo>
                  <a:cubicBezTo>
                    <a:pt x="211667" y="127226"/>
                    <a:pt x="208238" y="128369"/>
                    <a:pt x="205952" y="126083"/>
                  </a:cubicBezTo>
                  <a:cubicBezTo>
                    <a:pt x="200809" y="121511"/>
                    <a:pt x="195665" y="120368"/>
                    <a:pt x="188807" y="122083"/>
                  </a:cubicBezTo>
                  <a:cubicBezTo>
                    <a:pt x="180806" y="123797"/>
                    <a:pt x="173948" y="126083"/>
                    <a:pt x="168805" y="132941"/>
                  </a:cubicBezTo>
                  <a:cubicBezTo>
                    <a:pt x="163661" y="139228"/>
                    <a:pt x="156232" y="142085"/>
                    <a:pt x="148231" y="143228"/>
                  </a:cubicBezTo>
                  <a:cubicBezTo>
                    <a:pt x="147088" y="144943"/>
                    <a:pt x="145373" y="146086"/>
                    <a:pt x="143659" y="147229"/>
                  </a:cubicBezTo>
                  <a:cubicBezTo>
                    <a:pt x="135658" y="152372"/>
                    <a:pt x="131086" y="160373"/>
                    <a:pt x="125942" y="168374"/>
                  </a:cubicBezTo>
                  <a:cubicBezTo>
                    <a:pt x="122513" y="174089"/>
                    <a:pt x="124228" y="179233"/>
                    <a:pt x="129943" y="180947"/>
                  </a:cubicBezTo>
                  <a:cubicBezTo>
                    <a:pt x="135658" y="182662"/>
                    <a:pt x="141373" y="184376"/>
                    <a:pt x="147088" y="186091"/>
                  </a:cubicBezTo>
                  <a:cubicBezTo>
                    <a:pt x="147088" y="186091"/>
                    <a:pt x="147088" y="186091"/>
                    <a:pt x="147088" y="185519"/>
                  </a:cubicBezTo>
                  <a:lnTo>
                    <a:pt x="148231" y="184376"/>
                  </a:lnTo>
                  <a:lnTo>
                    <a:pt x="147659" y="185519"/>
                  </a:lnTo>
                  <a:cubicBezTo>
                    <a:pt x="147659" y="185519"/>
                    <a:pt x="147659" y="185519"/>
                    <a:pt x="147659" y="185519"/>
                  </a:cubicBezTo>
                  <a:cubicBezTo>
                    <a:pt x="148231" y="186662"/>
                    <a:pt x="148231" y="188377"/>
                    <a:pt x="148802" y="189520"/>
                  </a:cubicBezTo>
                  <a:cubicBezTo>
                    <a:pt x="149945" y="191806"/>
                    <a:pt x="149374" y="194092"/>
                    <a:pt x="147659" y="195806"/>
                  </a:cubicBezTo>
                  <a:cubicBezTo>
                    <a:pt x="144230" y="198092"/>
                    <a:pt x="141373" y="200378"/>
                    <a:pt x="140801" y="204379"/>
                  </a:cubicBezTo>
                  <a:cubicBezTo>
                    <a:pt x="140230" y="207236"/>
                    <a:pt x="138515" y="210094"/>
                    <a:pt x="136801" y="212380"/>
                  </a:cubicBezTo>
                  <a:cubicBezTo>
                    <a:pt x="132229" y="217523"/>
                    <a:pt x="127657" y="222667"/>
                    <a:pt x="122513" y="227810"/>
                  </a:cubicBezTo>
                  <a:cubicBezTo>
                    <a:pt x="120227" y="230096"/>
                    <a:pt x="116798" y="231239"/>
                    <a:pt x="113941" y="230096"/>
                  </a:cubicBezTo>
                  <a:cubicBezTo>
                    <a:pt x="104225" y="224953"/>
                    <a:pt x="93938" y="226667"/>
                    <a:pt x="84223" y="226667"/>
                  </a:cubicBezTo>
                  <a:cubicBezTo>
                    <a:pt x="80222" y="226667"/>
                    <a:pt x="76222" y="227810"/>
                    <a:pt x="73364" y="230096"/>
                  </a:cubicBezTo>
                  <a:cubicBezTo>
                    <a:pt x="68792" y="233525"/>
                    <a:pt x="63649" y="235240"/>
                    <a:pt x="58505" y="235811"/>
                  </a:cubicBezTo>
                  <a:cubicBezTo>
                    <a:pt x="47647" y="237526"/>
                    <a:pt x="37360" y="239812"/>
                    <a:pt x="25930" y="241526"/>
                  </a:cubicBezTo>
                  <a:cubicBezTo>
                    <a:pt x="17357" y="242669"/>
                    <a:pt x="11071" y="248956"/>
                    <a:pt x="6499" y="256957"/>
                  </a:cubicBezTo>
                  <a:cubicBezTo>
                    <a:pt x="3641" y="262100"/>
                    <a:pt x="2498" y="267244"/>
                    <a:pt x="7070" y="271816"/>
                  </a:cubicBezTo>
                  <a:cubicBezTo>
                    <a:pt x="12785" y="278102"/>
                    <a:pt x="13928" y="286675"/>
                    <a:pt x="20215" y="292961"/>
                  </a:cubicBezTo>
                  <a:cubicBezTo>
                    <a:pt x="20786" y="292390"/>
                    <a:pt x="21358" y="292390"/>
                    <a:pt x="21929" y="292390"/>
                  </a:cubicBezTo>
                  <a:cubicBezTo>
                    <a:pt x="22501" y="291818"/>
                    <a:pt x="23072" y="291247"/>
                    <a:pt x="24215" y="290675"/>
                  </a:cubicBezTo>
                  <a:cubicBezTo>
                    <a:pt x="24215" y="292390"/>
                    <a:pt x="23072" y="292390"/>
                    <a:pt x="21929" y="292390"/>
                  </a:cubicBezTo>
                  <a:cubicBezTo>
                    <a:pt x="21358" y="292390"/>
                    <a:pt x="21358" y="292961"/>
                    <a:pt x="20786" y="293533"/>
                  </a:cubicBezTo>
                  <a:cubicBezTo>
                    <a:pt x="20786" y="293533"/>
                    <a:pt x="20215" y="292961"/>
                    <a:pt x="20215" y="292961"/>
                  </a:cubicBezTo>
                  <a:lnTo>
                    <a:pt x="20215" y="292961"/>
                  </a:lnTo>
                  <a:cubicBezTo>
                    <a:pt x="21929" y="297533"/>
                    <a:pt x="23644" y="301534"/>
                    <a:pt x="25930" y="305534"/>
                  </a:cubicBezTo>
                  <a:cubicBezTo>
                    <a:pt x="28216" y="309535"/>
                    <a:pt x="32216" y="312392"/>
                    <a:pt x="37931" y="311821"/>
                  </a:cubicBezTo>
                  <a:cubicBezTo>
                    <a:pt x="41932" y="311249"/>
                    <a:pt x="45361" y="308392"/>
                    <a:pt x="49361" y="310106"/>
                  </a:cubicBezTo>
                  <a:cubicBezTo>
                    <a:pt x="53933" y="311821"/>
                    <a:pt x="58505" y="311249"/>
                    <a:pt x="63077" y="310106"/>
                  </a:cubicBezTo>
                  <a:cubicBezTo>
                    <a:pt x="64220" y="310106"/>
                    <a:pt x="65935" y="310678"/>
                    <a:pt x="67078" y="311249"/>
                  </a:cubicBezTo>
                  <a:cubicBezTo>
                    <a:pt x="68221" y="312392"/>
                    <a:pt x="69364" y="314107"/>
                    <a:pt x="69364" y="315250"/>
                  </a:cubicBezTo>
                  <a:cubicBezTo>
                    <a:pt x="69364" y="316393"/>
                    <a:pt x="67649" y="318679"/>
                    <a:pt x="66506" y="318679"/>
                  </a:cubicBezTo>
                  <a:cubicBezTo>
                    <a:pt x="64220" y="319250"/>
                    <a:pt x="61934" y="319250"/>
                    <a:pt x="59648" y="318679"/>
                  </a:cubicBezTo>
                  <a:cubicBezTo>
                    <a:pt x="50504" y="315250"/>
                    <a:pt x="41360" y="314107"/>
                    <a:pt x="32216" y="319250"/>
                  </a:cubicBezTo>
                  <a:cubicBezTo>
                    <a:pt x="28216" y="320965"/>
                    <a:pt x="24787" y="320393"/>
                    <a:pt x="20786" y="319822"/>
                  </a:cubicBezTo>
                  <a:cubicBezTo>
                    <a:pt x="15643" y="319250"/>
                    <a:pt x="11642" y="319822"/>
                    <a:pt x="7070" y="322108"/>
                  </a:cubicBezTo>
                  <a:cubicBezTo>
                    <a:pt x="784" y="325537"/>
                    <a:pt x="-2645" y="335252"/>
                    <a:pt x="2498" y="339824"/>
                  </a:cubicBezTo>
                  <a:cubicBezTo>
                    <a:pt x="7642" y="344396"/>
                    <a:pt x="11071" y="351254"/>
                    <a:pt x="17929" y="354112"/>
                  </a:cubicBezTo>
                  <a:cubicBezTo>
                    <a:pt x="20786" y="355255"/>
                    <a:pt x="20786" y="356398"/>
                    <a:pt x="17357" y="358112"/>
                  </a:cubicBezTo>
                  <a:cubicBezTo>
                    <a:pt x="14500" y="359827"/>
                    <a:pt x="11642" y="360970"/>
                    <a:pt x="9356" y="363256"/>
                  </a:cubicBezTo>
                  <a:cubicBezTo>
                    <a:pt x="8213" y="364399"/>
                    <a:pt x="6499" y="367828"/>
                    <a:pt x="7070" y="369542"/>
                  </a:cubicBezTo>
                  <a:cubicBezTo>
                    <a:pt x="10499" y="379258"/>
                    <a:pt x="17357" y="387259"/>
                    <a:pt x="25930" y="392974"/>
                  </a:cubicBezTo>
                  <a:cubicBezTo>
                    <a:pt x="32216" y="396974"/>
                    <a:pt x="34502" y="396403"/>
                    <a:pt x="38503" y="389545"/>
                  </a:cubicBezTo>
                  <a:cubicBezTo>
                    <a:pt x="40789" y="385544"/>
                    <a:pt x="41360" y="385544"/>
                    <a:pt x="45932" y="387259"/>
                  </a:cubicBezTo>
                  <a:cubicBezTo>
                    <a:pt x="48790" y="388402"/>
                    <a:pt x="51647" y="389545"/>
                    <a:pt x="53362" y="392402"/>
                  </a:cubicBezTo>
                  <a:cubicBezTo>
                    <a:pt x="53933" y="393545"/>
                    <a:pt x="56219" y="394688"/>
                    <a:pt x="57362" y="394117"/>
                  </a:cubicBezTo>
                  <a:cubicBezTo>
                    <a:pt x="67078" y="389545"/>
                    <a:pt x="77936" y="397546"/>
                    <a:pt x="87080" y="390688"/>
                  </a:cubicBezTo>
                  <a:cubicBezTo>
                    <a:pt x="87652" y="390116"/>
                    <a:pt x="88795" y="390116"/>
                    <a:pt x="89366" y="390116"/>
                  </a:cubicBezTo>
                  <a:cubicBezTo>
                    <a:pt x="98510" y="394117"/>
                    <a:pt x="108226" y="398117"/>
                    <a:pt x="116227" y="404404"/>
                  </a:cubicBezTo>
                  <a:cubicBezTo>
                    <a:pt x="123085" y="409547"/>
                    <a:pt x="129943" y="414691"/>
                    <a:pt x="136801" y="420406"/>
                  </a:cubicBezTo>
                  <a:cubicBezTo>
                    <a:pt x="139087" y="422120"/>
                    <a:pt x="141373" y="424978"/>
                    <a:pt x="143087" y="427264"/>
                  </a:cubicBezTo>
                  <a:cubicBezTo>
                    <a:pt x="144230" y="428978"/>
                    <a:pt x="144802" y="431836"/>
                    <a:pt x="144230" y="433550"/>
                  </a:cubicBezTo>
                  <a:cubicBezTo>
                    <a:pt x="143659" y="437551"/>
                    <a:pt x="142516" y="441551"/>
                    <a:pt x="140801" y="444980"/>
                  </a:cubicBezTo>
                  <a:cubicBezTo>
                    <a:pt x="136801" y="451838"/>
                    <a:pt x="139087" y="456982"/>
                    <a:pt x="143087" y="462125"/>
                  </a:cubicBezTo>
                  <a:cubicBezTo>
                    <a:pt x="144802" y="464411"/>
                    <a:pt x="145945" y="467840"/>
                    <a:pt x="146516" y="470698"/>
                  </a:cubicBezTo>
                  <a:cubicBezTo>
                    <a:pt x="147088" y="474698"/>
                    <a:pt x="147088" y="478699"/>
                    <a:pt x="143087" y="480985"/>
                  </a:cubicBezTo>
                  <a:cubicBezTo>
                    <a:pt x="141373" y="482128"/>
                    <a:pt x="140801" y="483842"/>
                    <a:pt x="143087" y="484414"/>
                  </a:cubicBezTo>
                  <a:cubicBezTo>
                    <a:pt x="145373" y="485557"/>
                    <a:pt x="147659" y="486128"/>
                    <a:pt x="149945" y="486700"/>
                  </a:cubicBezTo>
                  <a:cubicBezTo>
                    <a:pt x="152803" y="487843"/>
                    <a:pt x="153374" y="490129"/>
                    <a:pt x="152231" y="492415"/>
                  </a:cubicBezTo>
                  <a:cubicBezTo>
                    <a:pt x="151660" y="493558"/>
                    <a:pt x="150517" y="495272"/>
                    <a:pt x="149374" y="496415"/>
                  </a:cubicBezTo>
                  <a:cubicBezTo>
                    <a:pt x="146516" y="499844"/>
                    <a:pt x="145945" y="502702"/>
                    <a:pt x="149374" y="506131"/>
                  </a:cubicBezTo>
                  <a:cubicBezTo>
                    <a:pt x="150517" y="507274"/>
                    <a:pt x="150517" y="508988"/>
                    <a:pt x="150517" y="510703"/>
                  </a:cubicBezTo>
                  <a:cubicBezTo>
                    <a:pt x="149945" y="512989"/>
                    <a:pt x="147659" y="514703"/>
                    <a:pt x="147659" y="516989"/>
                  </a:cubicBezTo>
                  <a:cubicBezTo>
                    <a:pt x="148231" y="519847"/>
                    <a:pt x="150517" y="522704"/>
                    <a:pt x="151088" y="525562"/>
                  </a:cubicBezTo>
                  <a:cubicBezTo>
                    <a:pt x="152231" y="530134"/>
                    <a:pt x="151660" y="535277"/>
                    <a:pt x="152803" y="539278"/>
                  </a:cubicBezTo>
                  <a:cubicBezTo>
                    <a:pt x="154517" y="544421"/>
                    <a:pt x="152803" y="548422"/>
                    <a:pt x="150517" y="552422"/>
                  </a:cubicBezTo>
                  <a:cubicBezTo>
                    <a:pt x="149945" y="553565"/>
                    <a:pt x="150517" y="555280"/>
                    <a:pt x="151088" y="556423"/>
                  </a:cubicBezTo>
                  <a:cubicBezTo>
                    <a:pt x="151660" y="557566"/>
                    <a:pt x="153374" y="558709"/>
                    <a:pt x="154517" y="559852"/>
                  </a:cubicBezTo>
                  <a:cubicBezTo>
                    <a:pt x="157375" y="563852"/>
                    <a:pt x="156232" y="566710"/>
                    <a:pt x="151660" y="567281"/>
                  </a:cubicBezTo>
                  <a:cubicBezTo>
                    <a:pt x="148231" y="567853"/>
                    <a:pt x="145373" y="568424"/>
                    <a:pt x="143087" y="570710"/>
                  </a:cubicBezTo>
                  <a:cubicBezTo>
                    <a:pt x="141944" y="571853"/>
                    <a:pt x="142516" y="573568"/>
                    <a:pt x="143659" y="574711"/>
                  </a:cubicBezTo>
                  <a:cubicBezTo>
                    <a:pt x="144802" y="575854"/>
                    <a:pt x="151660" y="575854"/>
                    <a:pt x="144802" y="579283"/>
                  </a:cubicBezTo>
                  <a:cubicBezTo>
                    <a:pt x="139087" y="582140"/>
                    <a:pt x="139087" y="587855"/>
                    <a:pt x="138515" y="592999"/>
                  </a:cubicBezTo>
                  <a:cubicBezTo>
                    <a:pt x="140230" y="593570"/>
                    <a:pt x="141373" y="593570"/>
                    <a:pt x="143087" y="594142"/>
                  </a:cubicBezTo>
                  <a:cubicBezTo>
                    <a:pt x="143087" y="594142"/>
                    <a:pt x="143087" y="594142"/>
                    <a:pt x="143659" y="593570"/>
                  </a:cubicBezTo>
                  <a:lnTo>
                    <a:pt x="144802" y="592999"/>
                  </a:lnTo>
                  <a:lnTo>
                    <a:pt x="144230" y="594142"/>
                  </a:lnTo>
                  <a:cubicBezTo>
                    <a:pt x="143659" y="594142"/>
                    <a:pt x="143659" y="594142"/>
                    <a:pt x="143087" y="594142"/>
                  </a:cubicBezTo>
                  <a:cubicBezTo>
                    <a:pt x="141373" y="595285"/>
                    <a:pt x="140230" y="596999"/>
                    <a:pt x="138515" y="598142"/>
                  </a:cubicBezTo>
                  <a:cubicBezTo>
                    <a:pt x="138515" y="598142"/>
                    <a:pt x="138515" y="598142"/>
                    <a:pt x="137944" y="597571"/>
                  </a:cubicBezTo>
                  <a:cubicBezTo>
                    <a:pt x="137944" y="597571"/>
                    <a:pt x="137944" y="598142"/>
                    <a:pt x="137944" y="598142"/>
                  </a:cubicBezTo>
                  <a:lnTo>
                    <a:pt x="138515" y="597571"/>
                  </a:lnTo>
                  <a:cubicBezTo>
                    <a:pt x="137372" y="603857"/>
                    <a:pt x="135086" y="609001"/>
                    <a:pt x="130514" y="613573"/>
                  </a:cubicBezTo>
                  <a:cubicBezTo>
                    <a:pt x="128228" y="615859"/>
                    <a:pt x="129371" y="621574"/>
                    <a:pt x="131657" y="624431"/>
                  </a:cubicBezTo>
                  <a:cubicBezTo>
                    <a:pt x="139658" y="633575"/>
                    <a:pt x="147088" y="634147"/>
                    <a:pt x="155089" y="625574"/>
                  </a:cubicBezTo>
                  <a:cubicBezTo>
                    <a:pt x="156803" y="623860"/>
                    <a:pt x="157946" y="622145"/>
                    <a:pt x="159661" y="620431"/>
                  </a:cubicBezTo>
                  <a:cubicBezTo>
                    <a:pt x="161947" y="618145"/>
                    <a:pt x="165376" y="618145"/>
                    <a:pt x="168233" y="619288"/>
                  </a:cubicBezTo>
                  <a:cubicBezTo>
                    <a:pt x="169376" y="619859"/>
                    <a:pt x="170519" y="620431"/>
                    <a:pt x="171662" y="621574"/>
                  </a:cubicBezTo>
                  <a:cubicBezTo>
                    <a:pt x="171662" y="621574"/>
                    <a:pt x="171662" y="622145"/>
                    <a:pt x="171662" y="622145"/>
                  </a:cubicBezTo>
                  <a:cubicBezTo>
                    <a:pt x="171662" y="622145"/>
                    <a:pt x="172234" y="622145"/>
                    <a:pt x="172234" y="622145"/>
                  </a:cubicBezTo>
                  <a:lnTo>
                    <a:pt x="171662" y="621574"/>
                  </a:lnTo>
                  <a:cubicBezTo>
                    <a:pt x="172805" y="622145"/>
                    <a:pt x="175091" y="622717"/>
                    <a:pt x="175663" y="623288"/>
                  </a:cubicBezTo>
                  <a:cubicBezTo>
                    <a:pt x="176234" y="626146"/>
                    <a:pt x="173377" y="625574"/>
                    <a:pt x="172234" y="626717"/>
                  </a:cubicBezTo>
                  <a:cubicBezTo>
                    <a:pt x="169948" y="630146"/>
                    <a:pt x="167090" y="633575"/>
                    <a:pt x="164804" y="637576"/>
                  </a:cubicBezTo>
                  <a:cubicBezTo>
                    <a:pt x="163090" y="639862"/>
                    <a:pt x="163661" y="642148"/>
                    <a:pt x="165947" y="643291"/>
                  </a:cubicBezTo>
                  <a:cubicBezTo>
                    <a:pt x="167662" y="644434"/>
                    <a:pt x="169948" y="645005"/>
                    <a:pt x="172234" y="646148"/>
                  </a:cubicBezTo>
                  <a:cubicBezTo>
                    <a:pt x="175091" y="647863"/>
                    <a:pt x="176234" y="650720"/>
                    <a:pt x="174520" y="654149"/>
                  </a:cubicBezTo>
                  <a:cubicBezTo>
                    <a:pt x="173948" y="655864"/>
                    <a:pt x="172805" y="657578"/>
                    <a:pt x="171662" y="659864"/>
                  </a:cubicBezTo>
                  <a:cubicBezTo>
                    <a:pt x="171662" y="659864"/>
                    <a:pt x="171662" y="659864"/>
                    <a:pt x="171662" y="659864"/>
                  </a:cubicBezTo>
                  <a:cubicBezTo>
                    <a:pt x="171662" y="659864"/>
                    <a:pt x="171662" y="660436"/>
                    <a:pt x="172234" y="660436"/>
                  </a:cubicBezTo>
                  <a:cubicBezTo>
                    <a:pt x="177949" y="660436"/>
                    <a:pt x="180806" y="663865"/>
                    <a:pt x="181949" y="669580"/>
                  </a:cubicBezTo>
                  <a:cubicBezTo>
                    <a:pt x="181949" y="670151"/>
                    <a:pt x="181378" y="671294"/>
                    <a:pt x="180806" y="671294"/>
                  </a:cubicBezTo>
                  <a:cubicBezTo>
                    <a:pt x="180235" y="671294"/>
                    <a:pt x="179092" y="671294"/>
                    <a:pt x="179092" y="671294"/>
                  </a:cubicBezTo>
                  <a:cubicBezTo>
                    <a:pt x="176806" y="667865"/>
                    <a:pt x="174520" y="663865"/>
                    <a:pt x="172805" y="660436"/>
                  </a:cubicBezTo>
                  <a:cubicBezTo>
                    <a:pt x="172234" y="660436"/>
                    <a:pt x="172234" y="660436"/>
                    <a:pt x="171662" y="660436"/>
                  </a:cubicBezTo>
                  <a:cubicBezTo>
                    <a:pt x="171662" y="660436"/>
                    <a:pt x="171662" y="659864"/>
                    <a:pt x="172234" y="659864"/>
                  </a:cubicBezTo>
                  <a:cubicBezTo>
                    <a:pt x="165947" y="659864"/>
                    <a:pt x="160232" y="657578"/>
                    <a:pt x="154517" y="655864"/>
                  </a:cubicBezTo>
                  <a:cubicBezTo>
                    <a:pt x="151088" y="654721"/>
                    <a:pt x="147088" y="653578"/>
                    <a:pt x="143087" y="653006"/>
                  </a:cubicBezTo>
                  <a:cubicBezTo>
                    <a:pt x="138515" y="652435"/>
                    <a:pt x="133943" y="656435"/>
                    <a:pt x="134515" y="661579"/>
                  </a:cubicBezTo>
                  <a:cubicBezTo>
                    <a:pt x="134515" y="662150"/>
                    <a:pt x="135086" y="663293"/>
                    <a:pt x="135086" y="663865"/>
                  </a:cubicBezTo>
                  <a:cubicBezTo>
                    <a:pt x="135658" y="666151"/>
                    <a:pt x="136801" y="669008"/>
                    <a:pt x="136229" y="670723"/>
                  </a:cubicBezTo>
                  <a:cubicBezTo>
                    <a:pt x="135658" y="672437"/>
                    <a:pt x="132800" y="673009"/>
                    <a:pt x="130514" y="674152"/>
                  </a:cubicBezTo>
                  <a:cubicBezTo>
                    <a:pt x="127657" y="675295"/>
                    <a:pt x="125371" y="677581"/>
                    <a:pt x="124799" y="681010"/>
                  </a:cubicBezTo>
                  <a:cubicBezTo>
                    <a:pt x="123656" y="685582"/>
                    <a:pt x="122513" y="690154"/>
                    <a:pt x="122513" y="694726"/>
                  </a:cubicBezTo>
                  <a:cubicBezTo>
                    <a:pt x="122513" y="703870"/>
                    <a:pt x="127085" y="710728"/>
                    <a:pt x="133943" y="716443"/>
                  </a:cubicBezTo>
                  <a:cubicBezTo>
                    <a:pt x="134515" y="717014"/>
                    <a:pt x="135086" y="717014"/>
                    <a:pt x="136229" y="717586"/>
                  </a:cubicBezTo>
                  <a:cubicBezTo>
                    <a:pt x="144802" y="719300"/>
                    <a:pt x="153374" y="718157"/>
                    <a:pt x="160804" y="714157"/>
                  </a:cubicBezTo>
                  <a:cubicBezTo>
                    <a:pt x="164804" y="712442"/>
                    <a:pt x="166519" y="705584"/>
                    <a:pt x="164233" y="702155"/>
                  </a:cubicBezTo>
                  <a:cubicBezTo>
                    <a:pt x="163090" y="700441"/>
                    <a:pt x="161375" y="698726"/>
                    <a:pt x="159661" y="697012"/>
                  </a:cubicBezTo>
                  <a:cubicBezTo>
                    <a:pt x="155660" y="694154"/>
                    <a:pt x="155089" y="690154"/>
                    <a:pt x="154517" y="685582"/>
                  </a:cubicBezTo>
                  <a:cubicBezTo>
                    <a:pt x="154517" y="685582"/>
                    <a:pt x="153946" y="685582"/>
                    <a:pt x="153946" y="685010"/>
                  </a:cubicBezTo>
                  <a:lnTo>
                    <a:pt x="153374" y="683296"/>
                  </a:lnTo>
                  <a:lnTo>
                    <a:pt x="154517" y="684439"/>
                  </a:lnTo>
                  <a:cubicBezTo>
                    <a:pt x="154517" y="685010"/>
                    <a:pt x="154517" y="685010"/>
                    <a:pt x="154517" y="685582"/>
                  </a:cubicBezTo>
                  <a:cubicBezTo>
                    <a:pt x="164804" y="690725"/>
                    <a:pt x="174520" y="696440"/>
                    <a:pt x="185950" y="697012"/>
                  </a:cubicBezTo>
                  <a:cubicBezTo>
                    <a:pt x="188807" y="697012"/>
                    <a:pt x="189950" y="700441"/>
                    <a:pt x="188236" y="702155"/>
                  </a:cubicBezTo>
                  <a:cubicBezTo>
                    <a:pt x="186521" y="704441"/>
                    <a:pt x="184235" y="706156"/>
                    <a:pt x="182521" y="708442"/>
                  </a:cubicBezTo>
                  <a:cubicBezTo>
                    <a:pt x="182521" y="708442"/>
                    <a:pt x="181949" y="708442"/>
                    <a:pt x="181949" y="708442"/>
                  </a:cubicBezTo>
                  <a:cubicBezTo>
                    <a:pt x="181949" y="709013"/>
                    <a:pt x="181949" y="709013"/>
                    <a:pt x="181949" y="709585"/>
                  </a:cubicBezTo>
                  <a:lnTo>
                    <a:pt x="182521" y="709013"/>
                  </a:lnTo>
                  <a:cubicBezTo>
                    <a:pt x="181378" y="711871"/>
                    <a:pt x="180235" y="714728"/>
                    <a:pt x="178520" y="717586"/>
                  </a:cubicBezTo>
                  <a:cubicBezTo>
                    <a:pt x="177377" y="719872"/>
                    <a:pt x="177949" y="722158"/>
                    <a:pt x="178520" y="724444"/>
                  </a:cubicBezTo>
                  <a:cubicBezTo>
                    <a:pt x="179663" y="729016"/>
                    <a:pt x="179663" y="729016"/>
                    <a:pt x="175091" y="729587"/>
                  </a:cubicBezTo>
                  <a:cubicBezTo>
                    <a:pt x="172805" y="730159"/>
                    <a:pt x="169948" y="730159"/>
                    <a:pt x="169376" y="732445"/>
                  </a:cubicBezTo>
                  <a:cubicBezTo>
                    <a:pt x="167662" y="742732"/>
                    <a:pt x="162518" y="747304"/>
                    <a:pt x="151660" y="745589"/>
                  </a:cubicBezTo>
                  <a:cubicBezTo>
                    <a:pt x="148231" y="745018"/>
                    <a:pt x="144230" y="746732"/>
                    <a:pt x="140801" y="747304"/>
                  </a:cubicBezTo>
                  <a:cubicBezTo>
                    <a:pt x="140801" y="751876"/>
                    <a:pt x="141944" y="756448"/>
                    <a:pt x="144230" y="760448"/>
                  </a:cubicBezTo>
                  <a:cubicBezTo>
                    <a:pt x="144230" y="760448"/>
                    <a:pt x="144802" y="760448"/>
                    <a:pt x="144802" y="760448"/>
                  </a:cubicBezTo>
                  <a:lnTo>
                    <a:pt x="145373" y="761591"/>
                  </a:lnTo>
                  <a:lnTo>
                    <a:pt x="144230" y="761020"/>
                  </a:lnTo>
                  <a:cubicBezTo>
                    <a:pt x="144230" y="761020"/>
                    <a:pt x="144230" y="760448"/>
                    <a:pt x="144230" y="760448"/>
                  </a:cubicBezTo>
                  <a:cubicBezTo>
                    <a:pt x="141944" y="759877"/>
                    <a:pt x="140230" y="759877"/>
                    <a:pt x="137944" y="759305"/>
                  </a:cubicBezTo>
                  <a:cubicBezTo>
                    <a:pt x="133372" y="758734"/>
                    <a:pt x="133372" y="758734"/>
                    <a:pt x="131086" y="762734"/>
                  </a:cubicBezTo>
                  <a:cubicBezTo>
                    <a:pt x="129943" y="765020"/>
                    <a:pt x="129371" y="767306"/>
                    <a:pt x="128228" y="769021"/>
                  </a:cubicBezTo>
                  <a:cubicBezTo>
                    <a:pt x="125371" y="772450"/>
                    <a:pt x="120799" y="775307"/>
                    <a:pt x="119656" y="779308"/>
                  </a:cubicBezTo>
                  <a:cubicBezTo>
                    <a:pt x="117941" y="783308"/>
                    <a:pt x="117370" y="787880"/>
                    <a:pt x="115084" y="791881"/>
                  </a:cubicBezTo>
                  <a:cubicBezTo>
                    <a:pt x="113369" y="794167"/>
                    <a:pt x="113369" y="797596"/>
                    <a:pt x="112798" y="801025"/>
                  </a:cubicBezTo>
                  <a:cubicBezTo>
                    <a:pt x="112226" y="803882"/>
                    <a:pt x="113369" y="807311"/>
                    <a:pt x="116227" y="809026"/>
                  </a:cubicBezTo>
                  <a:cubicBezTo>
                    <a:pt x="117941" y="810169"/>
                    <a:pt x="119656" y="811312"/>
                    <a:pt x="120799" y="812455"/>
                  </a:cubicBezTo>
                  <a:cubicBezTo>
                    <a:pt x="120799" y="812455"/>
                    <a:pt x="120799" y="812455"/>
                    <a:pt x="120799" y="812455"/>
                  </a:cubicBezTo>
                  <a:cubicBezTo>
                    <a:pt x="121370" y="812455"/>
                    <a:pt x="121942" y="811883"/>
                    <a:pt x="122513" y="811883"/>
                  </a:cubicBezTo>
                  <a:cubicBezTo>
                    <a:pt x="123085" y="811312"/>
                    <a:pt x="123656" y="810740"/>
                    <a:pt x="124228" y="810169"/>
                  </a:cubicBezTo>
                  <a:cubicBezTo>
                    <a:pt x="124228" y="810169"/>
                    <a:pt x="125371" y="810169"/>
                    <a:pt x="125942" y="810740"/>
                  </a:cubicBezTo>
                  <a:cubicBezTo>
                    <a:pt x="124799" y="811312"/>
                    <a:pt x="123656" y="811312"/>
                    <a:pt x="123085" y="811883"/>
                  </a:cubicBezTo>
                  <a:cubicBezTo>
                    <a:pt x="122513" y="812455"/>
                    <a:pt x="122513" y="812455"/>
                    <a:pt x="121942" y="813026"/>
                  </a:cubicBezTo>
                  <a:cubicBezTo>
                    <a:pt x="121942" y="813026"/>
                    <a:pt x="121370" y="812455"/>
                    <a:pt x="121370" y="812455"/>
                  </a:cubicBezTo>
                  <a:cubicBezTo>
                    <a:pt x="117941" y="815884"/>
                    <a:pt x="114512" y="818741"/>
                    <a:pt x="111655" y="822170"/>
                  </a:cubicBezTo>
                  <a:cubicBezTo>
                    <a:pt x="107654" y="826742"/>
                    <a:pt x="106511" y="831886"/>
                    <a:pt x="110512" y="837029"/>
                  </a:cubicBezTo>
                  <a:cubicBezTo>
                    <a:pt x="112798" y="840458"/>
                    <a:pt x="115084" y="843316"/>
                    <a:pt x="113941" y="847888"/>
                  </a:cubicBezTo>
                  <a:cubicBezTo>
                    <a:pt x="113369" y="850745"/>
                    <a:pt x="114512" y="854174"/>
                    <a:pt x="115084" y="857032"/>
                  </a:cubicBezTo>
                  <a:cubicBezTo>
                    <a:pt x="119084" y="867319"/>
                    <a:pt x="120799" y="878177"/>
                    <a:pt x="119656" y="889036"/>
                  </a:cubicBezTo>
                  <a:cubicBezTo>
                    <a:pt x="119656" y="890750"/>
                    <a:pt x="119656" y="891893"/>
                    <a:pt x="119656" y="893608"/>
                  </a:cubicBezTo>
                  <a:cubicBezTo>
                    <a:pt x="119656" y="895894"/>
                    <a:pt x="122513" y="898180"/>
                    <a:pt x="124799" y="897608"/>
                  </a:cubicBezTo>
                  <a:cubicBezTo>
                    <a:pt x="129943" y="895894"/>
                    <a:pt x="134515" y="894751"/>
                    <a:pt x="139658" y="893036"/>
                  </a:cubicBezTo>
                  <a:cubicBezTo>
                    <a:pt x="139658" y="892465"/>
                    <a:pt x="140230" y="892465"/>
                    <a:pt x="140230" y="891893"/>
                  </a:cubicBezTo>
                  <a:cubicBezTo>
                    <a:pt x="140801" y="891322"/>
                    <a:pt x="141373" y="891322"/>
                    <a:pt x="141944" y="891322"/>
                  </a:cubicBezTo>
                  <a:cubicBezTo>
                    <a:pt x="142516" y="890750"/>
                    <a:pt x="143087" y="890179"/>
                    <a:pt x="143659" y="889607"/>
                  </a:cubicBezTo>
                  <a:cubicBezTo>
                    <a:pt x="143659" y="891322"/>
                    <a:pt x="142516" y="891322"/>
                    <a:pt x="141944" y="891322"/>
                  </a:cubicBezTo>
                  <a:cubicBezTo>
                    <a:pt x="141373" y="891893"/>
                    <a:pt x="141373" y="891893"/>
                    <a:pt x="140801" y="892465"/>
                  </a:cubicBezTo>
                  <a:cubicBezTo>
                    <a:pt x="140230" y="892465"/>
                    <a:pt x="140230" y="892465"/>
                    <a:pt x="139658" y="893036"/>
                  </a:cubicBezTo>
                  <a:cubicBezTo>
                    <a:pt x="137372" y="897608"/>
                    <a:pt x="133372" y="901037"/>
                    <a:pt x="129371" y="903323"/>
                  </a:cubicBezTo>
                  <a:cubicBezTo>
                    <a:pt x="123656" y="906752"/>
                    <a:pt x="123085" y="912467"/>
                    <a:pt x="124228" y="917039"/>
                  </a:cubicBezTo>
                  <a:cubicBezTo>
                    <a:pt x="125942" y="925040"/>
                    <a:pt x="126514" y="933041"/>
                    <a:pt x="131657" y="939899"/>
                  </a:cubicBezTo>
                  <a:lnTo>
                    <a:pt x="132229" y="939328"/>
                  </a:lnTo>
                  <a:lnTo>
                    <a:pt x="132229" y="940471"/>
                  </a:lnTo>
                  <a:cubicBezTo>
                    <a:pt x="132229" y="940471"/>
                    <a:pt x="132229" y="939899"/>
                    <a:pt x="131657" y="939899"/>
                  </a:cubicBezTo>
                  <a:lnTo>
                    <a:pt x="131657" y="939899"/>
                  </a:lnTo>
                  <a:cubicBezTo>
                    <a:pt x="132800" y="941614"/>
                    <a:pt x="133943" y="943900"/>
                    <a:pt x="135658" y="945043"/>
                  </a:cubicBezTo>
                  <a:cubicBezTo>
                    <a:pt x="139658" y="947900"/>
                    <a:pt x="140230" y="950758"/>
                    <a:pt x="138515" y="955330"/>
                  </a:cubicBezTo>
                  <a:cubicBezTo>
                    <a:pt x="137372" y="957616"/>
                    <a:pt x="136801" y="959902"/>
                    <a:pt x="138515" y="962188"/>
                  </a:cubicBezTo>
                  <a:cubicBezTo>
                    <a:pt x="143087" y="967331"/>
                    <a:pt x="143087" y="973618"/>
                    <a:pt x="145373" y="979333"/>
                  </a:cubicBezTo>
                  <a:cubicBezTo>
                    <a:pt x="147088" y="983333"/>
                    <a:pt x="146516" y="986762"/>
                    <a:pt x="145373" y="990763"/>
                  </a:cubicBezTo>
                  <a:cubicBezTo>
                    <a:pt x="144802" y="991906"/>
                    <a:pt x="144802" y="994192"/>
                    <a:pt x="145373" y="995335"/>
                  </a:cubicBezTo>
                  <a:cubicBezTo>
                    <a:pt x="148231" y="998764"/>
                    <a:pt x="151660" y="1002193"/>
                    <a:pt x="154517" y="1005622"/>
                  </a:cubicBezTo>
                  <a:cubicBezTo>
                    <a:pt x="161947" y="1006765"/>
                    <a:pt x="165376" y="1010765"/>
                    <a:pt x="164804" y="1018195"/>
                  </a:cubicBezTo>
                  <a:cubicBezTo>
                    <a:pt x="164804" y="1018766"/>
                    <a:pt x="167662" y="1019909"/>
                    <a:pt x="168805" y="1019909"/>
                  </a:cubicBezTo>
                  <a:cubicBezTo>
                    <a:pt x="173377" y="1019338"/>
                    <a:pt x="177949" y="1018195"/>
                    <a:pt x="182521" y="1017052"/>
                  </a:cubicBezTo>
                  <a:cubicBezTo>
                    <a:pt x="184807" y="1016480"/>
                    <a:pt x="187093" y="1015337"/>
                    <a:pt x="189379" y="1014766"/>
                  </a:cubicBezTo>
                  <a:cubicBezTo>
                    <a:pt x="193951" y="1013623"/>
                    <a:pt x="197951" y="1015337"/>
                    <a:pt x="197951" y="1019338"/>
                  </a:cubicBezTo>
                  <a:cubicBezTo>
                    <a:pt x="198523" y="1025624"/>
                    <a:pt x="200237" y="1031339"/>
                    <a:pt x="205381" y="1035911"/>
                  </a:cubicBezTo>
                  <a:cubicBezTo>
                    <a:pt x="207095" y="1037054"/>
                    <a:pt x="207667" y="1039912"/>
                    <a:pt x="208810" y="1041626"/>
                  </a:cubicBezTo>
                  <a:cubicBezTo>
                    <a:pt x="210524" y="1043341"/>
                    <a:pt x="212810" y="1045627"/>
                    <a:pt x="214525" y="1045055"/>
                  </a:cubicBezTo>
                  <a:cubicBezTo>
                    <a:pt x="220240" y="1044484"/>
                    <a:pt x="224812" y="1047913"/>
                    <a:pt x="230527" y="1047913"/>
                  </a:cubicBezTo>
                  <a:cubicBezTo>
                    <a:pt x="233956" y="1047913"/>
                    <a:pt x="238528" y="1045627"/>
                    <a:pt x="240242" y="1042769"/>
                  </a:cubicBezTo>
                  <a:cubicBezTo>
                    <a:pt x="245386" y="1034197"/>
                    <a:pt x="245386" y="1023338"/>
                    <a:pt x="251101" y="1015337"/>
                  </a:cubicBezTo>
                  <a:cubicBezTo>
                    <a:pt x="251672" y="1007908"/>
                    <a:pt x="255101" y="1001621"/>
                    <a:pt x="259673" y="996478"/>
                  </a:cubicBezTo>
                  <a:cubicBezTo>
                    <a:pt x="263102" y="991906"/>
                    <a:pt x="265388" y="987334"/>
                    <a:pt x="266531" y="981619"/>
                  </a:cubicBezTo>
                  <a:cubicBezTo>
                    <a:pt x="267103" y="977047"/>
                    <a:pt x="268817" y="973046"/>
                    <a:pt x="269960" y="968474"/>
                  </a:cubicBezTo>
                  <a:cubicBezTo>
                    <a:pt x="269960" y="968474"/>
                    <a:pt x="269389" y="968474"/>
                    <a:pt x="269389" y="968474"/>
                  </a:cubicBezTo>
                  <a:cubicBezTo>
                    <a:pt x="269389" y="967903"/>
                    <a:pt x="268817" y="967903"/>
                    <a:pt x="268817" y="967331"/>
                  </a:cubicBezTo>
                  <a:cubicBezTo>
                    <a:pt x="267674" y="966760"/>
                    <a:pt x="267103" y="966760"/>
                    <a:pt x="265960" y="966188"/>
                  </a:cubicBezTo>
                  <a:cubicBezTo>
                    <a:pt x="265388" y="966188"/>
                    <a:pt x="264817" y="965045"/>
                    <a:pt x="264817" y="965045"/>
                  </a:cubicBezTo>
                  <a:cubicBezTo>
                    <a:pt x="265388" y="963331"/>
                    <a:pt x="266531" y="963331"/>
                    <a:pt x="267674" y="964474"/>
                  </a:cubicBezTo>
                  <a:cubicBezTo>
                    <a:pt x="268246" y="965617"/>
                    <a:pt x="268817" y="966188"/>
                    <a:pt x="268817" y="967331"/>
                  </a:cubicBezTo>
                  <a:cubicBezTo>
                    <a:pt x="269389" y="967331"/>
                    <a:pt x="269389" y="967331"/>
                    <a:pt x="269960" y="967903"/>
                  </a:cubicBezTo>
                  <a:cubicBezTo>
                    <a:pt x="269960" y="967903"/>
                    <a:pt x="269960" y="967903"/>
                    <a:pt x="269960" y="968474"/>
                  </a:cubicBezTo>
                  <a:cubicBezTo>
                    <a:pt x="273961" y="966188"/>
                    <a:pt x="277961" y="963902"/>
                    <a:pt x="279676" y="959330"/>
                  </a:cubicBezTo>
                  <a:cubicBezTo>
                    <a:pt x="282533" y="950758"/>
                    <a:pt x="287677" y="944471"/>
                    <a:pt x="295106" y="939328"/>
                  </a:cubicBezTo>
                  <a:cubicBezTo>
                    <a:pt x="302536" y="933613"/>
                    <a:pt x="304822" y="925040"/>
                    <a:pt x="300821" y="915896"/>
                  </a:cubicBezTo>
                  <a:cubicBezTo>
                    <a:pt x="299107" y="911896"/>
                    <a:pt x="301393" y="910181"/>
                    <a:pt x="303679" y="908467"/>
                  </a:cubicBezTo>
                  <a:cubicBezTo>
                    <a:pt x="304822" y="907324"/>
                    <a:pt x="306536" y="906752"/>
                    <a:pt x="307679" y="906181"/>
                  </a:cubicBezTo>
                  <a:cubicBezTo>
                    <a:pt x="309394" y="904466"/>
                    <a:pt x="310537" y="902180"/>
                    <a:pt x="309394" y="899894"/>
                  </a:cubicBezTo>
                  <a:cubicBezTo>
                    <a:pt x="308822" y="898180"/>
                    <a:pt x="308251" y="897037"/>
                    <a:pt x="307108" y="895894"/>
                  </a:cubicBezTo>
                  <a:cubicBezTo>
                    <a:pt x="304822" y="890179"/>
                    <a:pt x="304822" y="889607"/>
                    <a:pt x="311108" y="889036"/>
                  </a:cubicBezTo>
                  <a:cubicBezTo>
                    <a:pt x="315680" y="888464"/>
                    <a:pt x="319109" y="887321"/>
                    <a:pt x="320824" y="883321"/>
                  </a:cubicBezTo>
                  <a:cubicBezTo>
                    <a:pt x="323110" y="877606"/>
                    <a:pt x="327110" y="873605"/>
                    <a:pt x="333397" y="874748"/>
                  </a:cubicBezTo>
                  <a:cubicBezTo>
                    <a:pt x="341969" y="875891"/>
                    <a:pt x="350542" y="870748"/>
                    <a:pt x="359114" y="873034"/>
                  </a:cubicBezTo>
                  <a:cubicBezTo>
                    <a:pt x="361972" y="873605"/>
                    <a:pt x="363115" y="871891"/>
                    <a:pt x="365401" y="870176"/>
                  </a:cubicBezTo>
                  <a:cubicBezTo>
                    <a:pt x="367115" y="868462"/>
                    <a:pt x="368830" y="866176"/>
                    <a:pt x="371116" y="866176"/>
                  </a:cubicBezTo>
                  <a:cubicBezTo>
                    <a:pt x="383117" y="865033"/>
                    <a:pt x="393976" y="861032"/>
                    <a:pt x="403120" y="852460"/>
                  </a:cubicBezTo>
                  <a:cubicBezTo>
                    <a:pt x="404263" y="851317"/>
                    <a:pt x="405977" y="851888"/>
                    <a:pt x="407692" y="851317"/>
                  </a:cubicBezTo>
                  <a:cubicBezTo>
                    <a:pt x="414550" y="849031"/>
                    <a:pt x="421408" y="844459"/>
                    <a:pt x="423694" y="838744"/>
                  </a:cubicBezTo>
                  <a:cubicBezTo>
                    <a:pt x="428266" y="829028"/>
                    <a:pt x="436838" y="823313"/>
                    <a:pt x="441982" y="814741"/>
                  </a:cubicBezTo>
                  <a:cubicBezTo>
                    <a:pt x="447125" y="805597"/>
                    <a:pt x="459127" y="803311"/>
                    <a:pt x="464842" y="794738"/>
                  </a:cubicBezTo>
                  <a:cubicBezTo>
                    <a:pt x="469985" y="791881"/>
                    <a:pt x="475700" y="794738"/>
                    <a:pt x="480844" y="793595"/>
                  </a:cubicBezTo>
                  <a:cubicBezTo>
                    <a:pt x="483701" y="793024"/>
                    <a:pt x="486559" y="791309"/>
                    <a:pt x="489988" y="790738"/>
                  </a:cubicBezTo>
                  <a:cubicBezTo>
                    <a:pt x="492274" y="790166"/>
                    <a:pt x="494560" y="789023"/>
                    <a:pt x="496846" y="789595"/>
                  </a:cubicBezTo>
                  <a:cubicBezTo>
                    <a:pt x="501989" y="790738"/>
                    <a:pt x="505990" y="790166"/>
                    <a:pt x="510562" y="787880"/>
                  </a:cubicBezTo>
                  <a:cubicBezTo>
                    <a:pt x="518563" y="783880"/>
                    <a:pt x="526564" y="781594"/>
                    <a:pt x="535136" y="780451"/>
                  </a:cubicBezTo>
                  <a:cubicBezTo>
                    <a:pt x="549424" y="778165"/>
                    <a:pt x="562568" y="773593"/>
                    <a:pt x="573998" y="764449"/>
                  </a:cubicBezTo>
                  <a:cubicBezTo>
                    <a:pt x="585428" y="753019"/>
                    <a:pt x="601430" y="743303"/>
                    <a:pt x="616289" y="731302"/>
                  </a:cubicBezTo>
                  <a:close/>
                  <a:moveTo>
                    <a:pt x="722588" y="255814"/>
                  </a:moveTo>
                  <a:cubicBezTo>
                    <a:pt x="723160" y="255242"/>
                    <a:pt x="723731" y="255242"/>
                    <a:pt x="724303" y="255242"/>
                  </a:cubicBezTo>
                  <a:cubicBezTo>
                    <a:pt x="724874" y="255814"/>
                    <a:pt x="725446" y="255814"/>
                    <a:pt x="726017" y="256385"/>
                  </a:cubicBezTo>
                  <a:cubicBezTo>
                    <a:pt x="726589" y="258100"/>
                    <a:pt x="726017" y="258671"/>
                    <a:pt x="723731" y="258671"/>
                  </a:cubicBezTo>
                  <a:cubicBezTo>
                    <a:pt x="723160" y="258671"/>
                    <a:pt x="722017" y="258100"/>
                    <a:pt x="722017" y="257528"/>
                  </a:cubicBezTo>
                  <a:cubicBezTo>
                    <a:pt x="722017" y="257528"/>
                    <a:pt x="722588" y="256385"/>
                    <a:pt x="722588" y="255814"/>
                  </a:cubicBezTo>
                  <a:close/>
                  <a:moveTo>
                    <a:pt x="706015" y="262672"/>
                  </a:moveTo>
                  <a:cubicBezTo>
                    <a:pt x="706586" y="261529"/>
                    <a:pt x="708301" y="260957"/>
                    <a:pt x="709444" y="260386"/>
                  </a:cubicBezTo>
                  <a:cubicBezTo>
                    <a:pt x="710015" y="260386"/>
                    <a:pt x="710587" y="260957"/>
                    <a:pt x="711158" y="261529"/>
                  </a:cubicBezTo>
                  <a:cubicBezTo>
                    <a:pt x="712873" y="262672"/>
                    <a:pt x="712873" y="264386"/>
                    <a:pt x="711730" y="265529"/>
                  </a:cubicBezTo>
                  <a:cubicBezTo>
                    <a:pt x="710587" y="266672"/>
                    <a:pt x="709444" y="267244"/>
                    <a:pt x="708301" y="268387"/>
                  </a:cubicBezTo>
                  <a:cubicBezTo>
                    <a:pt x="706015" y="268387"/>
                    <a:pt x="704300" y="265529"/>
                    <a:pt x="706015" y="262672"/>
                  </a:cubicBezTo>
                  <a:close/>
                  <a:moveTo>
                    <a:pt x="352256" y="864461"/>
                  </a:moveTo>
                  <a:cubicBezTo>
                    <a:pt x="351685" y="863890"/>
                    <a:pt x="351113" y="863890"/>
                    <a:pt x="350542" y="863318"/>
                  </a:cubicBezTo>
                  <a:cubicBezTo>
                    <a:pt x="351113" y="862747"/>
                    <a:pt x="351685" y="862747"/>
                    <a:pt x="352256" y="862747"/>
                  </a:cubicBezTo>
                  <a:cubicBezTo>
                    <a:pt x="352828" y="862747"/>
                    <a:pt x="353399" y="863318"/>
                    <a:pt x="353971" y="863890"/>
                  </a:cubicBezTo>
                  <a:cubicBezTo>
                    <a:pt x="353399" y="863890"/>
                    <a:pt x="352828" y="863890"/>
                    <a:pt x="352256" y="864461"/>
                  </a:cubicBezTo>
                  <a:close/>
                  <a:moveTo>
                    <a:pt x="473986" y="58075"/>
                  </a:moveTo>
                  <a:cubicBezTo>
                    <a:pt x="474557" y="58075"/>
                    <a:pt x="472843" y="55789"/>
                    <a:pt x="474557" y="57503"/>
                  </a:cubicBezTo>
                  <a:cubicBezTo>
                    <a:pt x="475129" y="58075"/>
                    <a:pt x="475700" y="58646"/>
                    <a:pt x="476272" y="59218"/>
                  </a:cubicBezTo>
                  <a:cubicBezTo>
                    <a:pt x="475700" y="58646"/>
                    <a:pt x="474557" y="58075"/>
                    <a:pt x="473986" y="58075"/>
                  </a:cubicBezTo>
                  <a:close/>
                  <a:moveTo>
                    <a:pt x="481415" y="66647"/>
                  </a:moveTo>
                  <a:cubicBezTo>
                    <a:pt x="479129" y="66076"/>
                    <a:pt x="479701" y="64361"/>
                    <a:pt x="479701" y="63218"/>
                  </a:cubicBezTo>
                  <a:cubicBezTo>
                    <a:pt x="479701" y="63218"/>
                    <a:pt x="479129" y="62647"/>
                    <a:pt x="479129" y="62647"/>
                  </a:cubicBezTo>
                  <a:cubicBezTo>
                    <a:pt x="479129" y="61504"/>
                    <a:pt x="478558" y="60932"/>
                    <a:pt x="477986" y="60361"/>
                  </a:cubicBezTo>
                  <a:cubicBezTo>
                    <a:pt x="478558" y="60932"/>
                    <a:pt x="479129" y="61504"/>
                    <a:pt x="479701" y="62075"/>
                  </a:cubicBezTo>
                  <a:cubicBezTo>
                    <a:pt x="479701" y="62647"/>
                    <a:pt x="479701" y="62647"/>
                    <a:pt x="479701" y="63218"/>
                  </a:cubicBezTo>
                  <a:cubicBezTo>
                    <a:pt x="480272" y="63790"/>
                    <a:pt x="481415" y="64361"/>
                    <a:pt x="481987" y="65504"/>
                  </a:cubicBezTo>
                  <a:cubicBezTo>
                    <a:pt x="482558" y="65504"/>
                    <a:pt x="481415" y="66647"/>
                    <a:pt x="481415" y="66647"/>
                  </a:cubicBezTo>
                  <a:close/>
                  <a:moveTo>
                    <a:pt x="543137" y="695869"/>
                  </a:moveTo>
                  <a:lnTo>
                    <a:pt x="542566" y="694154"/>
                  </a:lnTo>
                  <a:lnTo>
                    <a:pt x="543709" y="694154"/>
                  </a:lnTo>
                  <a:lnTo>
                    <a:pt x="543137" y="695869"/>
                  </a:lnTo>
                  <a:close/>
                  <a:moveTo>
                    <a:pt x="550567" y="657007"/>
                  </a:moveTo>
                  <a:lnTo>
                    <a:pt x="549424" y="656435"/>
                  </a:lnTo>
                  <a:lnTo>
                    <a:pt x="550567" y="657007"/>
                  </a:lnTo>
                  <a:lnTo>
                    <a:pt x="551138" y="658150"/>
                  </a:lnTo>
                  <a:lnTo>
                    <a:pt x="550567" y="657007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3" name="Dowolny kształt: kształt 392">
              <a:extLst>
                <a:ext uri="{FF2B5EF4-FFF2-40B4-BE49-F238E27FC236}">
                  <a16:creationId xmlns:a16="http://schemas.microsoft.com/office/drawing/2014/main" id="{6903E5B6-94BC-4E00-8087-0247037AA2C1}"/>
                </a:ext>
              </a:extLst>
            </p:cNvPr>
            <p:cNvSpPr/>
            <p:nvPr/>
          </p:nvSpPr>
          <p:spPr>
            <a:xfrm>
              <a:off x="7288519" y="2537821"/>
              <a:ext cx="571" cy="571"/>
            </a:xfrm>
            <a:custGeom>
              <a:avLst/>
              <a:gdLst>
                <a:gd name="connsiteX0" fmla="*/ 572 w 571"/>
                <a:gd name="connsiteY0" fmla="*/ 0 h 571"/>
                <a:gd name="connsiteX1" fmla="*/ 0 w 571"/>
                <a:gd name="connsiteY1" fmla="*/ 0 h 571"/>
                <a:gd name="connsiteX2" fmla="*/ 0 w 571"/>
                <a:gd name="connsiteY2" fmla="*/ 572 h 571"/>
                <a:gd name="connsiteX3" fmla="*/ 572 w 571"/>
                <a:gd name="connsiteY3" fmla="*/ 0 h 571"/>
                <a:gd name="connsiteX4" fmla="*/ 572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572"/>
                    <a:pt x="0" y="572"/>
                  </a:cubicBezTo>
                  <a:cubicBezTo>
                    <a:pt x="0" y="572"/>
                    <a:pt x="572" y="572"/>
                    <a:pt x="572" y="0"/>
                  </a:cubicBezTo>
                  <a:cubicBezTo>
                    <a:pt x="572" y="572"/>
                    <a:pt x="572" y="572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4" name="Dowolny kształt: kształt 393">
              <a:extLst>
                <a:ext uri="{FF2B5EF4-FFF2-40B4-BE49-F238E27FC236}">
                  <a16:creationId xmlns:a16="http://schemas.microsoft.com/office/drawing/2014/main" id="{89782179-BC67-4013-9F6A-019C3F38CB26}"/>
                </a:ext>
              </a:extLst>
            </p:cNvPr>
            <p:cNvSpPr/>
            <p:nvPr/>
          </p:nvSpPr>
          <p:spPr>
            <a:xfrm>
              <a:off x="7817729" y="2400089"/>
              <a:ext cx="571" cy="1571"/>
            </a:xfrm>
            <a:custGeom>
              <a:avLst/>
              <a:gdLst>
                <a:gd name="connsiteX0" fmla="*/ 0 w 571"/>
                <a:gd name="connsiteY0" fmla="*/ 1143 h 1571"/>
                <a:gd name="connsiteX1" fmla="*/ 0 w 571"/>
                <a:gd name="connsiteY1" fmla="*/ 1143 h 1571"/>
                <a:gd name="connsiteX2" fmla="*/ 571 w 571"/>
                <a:gd name="connsiteY2" fmla="*/ 0 h 1571"/>
                <a:gd name="connsiteX3" fmla="*/ 0 w 571"/>
                <a:gd name="connsiteY3" fmla="*/ 1143 h 1571"/>
                <a:gd name="connsiteX4" fmla="*/ 0 w 571"/>
                <a:gd name="connsiteY4" fmla="*/ 1143 h 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571">
                  <a:moveTo>
                    <a:pt x="0" y="1143"/>
                  </a:moveTo>
                  <a:cubicBezTo>
                    <a:pt x="571" y="1715"/>
                    <a:pt x="571" y="1715"/>
                    <a:pt x="0" y="1143"/>
                  </a:cubicBezTo>
                  <a:cubicBezTo>
                    <a:pt x="571" y="572"/>
                    <a:pt x="571" y="572"/>
                    <a:pt x="571" y="0"/>
                  </a:cubicBezTo>
                  <a:cubicBezTo>
                    <a:pt x="571" y="572"/>
                    <a:pt x="0" y="572"/>
                    <a:pt x="0" y="1143"/>
                  </a:cubicBezTo>
                  <a:cubicBezTo>
                    <a:pt x="0" y="1143"/>
                    <a:pt x="0" y="1143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5" name="Dowolny kształt: kształt 394">
              <a:extLst>
                <a:ext uri="{FF2B5EF4-FFF2-40B4-BE49-F238E27FC236}">
                  <a16:creationId xmlns:a16="http://schemas.microsoft.com/office/drawing/2014/main" id="{390E67A3-0E2B-4AE8-99C2-43F04F7A6C7A}"/>
                </a:ext>
              </a:extLst>
            </p:cNvPr>
            <p:cNvSpPr/>
            <p:nvPr/>
          </p:nvSpPr>
          <p:spPr>
            <a:xfrm>
              <a:off x="10294181" y="4919832"/>
              <a:ext cx="428" cy="0"/>
            </a:xfrm>
            <a:custGeom>
              <a:avLst/>
              <a:gdLst>
                <a:gd name="connsiteX0" fmla="*/ 429 w 428"/>
                <a:gd name="connsiteY0" fmla="*/ 0 h 0"/>
                <a:gd name="connsiteX1" fmla="*/ 429 w 428"/>
                <a:gd name="connsiteY1" fmla="*/ 0 h 0"/>
                <a:gd name="connsiteX2" fmla="*/ 429 w 428"/>
                <a:gd name="connsiteY2" fmla="*/ 0 h 0"/>
                <a:gd name="connsiteX3" fmla="*/ 429 w 428"/>
                <a:gd name="connsiteY3" fmla="*/ 0 h 0"/>
                <a:gd name="connsiteX4" fmla="*/ 429 w 428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">
                  <a:moveTo>
                    <a:pt x="429" y="0"/>
                  </a:moveTo>
                  <a:cubicBezTo>
                    <a:pt x="429" y="0"/>
                    <a:pt x="429" y="0"/>
                    <a:pt x="429" y="0"/>
                  </a:cubicBezTo>
                  <a:cubicBezTo>
                    <a:pt x="429" y="0"/>
                    <a:pt x="-143" y="0"/>
                    <a:pt x="429" y="0"/>
                  </a:cubicBezTo>
                  <a:cubicBezTo>
                    <a:pt x="-143" y="0"/>
                    <a:pt x="-143" y="0"/>
                    <a:pt x="429" y="0"/>
                  </a:cubicBezTo>
                  <a:cubicBezTo>
                    <a:pt x="-143" y="0"/>
                    <a:pt x="429" y="0"/>
                    <a:pt x="4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6" name="Dowolny kształt: kształt 395">
              <a:extLst>
                <a:ext uri="{FF2B5EF4-FFF2-40B4-BE49-F238E27FC236}">
                  <a16:creationId xmlns:a16="http://schemas.microsoft.com/office/drawing/2014/main" id="{483EA00C-76AC-467D-BBF0-9B7C3427CDC4}"/>
                </a:ext>
              </a:extLst>
            </p:cNvPr>
            <p:cNvSpPr/>
            <p:nvPr/>
          </p:nvSpPr>
          <p:spPr>
            <a:xfrm>
              <a:off x="10282883" y="4589281"/>
              <a:ext cx="784965" cy="690047"/>
            </a:xfrm>
            <a:custGeom>
              <a:avLst/>
              <a:gdLst>
                <a:gd name="connsiteX0" fmla="*/ 781537 w 784965"/>
                <a:gd name="connsiteY0" fmla="*/ 318550 h 690047"/>
                <a:gd name="connsiteX1" fmla="*/ 770107 w 784965"/>
                <a:gd name="connsiteY1" fmla="*/ 317407 h 690047"/>
                <a:gd name="connsiteX2" fmla="*/ 767250 w 784965"/>
                <a:gd name="connsiteY2" fmla="*/ 313406 h 690047"/>
                <a:gd name="connsiteX3" fmla="*/ 753533 w 784965"/>
                <a:gd name="connsiteY3" fmla="*/ 294547 h 690047"/>
                <a:gd name="connsiteX4" fmla="*/ 743818 w 784965"/>
                <a:gd name="connsiteY4" fmla="*/ 266543 h 690047"/>
                <a:gd name="connsiteX5" fmla="*/ 736960 w 784965"/>
                <a:gd name="connsiteY5" fmla="*/ 256256 h 690047"/>
                <a:gd name="connsiteX6" fmla="*/ 723816 w 784965"/>
                <a:gd name="connsiteY6" fmla="*/ 250541 h 690047"/>
                <a:gd name="connsiteX7" fmla="*/ 721530 w 784965"/>
                <a:gd name="connsiteY7" fmla="*/ 247112 h 690047"/>
                <a:gd name="connsiteX8" fmla="*/ 716386 w 784965"/>
                <a:gd name="connsiteY8" fmla="*/ 226538 h 690047"/>
                <a:gd name="connsiteX9" fmla="*/ 710671 w 784965"/>
                <a:gd name="connsiteY9" fmla="*/ 208822 h 690047"/>
                <a:gd name="connsiteX10" fmla="*/ 707242 w 784965"/>
                <a:gd name="connsiteY10" fmla="*/ 203107 h 690047"/>
                <a:gd name="connsiteX11" fmla="*/ 674667 w 784965"/>
                <a:gd name="connsiteY11" fmla="*/ 180247 h 690047"/>
                <a:gd name="connsiteX12" fmla="*/ 668952 w 784965"/>
                <a:gd name="connsiteY12" fmla="*/ 172817 h 690047"/>
                <a:gd name="connsiteX13" fmla="*/ 666666 w 784965"/>
                <a:gd name="connsiteY13" fmla="*/ 154529 h 690047"/>
                <a:gd name="connsiteX14" fmla="*/ 660951 w 784965"/>
                <a:gd name="connsiteY14" fmla="*/ 129955 h 690047"/>
                <a:gd name="connsiteX15" fmla="*/ 655807 w 784965"/>
                <a:gd name="connsiteY15" fmla="*/ 109952 h 690047"/>
                <a:gd name="connsiteX16" fmla="*/ 655236 w 784965"/>
                <a:gd name="connsiteY16" fmla="*/ 93379 h 690047"/>
                <a:gd name="connsiteX17" fmla="*/ 647235 w 784965"/>
                <a:gd name="connsiteY17" fmla="*/ 74519 h 690047"/>
                <a:gd name="connsiteX18" fmla="*/ 634662 w 784965"/>
                <a:gd name="connsiteY18" fmla="*/ 70519 h 690047"/>
                <a:gd name="connsiteX19" fmla="*/ 627803 w 784965"/>
                <a:gd name="connsiteY19" fmla="*/ 65947 h 690047"/>
                <a:gd name="connsiteX20" fmla="*/ 626661 w 784965"/>
                <a:gd name="connsiteY20" fmla="*/ 59089 h 690047"/>
                <a:gd name="connsiteX21" fmla="*/ 622660 w 784965"/>
                <a:gd name="connsiteY21" fmla="*/ 35657 h 690047"/>
                <a:gd name="connsiteX22" fmla="*/ 611802 w 784965"/>
                <a:gd name="connsiteY22" fmla="*/ 4796 h 690047"/>
                <a:gd name="connsiteX23" fmla="*/ 606658 w 784965"/>
                <a:gd name="connsiteY23" fmla="*/ 224 h 690047"/>
                <a:gd name="connsiteX24" fmla="*/ 602657 w 784965"/>
                <a:gd name="connsiteY24" fmla="*/ 1367 h 690047"/>
                <a:gd name="connsiteX25" fmla="*/ 599800 w 784965"/>
                <a:gd name="connsiteY25" fmla="*/ 4796 h 690047"/>
                <a:gd name="connsiteX26" fmla="*/ 592942 w 784965"/>
                <a:gd name="connsiteY26" fmla="*/ 24799 h 690047"/>
                <a:gd name="connsiteX27" fmla="*/ 587798 w 784965"/>
                <a:gd name="connsiteY27" fmla="*/ 44801 h 690047"/>
                <a:gd name="connsiteX28" fmla="*/ 583227 w 784965"/>
                <a:gd name="connsiteY28" fmla="*/ 79663 h 690047"/>
                <a:gd name="connsiteX29" fmla="*/ 582083 w 784965"/>
                <a:gd name="connsiteY29" fmla="*/ 91093 h 690047"/>
                <a:gd name="connsiteX30" fmla="*/ 574082 w 784965"/>
                <a:gd name="connsiteY30" fmla="*/ 117953 h 690047"/>
                <a:gd name="connsiteX31" fmla="*/ 567796 w 784965"/>
                <a:gd name="connsiteY31" fmla="*/ 135670 h 690047"/>
                <a:gd name="connsiteX32" fmla="*/ 556937 w 784965"/>
                <a:gd name="connsiteY32" fmla="*/ 143671 h 690047"/>
                <a:gd name="connsiteX33" fmla="*/ 537507 w 784965"/>
                <a:gd name="connsiteY33" fmla="*/ 137384 h 690047"/>
                <a:gd name="connsiteX34" fmla="*/ 531220 w 784965"/>
                <a:gd name="connsiteY34" fmla="*/ 125383 h 690047"/>
                <a:gd name="connsiteX35" fmla="*/ 526648 w 784965"/>
                <a:gd name="connsiteY35" fmla="*/ 125383 h 690047"/>
                <a:gd name="connsiteX36" fmla="*/ 510074 w 784965"/>
                <a:gd name="connsiteY36" fmla="*/ 117953 h 690047"/>
                <a:gd name="connsiteX37" fmla="*/ 490643 w 784965"/>
                <a:gd name="connsiteY37" fmla="*/ 104809 h 690047"/>
                <a:gd name="connsiteX38" fmla="*/ 479785 w 784965"/>
                <a:gd name="connsiteY38" fmla="*/ 96236 h 690047"/>
                <a:gd name="connsiteX39" fmla="*/ 471784 w 784965"/>
                <a:gd name="connsiteY39" fmla="*/ 87664 h 690047"/>
                <a:gd name="connsiteX40" fmla="*/ 468927 w 784965"/>
                <a:gd name="connsiteY40" fmla="*/ 77377 h 690047"/>
                <a:gd name="connsiteX41" fmla="*/ 476356 w 784965"/>
                <a:gd name="connsiteY41" fmla="*/ 55088 h 690047"/>
                <a:gd name="connsiteX42" fmla="*/ 480928 w 784965"/>
                <a:gd name="connsiteY42" fmla="*/ 50516 h 690047"/>
                <a:gd name="connsiteX43" fmla="*/ 486643 w 784965"/>
                <a:gd name="connsiteY43" fmla="*/ 47087 h 690047"/>
                <a:gd name="connsiteX44" fmla="*/ 496358 w 784965"/>
                <a:gd name="connsiteY44" fmla="*/ 28228 h 690047"/>
                <a:gd name="connsiteX45" fmla="*/ 494644 w 784965"/>
                <a:gd name="connsiteY45" fmla="*/ 24227 h 690047"/>
                <a:gd name="connsiteX46" fmla="*/ 483786 w 784965"/>
                <a:gd name="connsiteY46" fmla="*/ 21370 h 690047"/>
                <a:gd name="connsiteX47" fmla="*/ 472927 w 784965"/>
                <a:gd name="connsiteY47" fmla="*/ 20798 h 690047"/>
                <a:gd name="connsiteX48" fmla="*/ 466641 w 784965"/>
                <a:gd name="connsiteY48" fmla="*/ 21370 h 690047"/>
                <a:gd name="connsiteX49" fmla="*/ 459782 w 784965"/>
                <a:gd name="connsiteY49" fmla="*/ 23084 h 690047"/>
                <a:gd name="connsiteX50" fmla="*/ 424349 w 784965"/>
                <a:gd name="connsiteY50" fmla="*/ 10511 h 690047"/>
                <a:gd name="connsiteX51" fmla="*/ 407204 w 784965"/>
                <a:gd name="connsiteY51" fmla="*/ 3653 h 690047"/>
                <a:gd name="connsiteX52" fmla="*/ 402633 w 784965"/>
                <a:gd name="connsiteY52" fmla="*/ 4225 h 690047"/>
                <a:gd name="connsiteX53" fmla="*/ 400918 w 784965"/>
                <a:gd name="connsiteY53" fmla="*/ 5368 h 690047"/>
                <a:gd name="connsiteX54" fmla="*/ 400918 w 784965"/>
                <a:gd name="connsiteY54" fmla="*/ 7654 h 690047"/>
                <a:gd name="connsiteX55" fmla="*/ 407776 w 784965"/>
                <a:gd name="connsiteY55" fmla="*/ 13940 h 690047"/>
                <a:gd name="connsiteX56" fmla="*/ 406633 w 784965"/>
                <a:gd name="connsiteY56" fmla="*/ 21941 h 690047"/>
                <a:gd name="connsiteX57" fmla="*/ 390631 w 784965"/>
                <a:gd name="connsiteY57" fmla="*/ 24799 h 690047"/>
                <a:gd name="connsiteX58" fmla="*/ 381487 w 784965"/>
                <a:gd name="connsiteY58" fmla="*/ 25942 h 690047"/>
                <a:gd name="connsiteX59" fmla="*/ 364342 w 784965"/>
                <a:gd name="connsiteY59" fmla="*/ 38515 h 690047"/>
                <a:gd name="connsiteX60" fmla="*/ 346054 w 784965"/>
                <a:gd name="connsiteY60" fmla="*/ 63089 h 690047"/>
                <a:gd name="connsiteX61" fmla="*/ 344911 w 784965"/>
                <a:gd name="connsiteY61" fmla="*/ 76234 h 690047"/>
                <a:gd name="connsiteX62" fmla="*/ 339196 w 784965"/>
                <a:gd name="connsiteY62" fmla="*/ 81949 h 690047"/>
                <a:gd name="connsiteX63" fmla="*/ 325480 w 784965"/>
                <a:gd name="connsiteY63" fmla="*/ 80234 h 690047"/>
                <a:gd name="connsiteX64" fmla="*/ 317479 w 784965"/>
                <a:gd name="connsiteY64" fmla="*/ 77377 h 690047"/>
                <a:gd name="connsiteX65" fmla="*/ 307192 w 784965"/>
                <a:gd name="connsiteY65" fmla="*/ 64232 h 690047"/>
                <a:gd name="connsiteX66" fmla="*/ 294619 w 784965"/>
                <a:gd name="connsiteY66" fmla="*/ 60232 h 690047"/>
                <a:gd name="connsiteX67" fmla="*/ 279760 w 784965"/>
                <a:gd name="connsiteY67" fmla="*/ 66518 h 690047"/>
                <a:gd name="connsiteX68" fmla="*/ 267187 w 784965"/>
                <a:gd name="connsiteY68" fmla="*/ 72233 h 690047"/>
                <a:gd name="connsiteX69" fmla="*/ 257471 w 784965"/>
                <a:gd name="connsiteY69" fmla="*/ 84806 h 690047"/>
                <a:gd name="connsiteX70" fmla="*/ 251756 w 784965"/>
                <a:gd name="connsiteY70" fmla="*/ 89378 h 690047"/>
                <a:gd name="connsiteX71" fmla="*/ 243184 w 784965"/>
                <a:gd name="connsiteY71" fmla="*/ 104237 h 690047"/>
                <a:gd name="connsiteX72" fmla="*/ 242613 w 784965"/>
                <a:gd name="connsiteY72" fmla="*/ 108809 h 690047"/>
                <a:gd name="connsiteX73" fmla="*/ 238041 w 784965"/>
                <a:gd name="connsiteY73" fmla="*/ 112810 h 690047"/>
                <a:gd name="connsiteX74" fmla="*/ 231183 w 784965"/>
                <a:gd name="connsiteY74" fmla="*/ 112238 h 690047"/>
                <a:gd name="connsiteX75" fmla="*/ 226039 w 784965"/>
                <a:gd name="connsiteY75" fmla="*/ 118525 h 690047"/>
                <a:gd name="connsiteX76" fmla="*/ 227753 w 784965"/>
                <a:gd name="connsiteY76" fmla="*/ 127669 h 690047"/>
                <a:gd name="connsiteX77" fmla="*/ 226611 w 784965"/>
                <a:gd name="connsiteY77" fmla="*/ 129955 h 690047"/>
                <a:gd name="connsiteX78" fmla="*/ 222610 w 784965"/>
                <a:gd name="connsiteY78" fmla="*/ 129383 h 690047"/>
                <a:gd name="connsiteX79" fmla="*/ 215752 w 784965"/>
                <a:gd name="connsiteY79" fmla="*/ 119668 h 690047"/>
                <a:gd name="connsiteX80" fmla="*/ 209466 w 784965"/>
                <a:gd name="connsiteY80" fmla="*/ 118525 h 690047"/>
                <a:gd name="connsiteX81" fmla="*/ 198607 w 784965"/>
                <a:gd name="connsiteY81" fmla="*/ 127669 h 690047"/>
                <a:gd name="connsiteX82" fmla="*/ 194606 w 784965"/>
                <a:gd name="connsiteY82" fmla="*/ 135670 h 690047"/>
                <a:gd name="connsiteX83" fmla="*/ 183176 w 784965"/>
                <a:gd name="connsiteY83" fmla="*/ 162530 h 690047"/>
                <a:gd name="connsiteX84" fmla="*/ 178033 w 784965"/>
                <a:gd name="connsiteY84" fmla="*/ 170531 h 690047"/>
                <a:gd name="connsiteX85" fmla="*/ 152887 w 784965"/>
                <a:gd name="connsiteY85" fmla="*/ 185962 h 690047"/>
                <a:gd name="connsiteX86" fmla="*/ 131741 w 784965"/>
                <a:gd name="connsiteY86" fmla="*/ 188819 h 690047"/>
                <a:gd name="connsiteX87" fmla="*/ 99166 w 784965"/>
                <a:gd name="connsiteY87" fmla="*/ 201964 h 690047"/>
                <a:gd name="connsiteX88" fmla="*/ 92308 w 784965"/>
                <a:gd name="connsiteY88" fmla="*/ 203678 h 690047"/>
                <a:gd name="connsiteX89" fmla="*/ 70019 w 784965"/>
                <a:gd name="connsiteY89" fmla="*/ 208822 h 690047"/>
                <a:gd name="connsiteX90" fmla="*/ 43159 w 784965"/>
                <a:gd name="connsiteY90" fmla="*/ 223109 h 690047"/>
                <a:gd name="connsiteX91" fmla="*/ 32872 w 784965"/>
                <a:gd name="connsiteY91" fmla="*/ 232825 h 690047"/>
                <a:gd name="connsiteX92" fmla="*/ 27728 w 784965"/>
                <a:gd name="connsiteY92" fmla="*/ 231682 h 690047"/>
                <a:gd name="connsiteX93" fmla="*/ 23728 w 784965"/>
                <a:gd name="connsiteY93" fmla="*/ 232825 h 690047"/>
                <a:gd name="connsiteX94" fmla="*/ 19156 w 784965"/>
                <a:gd name="connsiteY94" fmla="*/ 240826 h 690047"/>
                <a:gd name="connsiteX95" fmla="*/ 18013 w 784965"/>
                <a:gd name="connsiteY95" fmla="*/ 252256 h 690047"/>
                <a:gd name="connsiteX96" fmla="*/ 12869 w 784965"/>
                <a:gd name="connsiteY96" fmla="*/ 269972 h 690047"/>
                <a:gd name="connsiteX97" fmla="*/ 8298 w 784965"/>
                <a:gd name="connsiteY97" fmla="*/ 287689 h 690047"/>
                <a:gd name="connsiteX98" fmla="*/ 13441 w 784965"/>
                <a:gd name="connsiteY98" fmla="*/ 312835 h 690047"/>
                <a:gd name="connsiteX99" fmla="*/ 15727 w 784965"/>
                <a:gd name="connsiteY99" fmla="*/ 319693 h 690047"/>
                <a:gd name="connsiteX100" fmla="*/ 13441 w 784965"/>
                <a:gd name="connsiteY100" fmla="*/ 325979 h 690047"/>
                <a:gd name="connsiteX101" fmla="*/ 10012 w 784965"/>
                <a:gd name="connsiteY101" fmla="*/ 328837 h 690047"/>
                <a:gd name="connsiteX102" fmla="*/ 4868 w 784965"/>
                <a:gd name="connsiteY102" fmla="*/ 338552 h 690047"/>
                <a:gd name="connsiteX103" fmla="*/ 4868 w 784965"/>
                <a:gd name="connsiteY103" fmla="*/ 338552 h 690047"/>
                <a:gd name="connsiteX104" fmla="*/ 4868 w 784965"/>
                <a:gd name="connsiteY104" fmla="*/ 339124 h 690047"/>
                <a:gd name="connsiteX105" fmla="*/ 5440 w 784965"/>
                <a:gd name="connsiteY105" fmla="*/ 338552 h 690047"/>
                <a:gd name="connsiteX106" fmla="*/ 6011 w 784965"/>
                <a:gd name="connsiteY106" fmla="*/ 345410 h 690047"/>
                <a:gd name="connsiteX107" fmla="*/ 9441 w 784965"/>
                <a:gd name="connsiteY107" fmla="*/ 361412 h 690047"/>
                <a:gd name="connsiteX108" fmla="*/ 14584 w 784965"/>
                <a:gd name="connsiteY108" fmla="*/ 388844 h 690047"/>
                <a:gd name="connsiteX109" fmla="*/ 18584 w 784965"/>
                <a:gd name="connsiteY109" fmla="*/ 419134 h 690047"/>
                <a:gd name="connsiteX110" fmla="*/ 22013 w 784965"/>
                <a:gd name="connsiteY110" fmla="*/ 453995 h 690047"/>
                <a:gd name="connsiteX111" fmla="*/ 22585 w 784965"/>
                <a:gd name="connsiteY111" fmla="*/ 463139 h 690047"/>
                <a:gd name="connsiteX112" fmla="*/ 18584 w 784965"/>
                <a:gd name="connsiteY112" fmla="*/ 481427 h 690047"/>
                <a:gd name="connsiteX113" fmla="*/ 4868 w 784965"/>
                <a:gd name="connsiteY113" fmla="*/ 502573 h 690047"/>
                <a:gd name="connsiteX114" fmla="*/ 3726 w 784965"/>
                <a:gd name="connsiteY114" fmla="*/ 521432 h 690047"/>
                <a:gd name="connsiteX115" fmla="*/ 13441 w 784965"/>
                <a:gd name="connsiteY115" fmla="*/ 531719 h 690047"/>
                <a:gd name="connsiteX116" fmla="*/ 31729 w 784965"/>
                <a:gd name="connsiteY116" fmla="*/ 541435 h 690047"/>
                <a:gd name="connsiteX117" fmla="*/ 48303 w 784965"/>
                <a:gd name="connsiteY117" fmla="*/ 542006 h 690047"/>
                <a:gd name="connsiteX118" fmla="*/ 57446 w 784965"/>
                <a:gd name="connsiteY118" fmla="*/ 539720 h 690047"/>
                <a:gd name="connsiteX119" fmla="*/ 92308 w 784965"/>
                <a:gd name="connsiteY119" fmla="*/ 520289 h 690047"/>
                <a:gd name="connsiteX120" fmla="*/ 96308 w 784965"/>
                <a:gd name="connsiteY120" fmla="*/ 518575 h 690047"/>
                <a:gd name="connsiteX121" fmla="*/ 128884 w 784965"/>
                <a:gd name="connsiteY121" fmla="*/ 516289 h 690047"/>
                <a:gd name="connsiteX122" fmla="*/ 156888 w 784965"/>
                <a:gd name="connsiteY122" fmla="*/ 518003 h 690047"/>
                <a:gd name="connsiteX123" fmla="*/ 169461 w 784965"/>
                <a:gd name="connsiteY123" fmla="*/ 512288 h 690047"/>
                <a:gd name="connsiteX124" fmla="*/ 200893 w 784965"/>
                <a:gd name="connsiteY124" fmla="*/ 490000 h 690047"/>
                <a:gd name="connsiteX125" fmla="*/ 211180 w 784965"/>
                <a:gd name="connsiteY125" fmla="*/ 483713 h 690047"/>
                <a:gd name="connsiteX126" fmla="*/ 226611 w 784965"/>
                <a:gd name="connsiteY126" fmla="*/ 479141 h 690047"/>
                <a:gd name="connsiteX127" fmla="*/ 267758 w 784965"/>
                <a:gd name="connsiteY127" fmla="*/ 472283 h 690047"/>
                <a:gd name="connsiteX128" fmla="*/ 299763 w 784965"/>
                <a:gd name="connsiteY128" fmla="*/ 465425 h 690047"/>
                <a:gd name="connsiteX129" fmla="*/ 323194 w 784965"/>
                <a:gd name="connsiteY129" fmla="*/ 465997 h 690047"/>
                <a:gd name="connsiteX130" fmla="*/ 333481 w 784965"/>
                <a:gd name="connsiteY130" fmla="*/ 471140 h 690047"/>
                <a:gd name="connsiteX131" fmla="*/ 349483 w 784965"/>
                <a:gd name="connsiteY131" fmla="*/ 479713 h 690047"/>
                <a:gd name="connsiteX132" fmla="*/ 369486 w 784965"/>
                <a:gd name="connsiteY132" fmla="*/ 487142 h 690047"/>
                <a:gd name="connsiteX133" fmla="*/ 375772 w 784965"/>
                <a:gd name="connsiteY133" fmla="*/ 496286 h 690047"/>
                <a:gd name="connsiteX134" fmla="*/ 379773 w 784965"/>
                <a:gd name="connsiteY134" fmla="*/ 508859 h 690047"/>
                <a:gd name="connsiteX135" fmla="*/ 386631 w 784965"/>
                <a:gd name="connsiteY135" fmla="*/ 523718 h 690047"/>
                <a:gd name="connsiteX136" fmla="*/ 388345 w 784965"/>
                <a:gd name="connsiteY136" fmla="*/ 540292 h 690047"/>
                <a:gd name="connsiteX137" fmla="*/ 388345 w 784965"/>
                <a:gd name="connsiteY137" fmla="*/ 547150 h 690047"/>
                <a:gd name="connsiteX138" fmla="*/ 388916 w 784965"/>
                <a:gd name="connsiteY138" fmla="*/ 549436 h 690047"/>
                <a:gd name="connsiteX139" fmla="*/ 394060 w 784965"/>
                <a:gd name="connsiteY139" fmla="*/ 554008 h 690047"/>
                <a:gd name="connsiteX140" fmla="*/ 398061 w 784965"/>
                <a:gd name="connsiteY140" fmla="*/ 552865 h 690047"/>
                <a:gd name="connsiteX141" fmla="*/ 417491 w 784965"/>
                <a:gd name="connsiteY141" fmla="*/ 532291 h 690047"/>
                <a:gd name="connsiteX142" fmla="*/ 428921 w 784965"/>
                <a:gd name="connsiteY142" fmla="*/ 523718 h 690047"/>
                <a:gd name="connsiteX143" fmla="*/ 439780 w 784965"/>
                <a:gd name="connsiteY143" fmla="*/ 511717 h 690047"/>
                <a:gd name="connsiteX144" fmla="*/ 442066 w 784965"/>
                <a:gd name="connsiteY144" fmla="*/ 511145 h 690047"/>
                <a:gd name="connsiteX145" fmla="*/ 443209 w 784965"/>
                <a:gd name="connsiteY145" fmla="*/ 512860 h 690047"/>
                <a:gd name="connsiteX146" fmla="*/ 441494 w 784965"/>
                <a:gd name="connsiteY146" fmla="*/ 522004 h 690047"/>
                <a:gd name="connsiteX147" fmla="*/ 430064 w 784965"/>
                <a:gd name="connsiteY147" fmla="*/ 542578 h 690047"/>
                <a:gd name="connsiteX148" fmla="*/ 417491 w 784965"/>
                <a:gd name="connsiteY148" fmla="*/ 558580 h 690047"/>
                <a:gd name="connsiteX149" fmla="*/ 415206 w 784965"/>
                <a:gd name="connsiteY149" fmla="*/ 562580 h 690047"/>
                <a:gd name="connsiteX150" fmla="*/ 416920 w 784965"/>
                <a:gd name="connsiteY150" fmla="*/ 566581 h 690047"/>
                <a:gd name="connsiteX151" fmla="*/ 423778 w 784965"/>
                <a:gd name="connsiteY151" fmla="*/ 566581 h 690047"/>
                <a:gd name="connsiteX152" fmla="*/ 438637 w 784965"/>
                <a:gd name="connsiteY152" fmla="*/ 556865 h 690047"/>
                <a:gd name="connsiteX153" fmla="*/ 440923 w 784965"/>
                <a:gd name="connsiteY153" fmla="*/ 552865 h 690047"/>
                <a:gd name="connsiteX154" fmla="*/ 442637 w 784965"/>
                <a:gd name="connsiteY154" fmla="*/ 551150 h 690047"/>
                <a:gd name="connsiteX155" fmla="*/ 444923 w 784965"/>
                <a:gd name="connsiteY155" fmla="*/ 554008 h 690047"/>
                <a:gd name="connsiteX156" fmla="*/ 440923 w 784965"/>
                <a:gd name="connsiteY156" fmla="*/ 574010 h 690047"/>
                <a:gd name="connsiteX157" fmla="*/ 443209 w 784965"/>
                <a:gd name="connsiteY157" fmla="*/ 579154 h 690047"/>
                <a:gd name="connsiteX158" fmla="*/ 454639 w 784965"/>
                <a:gd name="connsiteY158" fmla="*/ 579725 h 690047"/>
                <a:gd name="connsiteX159" fmla="*/ 454639 w 784965"/>
                <a:gd name="connsiteY159" fmla="*/ 579154 h 690047"/>
                <a:gd name="connsiteX160" fmla="*/ 455782 w 784965"/>
                <a:gd name="connsiteY160" fmla="*/ 578011 h 690047"/>
                <a:gd name="connsiteX161" fmla="*/ 455211 w 784965"/>
                <a:gd name="connsiteY161" fmla="*/ 579725 h 690047"/>
                <a:gd name="connsiteX162" fmla="*/ 454639 w 784965"/>
                <a:gd name="connsiteY162" fmla="*/ 579725 h 690047"/>
                <a:gd name="connsiteX163" fmla="*/ 454639 w 784965"/>
                <a:gd name="connsiteY163" fmla="*/ 581440 h 690047"/>
                <a:gd name="connsiteX164" fmla="*/ 456353 w 784965"/>
                <a:gd name="connsiteY164" fmla="*/ 620302 h 690047"/>
                <a:gd name="connsiteX165" fmla="*/ 457497 w 784965"/>
                <a:gd name="connsiteY165" fmla="*/ 629446 h 690047"/>
                <a:gd name="connsiteX166" fmla="*/ 462640 w 784965"/>
                <a:gd name="connsiteY166" fmla="*/ 640304 h 690047"/>
                <a:gd name="connsiteX167" fmla="*/ 487214 w 784965"/>
                <a:gd name="connsiteY167" fmla="*/ 660307 h 690047"/>
                <a:gd name="connsiteX168" fmla="*/ 503788 w 784965"/>
                <a:gd name="connsiteY168" fmla="*/ 668879 h 690047"/>
                <a:gd name="connsiteX169" fmla="*/ 512361 w 784965"/>
                <a:gd name="connsiteY169" fmla="*/ 676880 h 690047"/>
                <a:gd name="connsiteX170" fmla="*/ 521504 w 784965"/>
                <a:gd name="connsiteY170" fmla="*/ 678023 h 690047"/>
                <a:gd name="connsiteX171" fmla="*/ 547222 w 784965"/>
                <a:gd name="connsiteY171" fmla="*/ 658021 h 690047"/>
                <a:gd name="connsiteX172" fmla="*/ 551222 w 784965"/>
                <a:gd name="connsiteY172" fmla="*/ 658592 h 690047"/>
                <a:gd name="connsiteX173" fmla="*/ 551794 w 784965"/>
                <a:gd name="connsiteY173" fmla="*/ 660307 h 690047"/>
                <a:gd name="connsiteX174" fmla="*/ 550651 w 784965"/>
                <a:gd name="connsiteY174" fmla="*/ 667165 h 690047"/>
                <a:gd name="connsiteX175" fmla="*/ 565510 w 784965"/>
                <a:gd name="connsiteY175" fmla="*/ 688310 h 690047"/>
                <a:gd name="connsiteX176" fmla="*/ 571797 w 784965"/>
                <a:gd name="connsiteY176" fmla="*/ 689453 h 690047"/>
                <a:gd name="connsiteX177" fmla="*/ 598086 w 784965"/>
                <a:gd name="connsiteY177" fmla="*/ 669451 h 690047"/>
                <a:gd name="connsiteX178" fmla="*/ 626089 w 784965"/>
                <a:gd name="connsiteY178" fmla="*/ 659164 h 690047"/>
                <a:gd name="connsiteX179" fmla="*/ 638091 w 784965"/>
                <a:gd name="connsiteY179" fmla="*/ 658592 h 690047"/>
                <a:gd name="connsiteX180" fmla="*/ 654092 w 784965"/>
                <a:gd name="connsiteY180" fmla="*/ 643162 h 690047"/>
                <a:gd name="connsiteX181" fmla="*/ 662093 w 784965"/>
                <a:gd name="connsiteY181" fmla="*/ 614015 h 690047"/>
                <a:gd name="connsiteX182" fmla="*/ 677524 w 784965"/>
                <a:gd name="connsiteY182" fmla="*/ 585440 h 690047"/>
                <a:gd name="connsiteX183" fmla="*/ 689526 w 784965"/>
                <a:gd name="connsiteY183" fmla="*/ 567724 h 690047"/>
                <a:gd name="connsiteX184" fmla="*/ 701527 w 784965"/>
                <a:gd name="connsiteY184" fmla="*/ 544864 h 690047"/>
                <a:gd name="connsiteX185" fmla="*/ 728959 w 784965"/>
                <a:gd name="connsiteY185" fmla="*/ 513431 h 690047"/>
                <a:gd name="connsiteX186" fmla="*/ 734674 w 784965"/>
                <a:gd name="connsiteY186" fmla="*/ 506573 h 690047"/>
                <a:gd name="connsiteX187" fmla="*/ 750676 w 784965"/>
                <a:gd name="connsiteY187" fmla="*/ 480856 h 690047"/>
                <a:gd name="connsiteX188" fmla="*/ 758106 w 784965"/>
                <a:gd name="connsiteY188" fmla="*/ 451138 h 690047"/>
                <a:gd name="connsiteX189" fmla="*/ 772965 w 784965"/>
                <a:gd name="connsiteY189" fmla="*/ 416848 h 690047"/>
                <a:gd name="connsiteX190" fmla="*/ 776393 w 784965"/>
                <a:gd name="connsiteY190" fmla="*/ 405989 h 690047"/>
                <a:gd name="connsiteX191" fmla="*/ 774679 w 784965"/>
                <a:gd name="connsiteY191" fmla="*/ 382558 h 690047"/>
                <a:gd name="connsiteX192" fmla="*/ 774679 w 784965"/>
                <a:gd name="connsiteY192" fmla="*/ 366556 h 690047"/>
                <a:gd name="connsiteX193" fmla="*/ 776965 w 784965"/>
                <a:gd name="connsiteY193" fmla="*/ 355126 h 690047"/>
                <a:gd name="connsiteX194" fmla="*/ 783823 w 784965"/>
                <a:gd name="connsiteY194" fmla="*/ 323122 h 690047"/>
                <a:gd name="connsiteX195" fmla="*/ 784966 w 784965"/>
                <a:gd name="connsiteY195" fmla="*/ 318550 h 690047"/>
                <a:gd name="connsiteX196" fmla="*/ 783252 w 784965"/>
                <a:gd name="connsiteY196" fmla="*/ 315121 h 690047"/>
                <a:gd name="connsiteX197" fmla="*/ 781537 w 784965"/>
                <a:gd name="connsiteY197" fmla="*/ 318550 h 69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784965" h="690047">
                  <a:moveTo>
                    <a:pt x="781537" y="318550"/>
                  </a:moveTo>
                  <a:cubicBezTo>
                    <a:pt x="774107" y="324836"/>
                    <a:pt x="774107" y="324836"/>
                    <a:pt x="770107" y="317407"/>
                  </a:cubicBezTo>
                  <a:cubicBezTo>
                    <a:pt x="769536" y="316264"/>
                    <a:pt x="768392" y="314549"/>
                    <a:pt x="767250" y="313406"/>
                  </a:cubicBezTo>
                  <a:cubicBezTo>
                    <a:pt x="763249" y="307120"/>
                    <a:pt x="761535" y="298547"/>
                    <a:pt x="753533" y="294547"/>
                  </a:cubicBezTo>
                  <a:cubicBezTo>
                    <a:pt x="750676" y="285403"/>
                    <a:pt x="740961" y="278545"/>
                    <a:pt x="743818" y="266543"/>
                  </a:cubicBezTo>
                  <a:cubicBezTo>
                    <a:pt x="744961" y="261400"/>
                    <a:pt x="742103" y="258542"/>
                    <a:pt x="736960" y="256256"/>
                  </a:cubicBezTo>
                  <a:cubicBezTo>
                    <a:pt x="732960" y="254542"/>
                    <a:pt x="728959" y="252256"/>
                    <a:pt x="723816" y="250541"/>
                  </a:cubicBezTo>
                  <a:cubicBezTo>
                    <a:pt x="722672" y="249970"/>
                    <a:pt x="721530" y="248255"/>
                    <a:pt x="721530" y="247112"/>
                  </a:cubicBezTo>
                  <a:cubicBezTo>
                    <a:pt x="721530" y="239683"/>
                    <a:pt x="720387" y="232825"/>
                    <a:pt x="716386" y="226538"/>
                  </a:cubicBezTo>
                  <a:cubicBezTo>
                    <a:pt x="713528" y="220823"/>
                    <a:pt x="710671" y="215680"/>
                    <a:pt x="710671" y="208822"/>
                  </a:cubicBezTo>
                  <a:cubicBezTo>
                    <a:pt x="710671" y="207107"/>
                    <a:pt x="708957" y="204250"/>
                    <a:pt x="707242" y="203107"/>
                  </a:cubicBezTo>
                  <a:cubicBezTo>
                    <a:pt x="695812" y="196249"/>
                    <a:pt x="687240" y="185962"/>
                    <a:pt x="674667" y="180247"/>
                  </a:cubicBezTo>
                  <a:cubicBezTo>
                    <a:pt x="671809" y="179104"/>
                    <a:pt x="669523" y="176246"/>
                    <a:pt x="668952" y="172817"/>
                  </a:cubicBezTo>
                  <a:cubicBezTo>
                    <a:pt x="667808" y="166531"/>
                    <a:pt x="666094" y="160244"/>
                    <a:pt x="666666" y="154529"/>
                  </a:cubicBezTo>
                  <a:cubicBezTo>
                    <a:pt x="667808" y="145385"/>
                    <a:pt x="666094" y="137384"/>
                    <a:pt x="660951" y="129955"/>
                  </a:cubicBezTo>
                  <a:cubicBezTo>
                    <a:pt x="656950" y="123668"/>
                    <a:pt x="655236" y="117382"/>
                    <a:pt x="655807" y="109952"/>
                  </a:cubicBezTo>
                  <a:cubicBezTo>
                    <a:pt x="656378" y="104809"/>
                    <a:pt x="654664" y="99094"/>
                    <a:pt x="655236" y="93379"/>
                  </a:cubicBezTo>
                  <a:cubicBezTo>
                    <a:pt x="655807" y="85378"/>
                    <a:pt x="652378" y="79663"/>
                    <a:pt x="647235" y="74519"/>
                  </a:cubicBezTo>
                  <a:cubicBezTo>
                    <a:pt x="643234" y="71090"/>
                    <a:pt x="639805" y="69376"/>
                    <a:pt x="634662" y="70519"/>
                  </a:cubicBezTo>
                  <a:cubicBezTo>
                    <a:pt x="631232" y="71090"/>
                    <a:pt x="628375" y="68804"/>
                    <a:pt x="627803" y="65947"/>
                  </a:cubicBezTo>
                  <a:cubicBezTo>
                    <a:pt x="627232" y="63661"/>
                    <a:pt x="626661" y="61375"/>
                    <a:pt x="626661" y="59089"/>
                  </a:cubicBezTo>
                  <a:cubicBezTo>
                    <a:pt x="626661" y="51088"/>
                    <a:pt x="624375" y="43658"/>
                    <a:pt x="622660" y="35657"/>
                  </a:cubicBezTo>
                  <a:cubicBezTo>
                    <a:pt x="620374" y="24799"/>
                    <a:pt x="614087" y="15655"/>
                    <a:pt x="611802" y="4796"/>
                  </a:cubicBezTo>
                  <a:cubicBezTo>
                    <a:pt x="611230" y="3082"/>
                    <a:pt x="608944" y="1367"/>
                    <a:pt x="606658" y="224"/>
                  </a:cubicBezTo>
                  <a:cubicBezTo>
                    <a:pt x="605515" y="-347"/>
                    <a:pt x="603801" y="224"/>
                    <a:pt x="602657" y="1367"/>
                  </a:cubicBezTo>
                  <a:cubicBezTo>
                    <a:pt x="601515" y="1939"/>
                    <a:pt x="600372" y="3653"/>
                    <a:pt x="599800" y="4796"/>
                  </a:cubicBezTo>
                  <a:cubicBezTo>
                    <a:pt x="596942" y="11083"/>
                    <a:pt x="595800" y="18512"/>
                    <a:pt x="592942" y="24799"/>
                  </a:cubicBezTo>
                  <a:cubicBezTo>
                    <a:pt x="590085" y="31085"/>
                    <a:pt x="589513" y="38515"/>
                    <a:pt x="587798" y="44801"/>
                  </a:cubicBezTo>
                  <a:cubicBezTo>
                    <a:pt x="584370" y="56231"/>
                    <a:pt x="582083" y="67661"/>
                    <a:pt x="583227" y="79663"/>
                  </a:cubicBezTo>
                  <a:cubicBezTo>
                    <a:pt x="583798" y="83663"/>
                    <a:pt x="582655" y="87664"/>
                    <a:pt x="582083" y="91093"/>
                  </a:cubicBezTo>
                  <a:cubicBezTo>
                    <a:pt x="579797" y="100237"/>
                    <a:pt x="576940" y="109381"/>
                    <a:pt x="574082" y="117953"/>
                  </a:cubicBezTo>
                  <a:cubicBezTo>
                    <a:pt x="572368" y="123668"/>
                    <a:pt x="570082" y="129955"/>
                    <a:pt x="567796" y="135670"/>
                  </a:cubicBezTo>
                  <a:cubicBezTo>
                    <a:pt x="566082" y="140242"/>
                    <a:pt x="561510" y="143099"/>
                    <a:pt x="556937" y="143671"/>
                  </a:cubicBezTo>
                  <a:cubicBezTo>
                    <a:pt x="549508" y="145385"/>
                    <a:pt x="542650" y="143099"/>
                    <a:pt x="537507" y="137384"/>
                  </a:cubicBezTo>
                  <a:cubicBezTo>
                    <a:pt x="534649" y="133955"/>
                    <a:pt x="532363" y="129955"/>
                    <a:pt x="531220" y="125383"/>
                  </a:cubicBezTo>
                  <a:cubicBezTo>
                    <a:pt x="529506" y="125383"/>
                    <a:pt x="528362" y="125383"/>
                    <a:pt x="526648" y="125383"/>
                  </a:cubicBezTo>
                  <a:cubicBezTo>
                    <a:pt x="520362" y="124811"/>
                    <a:pt x="514647" y="123097"/>
                    <a:pt x="510074" y="117953"/>
                  </a:cubicBezTo>
                  <a:cubicBezTo>
                    <a:pt x="504931" y="111667"/>
                    <a:pt x="497502" y="108809"/>
                    <a:pt x="490643" y="104809"/>
                  </a:cubicBezTo>
                  <a:cubicBezTo>
                    <a:pt x="486072" y="102523"/>
                    <a:pt x="482642" y="100237"/>
                    <a:pt x="479785" y="96236"/>
                  </a:cubicBezTo>
                  <a:cubicBezTo>
                    <a:pt x="477499" y="93379"/>
                    <a:pt x="474642" y="90521"/>
                    <a:pt x="471784" y="87664"/>
                  </a:cubicBezTo>
                  <a:cubicBezTo>
                    <a:pt x="468927" y="84806"/>
                    <a:pt x="467212" y="81377"/>
                    <a:pt x="468927" y="77377"/>
                  </a:cubicBezTo>
                  <a:cubicBezTo>
                    <a:pt x="471784" y="69947"/>
                    <a:pt x="476356" y="63661"/>
                    <a:pt x="476356" y="55088"/>
                  </a:cubicBezTo>
                  <a:cubicBezTo>
                    <a:pt x="476356" y="52802"/>
                    <a:pt x="478642" y="51088"/>
                    <a:pt x="480928" y="50516"/>
                  </a:cubicBezTo>
                  <a:cubicBezTo>
                    <a:pt x="483214" y="49945"/>
                    <a:pt x="485500" y="48802"/>
                    <a:pt x="486643" y="47087"/>
                  </a:cubicBezTo>
                  <a:cubicBezTo>
                    <a:pt x="490072" y="41372"/>
                    <a:pt x="493501" y="35086"/>
                    <a:pt x="496358" y="28228"/>
                  </a:cubicBezTo>
                  <a:cubicBezTo>
                    <a:pt x="496930" y="27656"/>
                    <a:pt x="495216" y="25370"/>
                    <a:pt x="494644" y="24227"/>
                  </a:cubicBezTo>
                  <a:cubicBezTo>
                    <a:pt x="491787" y="21941"/>
                    <a:pt x="487786" y="19655"/>
                    <a:pt x="483786" y="21370"/>
                  </a:cubicBezTo>
                  <a:cubicBezTo>
                    <a:pt x="479785" y="23084"/>
                    <a:pt x="476356" y="23656"/>
                    <a:pt x="472927" y="20798"/>
                  </a:cubicBezTo>
                  <a:cubicBezTo>
                    <a:pt x="470641" y="19084"/>
                    <a:pt x="468355" y="20798"/>
                    <a:pt x="466641" y="21370"/>
                  </a:cubicBezTo>
                  <a:cubicBezTo>
                    <a:pt x="464354" y="21941"/>
                    <a:pt x="462068" y="23656"/>
                    <a:pt x="459782" y="23084"/>
                  </a:cubicBezTo>
                  <a:cubicBezTo>
                    <a:pt x="448352" y="18512"/>
                    <a:pt x="435208" y="17369"/>
                    <a:pt x="424349" y="10511"/>
                  </a:cubicBezTo>
                  <a:cubicBezTo>
                    <a:pt x="418634" y="7082"/>
                    <a:pt x="412919" y="5368"/>
                    <a:pt x="407204" y="3653"/>
                  </a:cubicBezTo>
                  <a:cubicBezTo>
                    <a:pt x="406061" y="3082"/>
                    <a:pt x="404347" y="3653"/>
                    <a:pt x="402633" y="4225"/>
                  </a:cubicBezTo>
                  <a:cubicBezTo>
                    <a:pt x="402061" y="4225"/>
                    <a:pt x="400918" y="4796"/>
                    <a:pt x="400918" y="5368"/>
                  </a:cubicBezTo>
                  <a:cubicBezTo>
                    <a:pt x="400346" y="5939"/>
                    <a:pt x="400346" y="7082"/>
                    <a:pt x="400918" y="7654"/>
                  </a:cubicBezTo>
                  <a:cubicBezTo>
                    <a:pt x="403204" y="9940"/>
                    <a:pt x="405490" y="11654"/>
                    <a:pt x="407776" y="13940"/>
                  </a:cubicBezTo>
                  <a:cubicBezTo>
                    <a:pt x="410633" y="16226"/>
                    <a:pt x="409491" y="20227"/>
                    <a:pt x="406633" y="21941"/>
                  </a:cubicBezTo>
                  <a:cubicBezTo>
                    <a:pt x="401489" y="24799"/>
                    <a:pt x="396346" y="24799"/>
                    <a:pt x="390631" y="24799"/>
                  </a:cubicBezTo>
                  <a:cubicBezTo>
                    <a:pt x="387773" y="24799"/>
                    <a:pt x="384344" y="24799"/>
                    <a:pt x="381487" y="25942"/>
                  </a:cubicBezTo>
                  <a:cubicBezTo>
                    <a:pt x="375201" y="28799"/>
                    <a:pt x="368914" y="32800"/>
                    <a:pt x="364342" y="38515"/>
                  </a:cubicBezTo>
                  <a:cubicBezTo>
                    <a:pt x="358056" y="46516"/>
                    <a:pt x="352341" y="55088"/>
                    <a:pt x="346054" y="63089"/>
                  </a:cubicBezTo>
                  <a:cubicBezTo>
                    <a:pt x="343196" y="67090"/>
                    <a:pt x="342625" y="71662"/>
                    <a:pt x="344911" y="76234"/>
                  </a:cubicBezTo>
                  <a:cubicBezTo>
                    <a:pt x="346054" y="79091"/>
                    <a:pt x="342625" y="81949"/>
                    <a:pt x="339196" y="81949"/>
                  </a:cubicBezTo>
                  <a:cubicBezTo>
                    <a:pt x="334624" y="81949"/>
                    <a:pt x="330623" y="78520"/>
                    <a:pt x="325480" y="80234"/>
                  </a:cubicBezTo>
                  <a:cubicBezTo>
                    <a:pt x="322051" y="81377"/>
                    <a:pt x="319193" y="80234"/>
                    <a:pt x="317479" y="77377"/>
                  </a:cubicBezTo>
                  <a:cubicBezTo>
                    <a:pt x="314050" y="72805"/>
                    <a:pt x="311193" y="68233"/>
                    <a:pt x="307192" y="64232"/>
                  </a:cubicBezTo>
                  <a:cubicBezTo>
                    <a:pt x="303763" y="60803"/>
                    <a:pt x="299763" y="58517"/>
                    <a:pt x="294619" y="60232"/>
                  </a:cubicBezTo>
                  <a:cubicBezTo>
                    <a:pt x="289476" y="61946"/>
                    <a:pt x="283761" y="63089"/>
                    <a:pt x="279760" y="66518"/>
                  </a:cubicBezTo>
                  <a:cubicBezTo>
                    <a:pt x="275759" y="69376"/>
                    <a:pt x="272331" y="71662"/>
                    <a:pt x="267187" y="72233"/>
                  </a:cubicBezTo>
                  <a:cubicBezTo>
                    <a:pt x="260329" y="73376"/>
                    <a:pt x="261472" y="81377"/>
                    <a:pt x="257471" y="84806"/>
                  </a:cubicBezTo>
                  <a:cubicBezTo>
                    <a:pt x="255757" y="86521"/>
                    <a:pt x="254043" y="88235"/>
                    <a:pt x="251756" y="89378"/>
                  </a:cubicBezTo>
                  <a:cubicBezTo>
                    <a:pt x="244327" y="91664"/>
                    <a:pt x="242613" y="96808"/>
                    <a:pt x="243184" y="104237"/>
                  </a:cubicBezTo>
                  <a:cubicBezTo>
                    <a:pt x="243184" y="105952"/>
                    <a:pt x="243184" y="107095"/>
                    <a:pt x="242613" y="108809"/>
                  </a:cubicBezTo>
                  <a:cubicBezTo>
                    <a:pt x="242041" y="111095"/>
                    <a:pt x="240326" y="112810"/>
                    <a:pt x="238041" y="112810"/>
                  </a:cubicBezTo>
                  <a:cubicBezTo>
                    <a:pt x="235754" y="112810"/>
                    <a:pt x="233468" y="112238"/>
                    <a:pt x="231183" y="112238"/>
                  </a:cubicBezTo>
                  <a:cubicBezTo>
                    <a:pt x="227753" y="112238"/>
                    <a:pt x="225468" y="115667"/>
                    <a:pt x="226039" y="118525"/>
                  </a:cubicBezTo>
                  <a:cubicBezTo>
                    <a:pt x="226611" y="121382"/>
                    <a:pt x="227182" y="124811"/>
                    <a:pt x="227753" y="127669"/>
                  </a:cubicBezTo>
                  <a:cubicBezTo>
                    <a:pt x="227753" y="128240"/>
                    <a:pt x="227182" y="129383"/>
                    <a:pt x="226611" y="129955"/>
                  </a:cubicBezTo>
                  <a:cubicBezTo>
                    <a:pt x="225468" y="131098"/>
                    <a:pt x="223753" y="131098"/>
                    <a:pt x="222610" y="129383"/>
                  </a:cubicBezTo>
                  <a:cubicBezTo>
                    <a:pt x="220324" y="126526"/>
                    <a:pt x="218038" y="123097"/>
                    <a:pt x="215752" y="119668"/>
                  </a:cubicBezTo>
                  <a:cubicBezTo>
                    <a:pt x="214038" y="117382"/>
                    <a:pt x="211180" y="116810"/>
                    <a:pt x="209466" y="118525"/>
                  </a:cubicBezTo>
                  <a:cubicBezTo>
                    <a:pt x="206036" y="121382"/>
                    <a:pt x="202036" y="124240"/>
                    <a:pt x="198607" y="127669"/>
                  </a:cubicBezTo>
                  <a:cubicBezTo>
                    <a:pt x="196321" y="129955"/>
                    <a:pt x="194606" y="132812"/>
                    <a:pt x="194606" y="135670"/>
                  </a:cubicBezTo>
                  <a:cubicBezTo>
                    <a:pt x="195749" y="146528"/>
                    <a:pt x="191749" y="155101"/>
                    <a:pt x="183176" y="162530"/>
                  </a:cubicBezTo>
                  <a:cubicBezTo>
                    <a:pt x="180891" y="164245"/>
                    <a:pt x="179748" y="167674"/>
                    <a:pt x="178033" y="170531"/>
                  </a:cubicBezTo>
                  <a:cubicBezTo>
                    <a:pt x="172318" y="179675"/>
                    <a:pt x="163746" y="184819"/>
                    <a:pt x="152887" y="185962"/>
                  </a:cubicBezTo>
                  <a:cubicBezTo>
                    <a:pt x="146029" y="186533"/>
                    <a:pt x="138599" y="187676"/>
                    <a:pt x="131741" y="188819"/>
                  </a:cubicBezTo>
                  <a:cubicBezTo>
                    <a:pt x="122026" y="195677"/>
                    <a:pt x="108881" y="193963"/>
                    <a:pt x="99166" y="201964"/>
                  </a:cubicBezTo>
                  <a:cubicBezTo>
                    <a:pt x="97451" y="203107"/>
                    <a:pt x="94594" y="204250"/>
                    <a:pt x="92308" y="203678"/>
                  </a:cubicBezTo>
                  <a:cubicBezTo>
                    <a:pt x="83736" y="201392"/>
                    <a:pt x="76878" y="204821"/>
                    <a:pt x="70019" y="208822"/>
                  </a:cubicBezTo>
                  <a:cubicBezTo>
                    <a:pt x="60876" y="213394"/>
                    <a:pt x="52874" y="219680"/>
                    <a:pt x="43159" y="223109"/>
                  </a:cubicBezTo>
                  <a:cubicBezTo>
                    <a:pt x="38587" y="224824"/>
                    <a:pt x="35729" y="228824"/>
                    <a:pt x="32872" y="232825"/>
                  </a:cubicBezTo>
                  <a:cubicBezTo>
                    <a:pt x="30014" y="236825"/>
                    <a:pt x="29443" y="231682"/>
                    <a:pt x="27728" y="231682"/>
                  </a:cubicBezTo>
                  <a:cubicBezTo>
                    <a:pt x="26586" y="231682"/>
                    <a:pt x="24299" y="231682"/>
                    <a:pt x="23728" y="232825"/>
                  </a:cubicBezTo>
                  <a:cubicBezTo>
                    <a:pt x="22013" y="235111"/>
                    <a:pt x="19728" y="237968"/>
                    <a:pt x="19156" y="240826"/>
                  </a:cubicBezTo>
                  <a:cubicBezTo>
                    <a:pt x="18013" y="244826"/>
                    <a:pt x="18013" y="248827"/>
                    <a:pt x="18013" y="252256"/>
                  </a:cubicBezTo>
                  <a:cubicBezTo>
                    <a:pt x="18013" y="258542"/>
                    <a:pt x="16870" y="264829"/>
                    <a:pt x="12869" y="269972"/>
                  </a:cubicBezTo>
                  <a:cubicBezTo>
                    <a:pt x="8869" y="275116"/>
                    <a:pt x="8298" y="281402"/>
                    <a:pt x="8298" y="287689"/>
                  </a:cubicBezTo>
                  <a:cubicBezTo>
                    <a:pt x="8298" y="296261"/>
                    <a:pt x="8869" y="304834"/>
                    <a:pt x="13441" y="312835"/>
                  </a:cubicBezTo>
                  <a:cubicBezTo>
                    <a:pt x="14584" y="314549"/>
                    <a:pt x="15156" y="317407"/>
                    <a:pt x="15727" y="319693"/>
                  </a:cubicBezTo>
                  <a:cubicBezTo>
                    <a:pt x="16298" y="321979"/>
                    <a:pt x="15156" y="324265"/>
                    <a:pt x="13441" y="325979"/>
                  </a:cubicBezTo>
                  <a:cubicBezTo>
                    <a:pt x="12298" y="327122"/>
                    <a:pt x="11155" y="327694"/>
                    <a:pt x="10012" y="328837"/>
                  </a:cubicBezTo>
                  <a:cubicBezTo>
                    <a:pt x="8298" y="332266"/>
                    <a:pt x="6583" y="335123"/>
                    <a:pt x="4868" y="338552"/>
                  </a:cubicBezTo>
                  <a:cubicBezTo>
                    <a:pt x="4868" y="338552"/>
                    <a:pt x="4868" y="338552"/>
                    <a:pt x="4868" y="338552"/>
                  </a:cubicBezTo>
                  <a:cubicBezTo>
                    <a:pt x="4868" y="338552"/>
                    <a:pt x="4868" y="339124"/>
                    <a:pt x="4868" y="339124"/>
                  </a:cubicBezTo>
                  <a:lnTo>
                    <a:pt x="5440" y="338552"/>
                  </a:lnTo>
                  <a:cubicBezTo>
                    <a:pt x="5440" y="340838"/>
                    <a:pt x="5440" y="343124"/>
                    <a:pt x="6011" y="345410"/>
                  </a:cubicBezTo>
                  <a:cubicBezTo>
                    <a:pt x="8298" y="350554"/>
                    <a:pt x="10012" y="355697"/>
                    <a:pt x="9441" y="361412"/>
                  </a:cubicBezTo>
                  <a:cubicBezTo>
                    <a:pt x="8298" y="371128"/>
                    <a:pt x="11155" y="380272"/>
                    <a:pt x="14584" y="388844"/>
                  </a:cubicBezTo>
                  <a:cubicBezTo>
                    <a:pt x="18013" y="398560"/>
                    <a:pt x="19156" y="408847"/>
                    <a:pt x="18584" y="419134"/>
                  </a:cubicBezTo>
                  <a:cubicBezTo>
                    <a:pt x="18584" y="431135"/>
                    <a:pt x="18013" y="442565"/>
                    <a:pt x="22013" y="453995"/>
                  </a:cubicBezTo>
                  <a:cubicBezTo>
                    <a:pt x="23156" y="456853"/>
                    <a:pt x="22585" y="460282"/>
                    <a:pt x="22585" y="463139"/>
                  </a:cubicBezTo>
                  <a:cubicBezTo>
                    <a:pt x="21442" y="469426"/>
                    <a:pt x="19728" y="475712"/>
                    <a:pt x="18584" y="481427"/>
                  </a:cubicBezTo>
                  <a:cubicBezTo>
                    <a:pt x="16870" y="490000"/>
                    <a:pt x="12869" y="497429"/>
                    <a:pt x="4868" y="502573"/>
                  </a:cubicBezTo>
                  <a:cubicBezTo>
                    <a:pt x="-1418" y="507145"/>
                    <a:pt x="-1418" y="516289"/>
                    <a:pt x="3726" y="521432"/>
                  </a:cubicBezTo>
                  <a:cubicBezTo>
                    <a:pt x="7154" y="524861"/>
                    <a:pt x="10583" y="527719"/>
                    <a:pt x="13441" y="531719"/>
                  </a:cubicBezTo>
                  <a:cubicBezTo>
                    <a:pt x="18013" y="538006"/>
                    <a:pt x="24299" y="540292"/>
                    <a:pt x="31729" y="541435"/>
                  </a:cubicBezTo>
                  <a:cubicBezTo>
                    <a:pt x="37444" y="542006"/>
                    <a:pt x="42588" y="542578"/>
                    <a:pt x="48303" y="542006"/>
                  </a:cubicBezTo>
                  <a:cubicBezTo>
                    <a:pt x="51160" y="542006"/>
                    <a:pt x="55161" y="541435"/>
                    <a:pt x="57446" y="539720"/>
                  </a:cubicBezTo>
                  <a:cubicBezTo>
                    <a:pt x="68305" y="531719"/>
                    <a:pt x="83164" y="531719"/>
                    <a:pt x="92308" y="520289"/>
                  </a:cubicBezTo>
                  <a:cubicBezTo>
                    <a:pt x="93451" y="519146"/>
                    <a:pt x="95166" y="518575"/>
                    <a:pt x="96308" y="518575"/>
                  </a:cubicBezTo>
                  <a:cubicBezTo>
                    <a:pt x="107167" y="517432"/>
                    <a:pt x="118026" y="514003"/>
                    <a:pt x="128884" y="516289"/>
                  </a:cubicBezTo>
                  <a:cubicBezTo>
                    <a:pt x="138028" y="518575"/>
                    <a:pt x="147743" y="518003"/>
                    <a:pt x="156888" y="518003"/>
                  </a:cubicBezTo>
                  <a:cubicBezTo>
                    <a:pt x="161459" y="518003"/>
                    <a:pt x="166031" y="515717"/>
                    <a:pt x="169461" y="512288"/>
                  </a:cubicBezTo>
                  <a:cubicBezTo>
                    <a:pt x="179176" y="502573"/>
                    <a:pt x="187177" y="496858"/>
                    <a:pt x="200893" y="490000"/>
                  </a:cubicBezTo>
                  <a:cubicBezTo>
                    <a:pt x="204322" y="488285"/>
                    <a:pt x="207751" y="485999"/>
                    <a:pt x="211180" y="483713"/>
                  </a:cubicBezTo>
                  <a:cubicBezTo>
                    <a:pt x="215752" y="480284"/>
                    <a:pt x="220896" y="478570"/>
                    <a:pt x="226611" y="479141"/>
                  </a:cubicBezTo>
                  <a:cubicBezTo>
                    <a:pt x="240898" y="480856"/>
                    <a:pt x="255186" y="478570"/>
                    <a:pt x="267758" y="472283"/>
                  </a:cubicBezTo>
                  <a:cubicBezTo>
                    <a:pt x="278046" y="467140"/>
                    <a:pt x="288333" y="465425"/>
                    <a:pt x="299763" y="465425"/>
                  </a:cubicBezTo>
                  <a:cubicBezTo>
                    <a:pt x="307763" y="465425"/>
                    <a:pt x="315764" y="465997"/>
                    <a:pt x="323194" y="465997"/>
                  </a:cubicBezTo>
                  <a:cubicBezTo>
                    <a:pt x="327194" y="465997"/>
                    <a:pt x="331195" y="467711"/>
                    <a:pt x="333481" y="471140"/>
                  </a:cubicBezTo>
                  <a:cubicBezTo>
                    <a:pt x="337481" y="476284"/>
                    <a:pt x="343196" y="478570"/>
                    <a:pt x="349483" y="479713"/>
                  </a:cubicBezTo>
                  <a:cubicBezTo>
                    <a:pt x="356341" y="480856"/>
                    <a:pt x="362628" y="484285"/>
                    <a:pt x="369486" y="487142"/>
                  </a:cubicBezTo>
                  <a:cubicBezTo>
                    <a:pt x="372914" y="488857"/>
                    <a:pt x="375772" y="492286"/>
                    <a:pt x="375772" y="496286"/>
                  </a:cubicBezTo>
                  <a:cubicBezTo>
                    <a:pt x="375201" y="501430"/>
                    <a:pt x="376343" y="505430"/>
                    <a:pt x="379773" y="508859"/>
                  </a:cubicBezTo>
                  <a:cubicBezTo>
                    <a:pt x="383773" y="512860"/>
                    <a:pt x="386059" y="518003"/>
                    <a:pt x="386631" y="523718"/>
                  </a:cubicBezTo>
                  <a:cubicBezTo>
                    <a:pt x="387202" y="529433"/>
                    <a:pt x="387773" y="534577"/>
                    <a:pt x="388345" y="540292"/>
                  </a:cubicBezTo>
                  <a:cubicBezTo>
                    <a:pt x="388345" y="542578"/>
                    <a:pt x="388345" y="544864"/>
                    <a:pt x="388345" y="547150"/>
                  </a:cubicBezTo>
                  <a:cubicBezTo>
                    <a:pt x="388345" y="547721"/>
                    <a:pt x="388345" y="548864"/>
                    <a:pt x="388916" y="549436"/>
                  </a:cubicBezTo>
                  <a:cubicBezTo>
                    <a:pt x="390631" y="551150"/>
                    <a:pt x="392346" y="552865"/>
                    <a:pt x="394060" y="554008"/>
                  </a:cubicBezTo>
                  <a:cubicBezTo>
                    <a:pt x="395203" y="554579"/>
                    <a:pt x="397489" y="554008"/>
                    <a:pt x="398061" y="552865"/>
                  </a:cubicBezTo>
                  <a:cubicBezTo>
                    <a:pt x="404347" y="546007"/>
                    <a:pt x="410633" y="538577"/>
                    <a:pt x="417491" y="532291"/>
                  </a:cubicBezTo>
                  <a:cubicBezTo>
                    <a:pt x="420921" y="528862"/>
                    <a:pt x="425493" y="527147"/>
                    <a:pt x="428921" y="523718"/>
                  </a:cubicBezTo>
                  <a:cubicBezTo>
                    <a:pt x="432922" y="520289"/>
                    <a:pt x="436351" y="515717"/>
                    <a:pt x="439780" y="511717"/>
                  </a:cubicBezTo>
                  <a:cubicBezTo>
                    <a:pt x="440352" y="511145"/>
                    <a:pt x="441494" y="511145"/>
                    <a:pt x="442066" y="511145"/>
                  </a:cubicBezTo>
                  <a:cubicBezTo>
                    <a:pt x="442637" y="511145"/>
                    <a:pt x="443209" y="512288"/>
                    <a:pt x="443209" y="512860"/>
                  </a:cubicBezTo>
                  <a:cubicBezTo>
                    <a:pt x="443781" y="516289"/>
                    <a:pt x="443781" y="519718"/>
                    <a:pt x="441494" y="522004"/>
                  </a:cubicBezTo>
                  <a:cubicBezTo>
                    <a:pt x="435779" y="527719"/>
                    <a:pt x="432351" y="534577"/>
                    <a:pt x="430064" y="542578"/>
                  </a:cubicBezTo>
                  <a:cubicBezTo>
                    <a:pt x="427778" y="550007"/>
                    <a:pt x="424349" y="555151"/>
                    <a:pt x="417491" y="558580"/>
                  </a:cubicBezTo>
                  <a:cubicBezTo>
                    <a:pt x="416348" y="559151"/>
                    <a:pt x="415206" y="560866"/>
                    <a:pt x="415206" y="562580"/>
                  </a:cubicBezTo>
                  <a:cubicBezTo>
                    <a:pt x="415206" y="563723"/>
                    <a:pt x="415777" y="566009"/>
                    <a:pt x="416920" y="566581"/>
                  </a:cubicBezTo>
                  <a:cubicBezTo>
                    <a:pt x="419206" y="567152"/>
                    <a:pt x="421492" y="566581"/>
                    <a:pt x="423778" y="566581"/>
                  </a:cubicBezTo>
                  <a:cubicBezTo>
                    <a:pt x="430636" y="566581"/>
                    <a:pt x="435779" y="563723"/>
                    <a:pt x="438637" y="556865"/>
                  </a:cubicBezTo>
                  <a:cubicBezTo>
                    <a:pt x="439208" y="555151"/>
                    <a:pt x="439780" y="554008"/>
                    <a:pt x="440923" y="552865"/>
                  </a:cubicBezTo>
                  <a:cubicBezTo>
                    <a:pt x="441494" y="552293"/>
                    <a:pt x="442066" y="551722"/>
                    <a:pt x="442637" y="551150"/>
                  </a:cubicBezTo>
                  <a:cubicBezTo>
                    <a:pt x="443209" y="552293"/>
                    <a:pt x="444923" y="552865"/>
                    <a:pt x="444923" y="554008"/>
                  </a:cubicBezTo>
                  <a:cubicBezTo>
                    <a:pt x="445495" y="560866"/>
                    <a:pt x="445495" y="568295"/>
                    <a:pt x="440923" y="574010"/>
                  </a:cubicBezTo>
                  <a:cubicBezTo>
                    <a:pt x="439208" y="575725"/>
                    <a:pt x="440923" y="578582"/>
                    <a:pt x="443209" y="579154"/>
                  </a:cubicBezTo>
                  <a:cubicBezTo>
                    <a:pt x="447209" y="579725"/>
                    <a:pt x="450638" y="579725"/>
                    <a:pt x="454639" y="579725"/>
                  </a:cubicBezTo>
                  <a:cubicBezTo>
                    <a:pt x="454639" y="579725"/>
                    <a:pt x="454639" y="579154"/>
                    <a:pt x="454639" y="579154"/>
                  </a:cubicBezTo>
                  <a:lnTo>
                    <a:pt x="455782" y="578011"/>
                  </a:lnTo>
                  <a:lnTo>
                    <a:pt x="455211" y="579725"/>
                  </a:lnTo>
                  <a:cubicBezTo>
                    <a:pt x="455211" y="579725"/>
                    <a:pt x="454639" y="579725"/>
                    <a:pt x="454639" y="579725"/>
                  </a:cubicBezTo>
                  <a:cubicBezTo>
                    <a:pt x="454639" y="580297"/>
                    <a:pt x="454639" y="580868"/>
                    <a:pt x="454639" y="581440"/>
                  </a:cubicBezTo>
                  <a:cubicBezTo>
                    <a:pt x="459211" y="594013"/>
                    <a:pt x="462068" y="607157"/>
                    <a:pt x="456353" y="620302"/>
                  </a:cubicBezTo>
                  <a:cubicBezTo>
                    <a:pt x="455211" y="622588"/>
                    <a:pt x="456353" y="626588"/>
                    <a:pt x="457497" y="629446"/>
                  </a:cubicBezTo>
                  <a:cubicBezTo>
                    <a:pt x="458639" y="632875"/>
                    <a:pt x="460926" y="636304"/>
                    <a:pt x="462640" y="640304"/>
                  </a:cubicBezTo>
                  <a:cubicBezTo>
                    <a:pt x="467212" y="651734"/>
                    <a:pt x="475784" y="657449"/>
                    <a:pt x="487214" y="660307"/>
                  </a:cubicBezTo>
                  <a:cubicBezTo>
                    <a:pt x="493501" y="662021"/>
                    <a:pt x="498644" y="664879"/>
                    <a:pt x="503788" y="668879"/>
                  </a:cubicBezTo>
                  <a:cubicBezTo>
                    <a:pt x="506646" y="671165"/>
                    <a:pt x="509503" y="674594"/>
                    <a:pt x="512361" y="676880"/>
                  </a:cubicBezTo>
                  <a:cubicBezTo>
                    <a:pt x="514647" y="678595"/>
                    <a:pt x="518076" y="679738"/>
                    <a:pt x="521504" y="678023"/>
                  </a:cubicBezTo>
                  <a:cubicBezTo>
                    <a:pt x="531220" y="672880"/>
                    <a:pt x="541507" y="668879"/>
                    <a:pt x="547222" y="658021"/>
                  </a:cubicBezTo>
                  <a:cubicBezTo>
                    <a:pt x="547793" y="656306"/>
                    <a:pt x="550080" y="656878"/>
                    <a:pt x="551222" y="658592"/>
                  </a:cubicBezTo>
                  <a:cubicBezTo>
                    <a:pt x="551794" y="659164"/>
                    <a:pt x="552366" y="659735"/>
                    <a:pt x="551794" y="660307"/>
                  </a:cubicBezTo>
                  <a:cubicBezTo>
                    <a:pt x="551222" y="662593"/>
                    <a:pt x="549508" y="666022"/>
                    <a:pt x="550651" y="667165"/>
                  </a:cubicBezTo>
                  <a:cubicBezTo>
                    <a:pt x="555795" y="674023"/>
                    <a:pt x="559223" y="682595"/>
                    <a:pt x="565510" y="688310"/>
                  </a:cubicBezTo>
                  <a:cubicBezTo>
                    <a:pt x="567225" y="690025"/>
                    <a:pt x="570082" y="690596"/>
                    <a:pt x="571797" y="689453"/>
                  </a:cubicBezTo>
                  <a:cubicBezTo>
                    <a:pt x="579797" y="682024"/>
                    <a:pt x="589513" y="676880"/>
                    <a:pt x="598086" y="669451"/>
                  </a:cubicBezTo>
                  <a:cubicBezTo>
                    <a:pt x="606087" y="662593"/>
                    <a:pt x="615802" y="659735"/>
                    <a:pt x="626089" y="659164"/>
                  </a:cubicBezTo>
                  <a:cubicBezTo>
                    <a:pt x="630090" y="659164"/>
                    <a:pt x="634090" y="659164"/>
                    <a:pt x="638091" y="658592"/>
                  </a:cubicBezTo>
                  <a:cubicBezTo>
                    <a:pt x="644377" y="658021"/>
                    <a:pt x="654092" y="650020"/>
                    <a:pt x="654092" y="643162"/>
                  </a:cubicBezTo>
                  <a:cubicBezTo>
                    <a:pt x="654664" y="632875"/>
                    <a:pt x="659807" y="623731"/>
                    <a:pt x="662093" y="614015"/>
                  </a:cubicBezTo>
                  <a:cubicBezTo>
                    <a:pt x="664380" y="603157"/>
                    <a:pt x="670095" y="593441"/>
                    <a:pt x="677524" y="585440"/>
                  </a:cubicBezTo>
                  <a:cubicBezTo>
                    <a:pt x="682667" y="580297"/>
                    <a:pt x="686097" y="574010"/>
                    <a:pt x="689526" y="567724"/>
                  </a:cubicBezTo>
                  <a:cubicBezTo>
                    <a:pt x="693526" y="560294"/>
                    <a:pt x="697527" y="552293"/>
                    <a:pt x="701527" y="544864"/>
                  </a:cubicBezTo>
                  <a:cubicBezTo>
                    <a:pt x="708385" y="532291"/>
                    <a:pt x="715815" y="520861"/>
                    <a:pt x="728959" y="513431"/>
                  </a:cubicBezTo>
                  <a:cubicBezTo>
                    <a:pt x="731245" y="511717"/>
                    <a:pt x="734102" y="509431"/>
                    <a:pt x="734674" y="506573"/>
                  </a:cubicBezTo>
                  <a:cubicBezTo>
                    <a:pt x="736960" y="496286"/>
                    <a:pt x="747247" y="490571"/>
                    <a:pt x="750676" y="480856"/>
                  </a:cubicBezTo>
                  <a:cubicBezTo>
                    <a:pt x="753533" y="471140"/>
                    <a:pt x="753533" y="460853"/>
                    <a:pt x="758106" y="451138"/>
                  </a:cubicBezTo>
                  <a:cubicBezTo>
                    <a:pt x="763821" y="439708"/>
                    <a:pt x="766107" y="427135"/>
                    <a:pt x="772965" y="416848"/>
                  </a:cubicBezTo>
                  <a:cubicBezTo>
                    <a:pt x="775251" y="413990"/>
                    <a:pt x="775822" y="409418"/>
                    <a:pt x="776393" y="405989"/>
                  </a:cubicBezTo>
                  <a:cubicBezTo>
                    <a:pt x="777537" y="397988"/>
                    <a:pt x="776965" y="390559"/>
                    <a:pt x="774679" y="382558"/>
                  </a:cubicBezTo>
                  <a:cubicBezTo>
                    <a:pt x="772965" y="376843"/>
                    <a:pt x="772965" y="371699"/>
                    <a:pt x="774679" y="366556"/>
                  </a:cubicBezTo>
                  <a:cubicBezTo>
                    <a:pt x="775822" y="363127"/>
                    <a:pt x="776965" y="359126"/>
                    <a:pt x="776965" y="355126"/>
                  </a:cubicBezTo>
                  <a:cubicBezTo>
                    <a:pt x="777537" y="343696"/>
                    <a:pt x="779822" y="333409"/>
                    <a:pt x="783823" y="323122"/>
                  </a:cubicBezTo>
                  <a:cubicBezTo>
                    <a:pt x="784395" y="321979"/>
                    <a:pt x="784966" y="320264"/>
                    <a:pt x="784966" y="318550"/>
                  </a:cubicBezTo>
                  <a:cubicBezTo>
                    <a:pt x="784966" y="317407"/>
                    <a:pt x="783823" y="316264"/>
                    <a:pt x="783252" y="315121"/>
                  </a:cubicBezTo>
                  <a:cubicBezTo>
                    <a:pt x="782680" y="317407"/>
                    <a:pt x="782108" y="317978"/>
                    <a:pt x="781537" y="31855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7" name="Dowolny kształt: kształt 396">
              <a:extLst>
                <a:ext uri="{FF2B5EF4-FFF2-40B4-BE49-F238E27FC236}">
                  <a16:creationId xmlns:a16="http://schemas.microsoft.com/office/drawing/2014/main" id="{D3EAC31E-1DFB-4202-8393-D7AC38A068EF}"/>
                </a:ext>
              </a:extLst>
            </p:cNvPr>
            <p:cNvSpPr/>
            <p:nvPr/>
          </p:nvSpPr>
          <p:spPr>
            <a:xfrm>
              <a:off x="7009628" y="2126912"/>
              <a:ext cx="571" cy="571"/>
            </a:xfrm>
            <a:custGeom>
              <a:avLst/>
              <a:gdLst>
                <a:gd name="connsiteX0" fmla="*/ 0 w 571"/>
                <a:gd name="connsiteY0" fmla="*/ 572 h 571"/>
                <a:gd name="connsiteX1" fmla="*/ 572 w 571"/>
                <a:gd name="connsiteY1" fmla="*/ 0 h 571"/>
                <a:gd name="connsiteX2" fmla="*/ 0 w 571"/>
                <a:gd name="connsiteY2" fmla="*/ 0 h 571"/>
                <a:gd name="connsiteX3" fmla="*/ 0 w 571"/>
                <a:gd name="connsiteY3" fmla="*/ 572 h 571"/>
                <a:gd name="connsiteX4" fmla="*/ 0 w 571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2"/>
                  </a:moveTo>
                  <a:cubicBezTo>
                    <a:pt x="0" y="572"/>
                    <a:pt x="572" y="572"/>
                    <a:pt x="572" y="0"/>
                  </a:cubicBez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572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8" name="Dowolny kształt: kształt 397">
              <a:extLst>
                <a:ext uri="{FF2B5EF4-FFF2-40B4-BE49-F238E27FC236}">
                  <a16:creationId xmlns:a16="http://schemas.microsoft.com/office/drawing/2014/main" id="{87F7CC7B-D383-4324-892E-F867697BD063}"/>
                </a:ext>
              </a:extLst>
            </p:cNvPr>
            <p:cNvSpPr/>
            <p:nvPr/>
          </p:nvSpPr>
          <p:spPr>
            <a:xfrm>
              <a:off x="7033059" y="2056046"/>
              <a:ext cx="571" cy="571"/>
            </a:xfrm>
            <a:custGeom>
              <a:avLst/>
              <a:gdLst>
                <a:gd name="connsiteX0" fmla="*/ 572 w 571"/>
                <a:gd name="connsiteY0" fmla="*/ 0 h 571"/>
                <a:gd name="connsiteX1" fmla="*/ 572 w 571"/>
                <a:gd name="connsiteY1" fmla="*/ 0 h 571"/>
                <a:gd name="connsiteX2" fmla="*/ 0 w 571"/>
                <a:gd name="connsiteY2" fmla="*/ 0 h 571"/>
                <a:gd name="connsiteX3" fmla="*/ 0 w 571"/>
                <a:gd name="connsiteY3" fmla="*/ 571 h 571"/>
                <a:gd name="connsiteX4" fmla="*/ 572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0"/>
                  </a:moveTo>
                  <a:cubicBezTo>
                    <a:pt x="572" y="0"/>
                    <a:pt x="572" y="0"/>
                    <a:pt x="57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571"/>
                  </a:cubicBezTo>
                  <a:cubicBezTo>
                    <a:pt x="0" y="571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9" name="Dowolny kształt: kształt 398">
              <a:extLst>
                <a:ext uri="{FF2B5EF4-FFF2-40B4-BE49-F238E27FC236}">
                  <a16:creationId xmlns:a16="http://schemas.microsoft.com/office/drawing/2014/main" id="{440BE85A-76C5-41B1-BC5C-0EB4E4999846}"/>
                </a:ext>
              </a:extLst>
            </p:cNvPr>
            <p:cNvSpPr/>
            <p:nvPr/>
          </p:nvSpPr>
          <p:spPr>
            <a:xfrm>
              <a:off x="6882304" y="1888042"/>
              <a:ext cx="532516" cy="408121"/>
            </a:xfrm>
            <a:custGeom>
              <a:avLst/>
              <a:gdLst>
                <a:gd name="connsiteX0" fmla="*/ 152469 w 532516"/>
                <a:gd name="connsiteY0" fmla="*/ 176577 h 408121"/>
                <a:gd name="connsiteX1" fmla="*/ 151326 w 532516"/>
                <a:gd name="connsiteY1" fmla="*/ 189721 h 408121"/>
                <a:gd name="connsiteX2" fmla="*/ 152469 w 532516"/>
                <a:gd name="connsiteY2" fmla="*/ 208009 h 408121"/>
                <a:gd name="connsiteX3" fmla="*/ 149040 w 532516"/>
                <a:gd name="connsiteY3" fmla="*/ 224011 h 408121"/>
                <a:gd name="connsiteX4" fmla="*/ 146183 w 532516"/>
                <a:gd name="connsiteY4" fmla="*/ 227440 h 408121"/>
                <a:gd name="connsiteX5" fmla="*/ 141611 w 532516"/>
                <a:gd name="connsiteY5" fmla="*/ 238870 h 408121"/>
                <a:gd name="connsiteX6" fmla="*/ 142182 w 532516"/>
                <a:gd name="connsiteY6" fmla="*/ 238870 h 408121"/>
                <a:gd name="connsiteX7" fmla="*/ 147897 w 532516"/>
                <a:gd name="connsiteY7" fmla="*/ 244585 h 408121"/>
                <a:gd name="connsiteX8" fmla="*/ 149612 w 532516"/>
                <a:gd name="connsiteY8" fmla="*/ 245728 h 408121"/>
                <a:gd name="connsiteX9" fmla="*/ 155327 w 532516"/>
                <a:gd name="connsiteY9" fmla="*/ 248014 h 408121"/>
                <a:gd name="connsiteX10" fmla="*/ 157613 w 532516"/>
                <a:gd name="connsiteY10" fmla="*/ 248014 h 408121"/>
                <a:gd name="connsiteX11" fmla="*/ 157613 w 532516"/>
                <a:gd name="connsiteY11" fmla="*/ 249157 h 408121"/>
                <a:gd name="connsiteX12" fmla="*/ 161042 w 532516"/>
                <a:gd name="connsiteY12" fmla="*/ 250872 h 408121"/>
                <a:gd name="connsiteX13" fmla="*/ 162185 w 532516"/>
                <a:gd name="connsiteY13" fmla="*/ 252586 h 408121"/>
                <a:gd name="connsiteX14" fmla="*/ 161042 w 532516"/>
                <a:gd name="connsiteY14" fmla="*/ 254301 h 408121"/>
                <a:gd name="connsiteX15" fmla="*/ 157613 w 532516"/>
                <a:gd name="connsiteY15" fmla="*/ 253158 h 408121"/>
                <a:gd name="connsiteX16" fmla="*/ 157613 w 532516"/>
                <a:gd name="connsiteY16" fmla="*/ 249729 h 408121"/>
                <a:gd name="connsiteX17" fmla="*/ 157041 w 532516"/>
                <a:gd name="connsiteY17" fmla="*/ 249729 h 408121"/>
                <a:gd name="connsiteX18" fmla="*/ 155327 w 532516"/>
                <a:gd name="connsiteY18" fmla="*/ 249157 h 408121"/>
                <a:gd name="connsiteX19" fmla="*/ 149612 w 532516"/>
                <a:gd name="connsiteY19" fmla="*/ 246871 h 408121"/>
                <a:gd name="connsiteX20" fmla="*/ 147326 w 532516"/>
                <a:gd name="connsiteY20" fmla="*/ 245728 h 408121"/>
                <a:gd name="connsiteX21" fmla="*/ 142182 w 532516"/>
                <a:gd name="connsiteY21" fmla="*/ 240585 h 408121"/>
                <a:gd name="connsiteX22" fmla="*/ 142182 w 532516"/>
                <a:gd name="connsiteY22" fmla="*/ 240013 h 408121"/>
                <a:gd name="connsiteX23" fmla="*/ 128466 w 532516"/>
                <a:gd name="connsiteY23" fmla="*/ 241156 h 408121"/>
                <a:gd name="connsiteX24" fmla="*/ 121037 w 532516"/>
                <a:gd name="connsiteY24" fmla="*/ 244014 h 408121"/>
                <a:gd name="connsiteX25" fmla="*/ 105035 w 532516"/>
                <a:gd name="connsiteY25" fmla="*/ 245728 h 408121"/>
                <a:gd name="connsiteX26" fmla="*/ 90747 w 532516"/>
                <a:gd name="connsiteY26" fmla="*/ 265159 h 408121"/>
                <a:gd name="connsiteX27" fmla="*/ 83318 w 532516"/>
                <a:gd name="connsiteY27" fmla="*/ 279447 h 408121"/>
                <a:gd name="connsiteX28" fmla="*/ 88461 w 532516"/>
                <a:gd name="connsiteY28" fmla="*/ 286305 h 408121"/>
                <a:gd name="connsiteX29" fmla="*/ 93033 w 532516"/>
                <a:gd name="connsiteY29" fmla="*/ 286876 h 408121"/>
                <a:gd name="connsiteX30" fmla="*/ 102749 w 532516"/>
                <a:gd name="connsiteY30" fmla="*/ 297163 h 408121"/>
                <a:gd name="connsiteX31" fmla="*/ 102749 w 532516"/>
                <a:gd name="connsiteY31" fmla="*/ 306307 h 408121"/>
                <a:gd name="connsiteX32" fmla="*/ 98177 w 532516"/>
                <a:gd name="connsiteY32" fmla="*/ 316594 h 408121"/>
                <a:gd name="connsiteX33" fmla="*/ 95891 w 532516"/>
                <a:gd name="connsiteY33" fmla="*/ 317166 h 408121"/>
                <a:gd name="connsiteX34" fmla="*/ 94176 w 532516"/>
                <a:gd name="connsiteY34" fmla="*/ 316594 h 408121"/>
                <a:gd name="connsiteX35" fmla="*/ 90747 w 532516"/>
                <a:gd name="connsiteY35" fmla="*/ 300592 h 408121"/>
                <a:gd name="connsiteX36" fmla="*/ 84461 w 532516"/>
                <a:gd name="connsiteY36" fmla="*/ 294306 h 408121"/>
                <a:gd name="connsiteX37" fmla="*/ 68459 w 532516"/>
                <a:gd name="connsiteY37" fmla="*/ 294306 h 408121"/>
                <a:gd name="connsiteX38" fmla="*/ 65030 w 532516"/>
                <a:gd name="connsiteY38" fmla="*/ 297163 h 408121"/>
                <a:gd name="connsiteX39" fmla="*/ 63315 w 532516"/>
                <a:gd name="connsiteY39" fmla="*/ 304021 h 408121"/>
                <a:gd name="connsiteX40" fmla="*/ 66744 w 532516"/>
                <a:gd name="connsiteY40" fmla="*/ 330882 h 408121"/>
                <a:gd name="connsiteX41" fmla="*/ 67316 w 532516"/>
                <a:gd name="connsiteY41" fmla="*/ 330882 h 408121"/>
                <a:gd name="connsiteX42" fmla="*/ 66744 w 532516"/>
                <a:gd name="connsiteY42" fmla="*/ 331453 h 408121"/>
                <a:gd name="connsiteX43" fmla="*/ 66744 w 532516"/>
                <a:gd name="connsiteY43" fmla="*/ 330882 h 408121"/>
                <a:gd name="connsiteX44" fmla="*/ 60458 w 532516"/>
                <a:gd name="connsiteY44" fmla="*/ 331453 h 408121"/>
                <a:gd name="connsiteX45" fmla="*/ 22739 w 532516"/>
                <a:gd name="connsiteY45" fmla="*/ 340026 h 408121"/>
                <a:gd name="connsiteX46" fmla="*/ 20453 w 532516"/>
                <a:gd name="connsiteY46" fmla="*/ 341169 h 408121"/>
                <a:gd name="connsiteX47" fmla="*/ 15309 w 532516"/>
                <a:gd name="connsiteY47" fmla="*/ 345741 h 408121"/>
                <a:gd name="connsiteX48" fmla="*/ 9594 w 532516"/>
                <a:gd name="connsiteY48" fmla="*/ 344026 h 408121"/>
                <a:gd name="connsiteX49" fmla="*/ 1593 w 532516"/>
                <a:gd name="connsiteY49" fmla="*/ 343455 h 408121"/>
                <a:gd name="connsiteX50" fmla="*/ 2736 w 532516"/>
                <a:gd name="connsiteY50" fmla="*/ 358885 h 408121"/>
                <a:gd name="connsiteX51" fmla="*/ 26168 w 532516"/>
                <a:gd name="connsiteY51" fmla="*/ 373744 h 408121"/>
                <a:gd name="connsiteX52" fmla="*/ 53600 w 532516"/>
                <a:gd name="connsiteY52" fmla="*/ 387460 h 408121"/>
                <a:gd name="connsiteX53" fmla="*/ 59886 w 532516"/>
                <a:gd name="connsiteY53" fmla="*/ 390889 h 408121"/>
                <a:gd name="connsiteX54" fmla="*/ 70173 w 532516"/>
                <a:gd name="connsiteY54" fmla="*/ 387460 h 408121"/>
                <a:gd name="connsiteX55" fmla="*/ 72459 w 532516"/>
                <a:gd name="connsiteY55" fmla="*/ 384031 h 408121"/>
                <a:gd name="connsiteX56" fmla="*/ 72459 w 532516"/>
                <a:gd name="connsiteY56" fmla="*/ 384031 h 408121"/>
                <a:gd name="connsiteX57" fmla="*/ 71888 w 532516"/>
                <a:gd name="connsiteY57" fmla="*/ 383460 h 408121"/>
                <a:gd name="connsiteX58" fmla="*/ 73031 w 532516"/>
                <a:gd name="connsiteY58" fmla="*/ 383460 h 408121"/>
                <a:gd name="connsiteX59" fmla="*/ 72459 w 532516"/>
                <a:gd name="connsiteY59" fmla="*/ 384031 h 408121"/>
                <a:gd name="connsiteX60" fmla="*/ 83318 w 532516"/>
                <a:gd name="connsiteY60" fmla="*/ 384603 h 408121"/>
                <a:gd name="connsiteX61" fmla="*/ 109607 w 532516"/>
                <a:gd name="connsiteY61" fmla="*/ 391461 h 408121"/>
                <a:gd name="connsiteX62" fmla="*/ 114179 w 532516"/>
                <a:gd name="connsiteY62" fmla="*/ 392604 h 408121"/>
                <a:gd name="connsiteX63" fmla="*/ 120465 w 532516"/>
                <a:gd name="connsiteY63" fmla="*/ 400605 h 408121"/>
                <a:gd name="connsiteX64" fmla="*/ 120465 w 532516"/>
                <a:gd name="connsiteY64" fmla="*/ 402891 h 408121"/>
                <a:gd name="connsiteX65" fmla="*/ 126752 w 532516"/>
                <a:gd name="connsiteY65" fmla="*/ 408034 h 408121"/>
                <a:gd name="connsiteX66" fmla="*/ 142754 w 532516"/>
                <a:gd name="connsiteY66" fmla="*/ 404034 h 408121"/>
                <a:gd name="connsiteX67" fmla="*/ 153612 w 532516"/>
                <a:gd name="connsiteY67" fmla="*/ 400605 h 408121"/>
                <a:gd name="connsiteX68" fmla="*/ 173043 w 532516"/>
                <a:gd name="connsiteY68" fmla="*/ 389746 h 408121"/>
                <a:gd name="connsiteX69" fmla="*/ 174186 w 532516"/>
                <a:gd name="connsiteY69" fmla="*/ 387460 h 408121"/>
                <a:gd name="connsiteX70" fmla="*/ 169043 w 532516"/>
                <a:gd name="connsiteY70" fmla="*/ 372601 h 408121"/>
                <a:gd name="connsiteX71" fmla="*/ 164471 w 532516"/>
                <a:gd name="connsiteY71" fmla="*/ 368601 h 408121"/>
                <a:gd name="connsiteX72" fmla="*/ 167328 w 532516"/>
                <a:gd name="connsiteY72" fmla="*/ 360028 h 408121"/>
                <a:gd name="connsiteX73" fmla="*/ 173043 w 532516"/>
                <a:gd name="connsiteY73" fmla="*/ 356028 h 408121"/>
                <a:gd name="connsiteX74" fmla="*/ 187902 w 532516"/>
                <a:gd name="connsiteY74" fmla="*/ 348598 h 408121"/>
                <a:gd name="connsiteX75" fmla="*/ 199904 w 532516"/>
                <a:gd name="connsiteY75" fmla="*/ 334882 h 408121"/>
                <a:gd name="connsiteX76" fmla="*/ 201047 w 532516"/>
                <a:gd name="connsiteY76" fmla="*/ 330310 h 408121"/>
                <a:gd name="connsiteX77" fmla="*/ 202190 w 532516"/>
                <a:gd name="connsiteY77" fmla="*/ 328024 h 408121"/>
                <a:gd name="connsiteX78" fmla="*/ 209619 w 532516"/>
                <a:gd name="connsiteY78" fmla="*/ 324024 h 408121"/>
                <a:gd name="connsiteX79" fmla="*/ 232479 w 532516"/>
                <a:gd name="connsiteY79" fmla="*/ 325167 h 408121"/>
                <a:gd name="connsiteX80" fmla="*/ 236480 w 532516"/>
                <a:gd name="connsiteY80" fmla="*/ 316594 h 408121"/>
                <a:gd name="connsiteX81" fmla="*/ 235337 w 532516"/>
                <a:gd name="connsiteY81" fmla="*/ 313165 h 408121"/>
                <a:gd name="connsiteX82" fmla="*/ 234765 w 532516"/>
                <a:gd name="connsiteY82" fmla="*/ 313165 h 408121"/>
                <a:gd name="connsiteX83" fmla="*/ 233622 w 532516"/>
                <a:gd name="connsiteY83" fmla="*/ 312594 h 408121"/>
                <a:gd name="connsiteX84" fmla="*/ 230765 w 532516"/>
                <a:gd name="connsiteY84" fmla="*/ 312022 h 408121"/>
                <a:gd name="connsiteX85" fmla="*/ 233622 w 532516"/>
                <a:gd name="connsiteY85" fmla="*/ 312594 h 408121"/>
                <a:gd name="connsiteX86" fmla="*/ 235337 w 532516"/>
                <a:gd name="connsiteY86" fmla="*/ 312594 h 408121"/>
                <a:gd name="connsiteX87" fmla="*/ 235337 w 532516"/>
                <a:gd name="connsiteY87" fmla="*/ 313165 h 408121"/>
                <a:gd name="connsiteX88" fmla="*/ 252482 w 532516"/>
                <a:gd name="connsiteY88" fmla="*/ 306307 h 408121"/>
                <a:gd name="connsiteX89" fmla="*/ 259340 w 532516"/>
                <a:gd name="connsiteY89" fmla="*/ 297735 h 408121"/>
                <a:gd name="connsiteX90" fmla="*/ 266769 w 532516"/>
                <a:gd name="connsiteY90" fmla="*/ 289162 h 408121"/>
                <a:gd name="connsiteX91" fmla="*/ 266769 w 532516"/>
                <a:gd name="connsiteY91" fmla="*/ 276589 h 408121"/>
                <a:gd name="connsiteX92" fmla="*/ 263340 w 532516"/>
                <a:gd name="connsiteY92" fmla="*/ 266874 h 408121"/>
                <a:gd name="connsiteX93" fmla="*/ 262769 w 532516"/>
                <a:gd name="connsiteY93" fmla="*/ 266874 h 408121"/>
                <a:gd name="connsiteX94" fmla="*/ 261626 w 532516"/>
                <a:gd name="connsiteY94" fmla="*/ 265731 h 408121"/>
                <a:gd name="connsiteX95" fmla="*/ 263340 w 532516"/>
                <a:gd name="connsiteY95" fmla="*/ 266302 h 408121"/>
                <a:gd name="connsiteX96" fmla="*/ 263340 w 532516"/>
                <a:gd name="connsiteY96" fmla="*/ 266874 h 408121"/>
                <a:gd name="connsiteX97" fmla="*/ 273627 w 532516"/>
                <a:gd name="connsiteY97" fmla="*/ 270874 h 408121"/>
                <a:gd name="connsiteX98" fmla="*/ 281628 w 532516"/>
                <a:gd name="connsiteY98" fmla="*/ 265159 h 408121"/>
                <a:gd name="connsiteX99" fmla="*/ 277628 w 532516"/>
                <a:gd name="connsiteY99" fmla="*/ 254872 h 408121"/>
                <a:gd name="connsiteX100" fmla="*/ 269055 w 532516"/>
                <a:gd name="connsiteY100" fmla="*/ 251443 h 408121"/>
                <a:gd name="connsiteX101" fmla="*/ 266769 w 532516"/>
                <a:gd name="connsiteY101" fmla="*/ 250300 h 408121"/>
                <a:gd name="connsiteX102" fmla="*/ 269627 w 532516"/>
                <a:gd name="connsiteY102" fmla="*/ 246871 h 408121"/>
                <a:gd name="connsiteX103" fmla="*/ 275913 w 532516"/>
                <a:gd name="connsiteY103" fmla="*/ 245157 h 408121"/>
                <a:gd name="connsiteX104" fmla="*/ 297059 w 532516"/>
                <a:gd name="connsiteY104" fmla="*/ 245728 h 408121"/>
                <a:gd name="connsiteX105" fmla="*/ 305060 w 532516"/>
                <a:gd name="connsiteY105" fmla="*/ 238870 h 408121"/>
                <a:gd name="connsiteX106" fmla="*/ 306203 w 532516"/>
                <a:gd name="connsiteY106" fmla="*/ 234298 h 408121"/>
                <a:gd name="connsiteX107" fmla="*/ 309632 w 532516"/>
                <a:gd name="connsiteY107" fmla="*/ 236584 h 408121"/>
                <a:gd name="connsiteX108" fmla="*/ 313632 w 532516"/>
                <a:gd name="connsiteY108" fmla="*/ 239442 h 408121"/>
                <a:gd name="connsiteX109" fmla="*/ 338207 w 532516"/>
                <a:gd name="connsiteY109" fmla="*/ 234298 h 408121"/>
                <a:gd name="connsiteX110" fmla="*/ 365639 w 532516"/>
                <a:gd name="connsiteY110" fmla="*/ 209724 h 408121"/>
                <a:gd name="connsiteX111" fmla="*/ 380498 w 532516"/>
                <a:gd name="connsiteY111" fmla="*/ 199437 h 408121"/>
                <a:gd name="connsiteX112" fmla="*/ 390213 w 532516"/>
                <a:gd name="connsiteY112" fmla="*/ 193722 h 408121"/>
                <a:gd name="connsiteX113" fmla="*/ 425075 w 532516"/>
                <a:gd name="connsiteY113" fmla="*/ 180577 h 408121"/>
                <a:gd name="connsiteX114" fmla="*/ 457079 w 532516"/>
                <a:gd name="connsiteY114" fmla="*/ 161718 h 408121"/>
                <a:gd name="connsiteX115" fmla="*/ 459936 w 532516"/>
                <a:gd name="connsiteY115" fmla="*/ 155431 h 408121"/>
                <a:gd name="connsiteX116" fmla="*/ 453650 w 532516"/>
                <a:gd name="connsiteY116" fmla="*/ 149716 h 408121"/>
                <a:gd name="connsiteX117" fmla="*/ 445077 w 532516"/>
                <a:gd name="connsiteY117" fmla="*/ 146287 h 408121"/>
                <a:gd name="connsiteX118" fmla="*/ 445077 w 532516"/>
                <a:gd name="connsiteY118" fmla="*/ 146859 h 408121"/>
                <a:gd name="connsiteX119" fmla="*/ 444506 w 532516"/>
                <a:gd name="connsiteY119" fmla="*/ 148002 h 408121"/>
                <a:gd name="connsiteX120" fmla="*/ 445077 w 532516"/>
                <a:gd name="connsiteY120" fmla="*/ 146287 h 408121"/>
                <a:gd name="connsiteX121" fmla="*/ 445649 w 532516"/>
                <a:gd name="connsiteY121" fmla="*/ 146287 h 408121"/>
                <a:gd name="connsiteX122" fmla="*/ 451364 w 532516"/>
                <a:gd name="connsiteY122" fmla="*/ 141144 h 408121"/>
                <a:gd name="connsiteX123" fmla="*/ 486225 w 532516"/>
                <a:gd name="connsiteY123" fmla="*/ 138286 h 408121"/>
                <a:gd name="connsiteX124" fmla="*/ 519372 w 532516"/>
                <a:gd name="connsiteY124" fmla="*/ 121141 h 408121"/>
                <a:gd name="connsiteX125" fmla="*/ 523373 w 532516"/>
                <a:gd name="connsiteY125" fmla="*/ 118855 h 408121"/>
                <a:gd name="connsiteX126" fmla="*/ 530231 w 532516"/>
                <a:gd name="connsiteY126" fmla="*/ 109711 h 408121"/>
                <a:gd name="connsiteX127" fmla="*/ 532517 w 532516"/>
                <a:gd name="connsiteY127" fmla="*/ 95995 h 408121"/>
                <a:gd name="connsiteX128" fmla="*/ 525087 w 532516"/>
                <a:gd name="connsiteY128" fmla="*/ 85137 h 408121"/>
                <a:gd name="connsiteX129" fmla="*/ 520515 w 532516"/>
                <a:gd name="connsiteY129" fmla="*/ 78279 h 408121"/>
                <a:gd name="connsiteX130" fmla="*/ 521087 w 532516"/>
                <a:gd name="connsiteY130" fmla="*/ 61705 h 408121"/>
                <a:gd name="connsiteX131" fmla="*/ 518801 w 532516"/>
                <a:gd name="connsiteY131" fmla="*/ 58276 h 408121"/>
                <a:gd name="connsiteX132" fmla="*/ 503370 w 532516"/>
                <a:gd name="connsiteY132" fmla="*/ 53133 h 408121"/>
                <a:gd name="connsiteX133" fmla="*/ 490226 w 532516"/>
                <a:gd name="connsiteY133" fmla="*/ 54847 h 408121"/>
                <a:gd name="connsiteX134" fmla="*/ 485082 w 532516"/>
                <a:gd name="connsiteY134" fmla="*/ 56562 h 408121"/>
                <a:gd name="connsiteX135" fmla="*/ 483939 w 532516"/>
                <a:gd name="connsiteY135" fmla="*/ 57705 h 408121"/>
                <a:gd name="connsiteX136" fmla="*/ 482796 w 532516"/>
                <a:gd name="connsiteY136" fmla="*/ 57705 h 408121"/>
                <a:gd name="connsiteX137" fmla="*/ 481082 w 532516"/>
                <a:gd name="connsiteY137" fmla="*/ 59991 h 408121"/>
                <a:gd name="connsiteX138" fmla="*/ 479367 w 532516"/>
                <a:gd name="connsiteY138" fmla="*/ 59419 h 408121"/>
                <a:gd name="connsiteX139" fmla="*/ 482796 w 532516"/>
                <a:gd name="connsiteY139" fmla="*/ 57705 h 408121"/>
                <a:gd name="connsiteX140" fmla="*/ 483368 w 532516"/>
                <a:gd name="connsiteY140" fmla="*/ 57133 h 408121"/>
                <a:gd name="connsiteX141" fmla="*/ 485082 w 532516"/>
                <a:gd name="connsiteY141" fmla="*/ 56562 h 408121"/>
                <a:gd name="connsiteX142" fmla="*/ 491940 w 532516"/>
                <a:gd name="connsiteY142" fmla="*/ 49132 h 408121"/>
                <a:gd name="connsiteX143" fmla="*/ 491940 w 532516"/>
                <a:gd name="connsiteY143" fmla="*/ 41703 h 408121"/>
                <a:gd name="connsiteX144" fmla="*/ 487940 w 532516"/>
                <a:gd name="connsiteY144" fmla="*/ 38845 h 408121"/>
                <a:gd name="connsiteX145" fmla="*/ 485654 w 532516"/>
                <a:gd name="connsiteY145" fmla="*/ 37702 h 408121"/>
                <a:gd name="connsiteX146" fmla="*/ 468509 w 532516"/>
                <a:gd name="connsiteY146" fmla="*/ 31416 h 408121"/>
                <a:gd name="connsiteX147" fmla="*/ 460508 w 532516"/>
                <a:gd name="connsiteY147" fmla="*/ 23986 h 408121"/>
                <a:gd name="connsiteX148" fmla="*/ 453650 w 532516"/>
                <a:gd name="connsiteY148" fmla="*/ 18271 h 408121"/>
                <a:gd name="connsiteX149" fmla="*/ 435362 w 532516"/>
                <a:gd name="connsiteY149" fmla="*/ 14271 h 408121"/>
                <a:gd name="connsiteX150" fmla="*/ 417645 w 532516"/>
                <a:gd name="connsiteY150" fmla="*/ 15985 h 408121"/>
                <a:gd name="connsiteX151" fmla="*/ 410787 w 532516"/>
                <a:gd name="connsiteY151" fmla="*/ 10270 h 408121"/>
                <a:gd name="connsiteX152" fmla="*/ 410216 w 532516"/>
                <a:gd name="connsiteY152" fmla="*/ 6270 h 408121"/>
                <a:gd name="connsiteX153" fmla="*/ 385070 w 532516"/>
                <a:gd name="connsiteY153" fmla="*/ 555 h 408121"/>
                <a:gd name="connsiteX154" fmla="*/ 375926 w 532516"/>
                <a:gd name="connsiteY154" fmla="*/ 555 h 408121"/>
                <a:gd name="connsiteX155" fmla="*/ 369639 w 532516"/>
                <a:gd name="connsiteY155" fmla="*/ 6841 h 408121"/>
                <a:gd name="connsiteX156" fmla="*/ 367925 w 532516"/>
                <a:gd name="connsiteY156" fmla="*/ 22843 h 408121"/>
                <a:gd name="connsiteX157" fmla="*/ 366210 w 532516"/>
                <a:gd name="connsiteY157" fmla="*/ 23986 h 408121"/>
                <a:gd name="connsiteX158" fmla="*/ 362781 w 532516"/>
                <a:gd name="connsiteY158" fmla="*/ 22272 h 408121"/>
                <a:gd name="connsiteX159" fmla="*/ 362210 w 532516"/>
                <a:gd name="connsiteY159" fmla="*/ 15414 h 408121"/>
                <a:gd name="connsiteX160" fmla="*/ 361638 w 532516"/>
                <a:gd name="connsiteY160" fmla="*/ 13128 h 408121"/>
                <a:gd name="connsiteX161" fmla="*/ 358209 w 532516"/>
                <a:gd name="connsiteY161" fmla="*/ 10842 h 408121"/>
                <a:gd name="connsiteX162" fmla="*/ 345065 w 532516"/>
                <a:gd name="connsiteY162" fmla="*/ 2841 h 408121"/>
                <a:gd name="connsiteX163" fmla="*/ 334206 w 532516"/>
                <a:gd name="connsiteY163" fmla="*/ 1126 h 408121"/>
                <a:gd name="connsiteX164" fmla="*/ 327920 w 532516"/>
                <a:gd name="connsiteY164" fmla="*/ 10270 h 408121"/>
                <a:gd name="connsiteX165" fmla="*/ 329063 w 532516"/>
                <a:gd name="connsiteY165" fmla="*/ 19414 h 408121"/>
                <a:gd name="connsiteX166" fmla="*/ 327348 w 532516"/>
                <a:gd name="connsiteY166" fmla="*/ 21129 h 408121"/>
                <a:gd name="connsiteX167" fmla="*/ 325062 w 532516"/>
                <a:gd name="connsiteY167" fmla="*/ 20557 h 408121"/>
                <a:gd name="connsiteX168" fmla="*/ 318776 w 532516"/>
                <a:gd name="connsiteY168" fmla="*/ 7984 h 408121"/>
                <a:gd name="connsiteX169" fmla="*/ 307917 w 532516"/>
                <a:gd name="connsiteY169" fmla="*/ 9127 h 408121"/>
                <a:gd name="connsiteX170" fmla="*/ 301631 w 532516"/>
                <a:gd name="connsiteY170" fmla="*/ 13128 h 408121"/>
                <a:gd name="connsiteX171" fmla="*/ 299345 w 532516"/>
                <a:gd name="connsiteY171" fmla="*/ 11985 h 408121"/>
                <a:gd name="connsiteX172" fmla="*/ 291344 w 532516"/>
                <a:gd name="connsiteY172" fmla="*/ 17128 h 408121"/>
                <a:gd name="connsiteX173" fmla="*/ 286200 w 532516"/>
                <a:gd name="connsiteY173" fmla="*/ 30273 h 408121"/>
                <a:gd name="connsiteX174" fmla="*/ 282200 w 532516"/>
                <a:gd name="connsiteY174" fmla="*/ 38274 h 408121"/>
                <a:gd name="connsiteX175" fmla="*/ 271913 w 532516"/>
                <a:gd name="connsiteY175" fmla="*/ 37702 h 408121"/>
                <a:gd name="connsiteX176" fmla="*/ 262769 w 532516"/>
                <a:gd name="connsiteY176" fmla="*/ 18843 h 408121"/>
                <a:gd name="connsiteX177" fmla="*/ 254196 w 532516"/>
                <a:gd name="connsiteY177" fmla="*/ 15414 h 408121"/>
                <a:gd name="connsiteX178" fmla="*/ 247910 w 532516"/>
                <a:gd name="connsiteY178" fmla="*/ 21129 h 408121"/>
                <a:gd name="connsiteX179" fmla="*/ 241052 w 532516"/>
                <a:gd name="connsiteY179" fmla="*/ 29130 h 408121"/>
                <a:gd name="connsiteX180" fmla="*/ 236480 w 532516"/>
                <a:gd name="connsiteY180" fmla="*/ 30273 h 408121"/>
                <a:gd name="connsiteX181" fmla="*/ 234194 w 532516"/>
                <a:gd name="connsiteY181" fmla="*/ 34273 h 408121"/>
                <a:gd name="connsiteX182" fmla="*/ 241052 w 532516"/>
                <a:gd name="connsiteY182" fmla="*/ 51418 h 408121"/>
                <a:gd name="connsiteX183" fmla="*/ 241623 w 532516"/>
                <a:gd name="connsiteY183" fmla="*/ 51418 h 408121"/>
                <a:gd name="connsiteX184" fmla="*/ 242195 w 532516"/>
                <a:gd name="connsiteY184" fmla="*/ 53133 h 408121"/>
                <a:gd name="connsiteX185" fmla="*/ 241052 w 532516"/>
                <a:gd name="connsiteY185" fmla="*/ 51990 h 408121"/>
                <a:gd name="connsiteX186" fmla="*/ 241052 w 532516"/>
                <a:gd name="connsiteY186" fmla="*/ 51418 h 408121"/>
                <a:gd name="connsiteX187" fmla="*/ 231336 w 532516"/>
                <a:gd name="connsiteY187" fmla="*/ 47418 h 408121"/>
                <a:gd name="connsiteX188" fmla="*/ 223335 w 532516"/>
                <a:gd name="connsiteY188" fmla="*/ 43989 h 408121"/>
                <a:gd name="connsiteX189" fmla="*/ 217049 w 532516"/>
                <a:gd name="connsiteY189" fmla="*/ 42274 h 408121"/>
                <a:gd name="connsiteX190" fmla="*/ 213048 w 532516"/>
                <a:gd name="connsiteY190" fmla="*/ 36559 h 408121"/>
                <a:gd name="connsiteX191" fmla="*/ 205047 w 532516"/>
                <a:gd name="connsiteY191" fmla="*/ 35416 h 408121"/>
                <a:gd name="connsiteX192" fmla="*/ 198761 w 532516"/>
                <a:gd name="connsiteY192" fmla="*/ 42274 h 408121"/>
                <a:gd name="connsiteX193" fmla="*/ 194760 w 532516"/>
                <a:gd name="connsiteY193" fmla="*/ 41703 h 408121"/>
                <a:gd name="connsiteX194" fmla="*/ 183902 w 532516"/>
                <a:gd name="connsiteY194" fmla="*/ 38845 h 408121"/>
                <a:gd name="connsiteX195" fmla="*/ 159899 w 532516"/>
                <a:gd name="connsiteY195" fmla="*/ 47989 h 408121"/>
                <a:gd name="connsiteX196" fmla="*/ 154755 w 532516"/>
                <a:gd name="connsiteY196" fmla="*/ 52561 h 408121"/>
                <a:gd name="connsiteX197" fmla="*/ 157041 w 532516"/>
                <a:gd name="connsiteY197" fmla="*/ 64563 h 408121"/>
                <a:gd name="connsiteX198" fmla="*/ 161042 w 532516"/>
                <a:gd name="connsiteY198" fmla="*/ 65706 h 408121"/>
                <a:gd name="connsiteX199" fmla="*/ 161042 w 532516"/>
                <a:gd name="connsiteY199" fmla="*/ 65134 h 408121"/>
                <a:gd name="connsiteX200" fmla="*/ 162185 w 532516"/>
                <a:gd name="connsiteY200" fmla="*/ 65134 h 408121"/>
                <a:gd name="connsiteX201" fmla="*/ 165614 w 532516"/>
                <a:gd name="connsiteY201" fmla="*/ 61134 h 408121"/>
                <a:gd name="connsiteX202" fmla="*/ 167328 w 532516"/>
                <a:gd name="connsiteY202" fmla="*/ 61134 h 408121"/>
                <a:gd name="connsiteX203" fmla="*/ 166757 w 532516"/>
                <a:gd name="connsiteY203" fmla="*/ 64563 h 408121"/>
                <a:gd name="connsiteX204" fmla="*/ 161613 w 532516"/>
                <a:gd name="connsiteY204" fmla="*/ 65706 h 408121"/>
                <a:gd name="connsiteX205" fmla="*/ 161042 w 532516"/>
                <a:gd name="connsiteY205" fmla="*/ 66849 h 408121"/>
                <a:gd name="connsiteX206" fmla="*/ 160470 w 532516"/>
                <a:gd name="connsiteY206" fmla="*/ 66849 h 408121"/>
                <a:gd name="connsiteX207" fmla="*/ 162185 w 532516"/>
                <a:gd name="connsiteY207" fmla="*/ 75421 h 408121"/>
                <a:gd name="connsiteX208" fmla="*/ 162185 w 532516"/>
                <a:gd name="connsiteY208" fmla="*/ 82851 h 408121"/>
                <a:gd name="connsiteX209" fmla="*/ 157613 w 532516"/>
                <a:gd name="connsiteY209" fmla="*/ 87994 h 408121"/>
                <a:gd name="connsiteX210" fmla="*/ 161613 w 532516"/>
                <a:gd name="connsiteY210" fmla="*/ 101139 h 408121"/>
                <a:gd name="connsiteX211" fmla="*/ 165042 w 532516"/>
                <a:gd name="connsiteY211" fmla="*/ 102853 h 408121"/>
                <a:gd name="connsiteX212" fmla="*/ 162756 w 532516"/>
                <a:gd name="connsiteY212" fmla="*/ 103425 h 408121"/>
                <a:gd name="connsiteX213" fmla="*/ 158184 w 532516"/>
                <a:gd name="connsiteY213" fmla="*/ 103996 h 408121"/>
                <a:gd name="connsiteX214" fmla="*/ 152469 w 532516"/>
                <a:gd name="connsiteY214" fmla="*/ 112569 h 408121"/>
                <a:gd name="connsiteX215" fmla="*/ 160470 w 532516"/>
                <a:gd name="connsiteY215" fmla="*/ 128571 h 408121"/>
                <a:gd name="connsiteX216" fmla="*/ 174758 w 532516"/>
                <a:gd name="connsiteY216" fmla="*/ 133143 h 408121"/>
                <a:gd name="connsiteX217" fmla="*/ 174758 w 532516"/>
                <a:gd name="connsiteY217" fmla="*/ 132571 h 408121"/>
                <a:gd name="connsiteX218" fmla="*/ 176472 w 532516"/>
                <a:gd name="connsiteY218" fmla="*/ 131428 h 408121"/>
                <a:gd name="connsiteX219" fmla="*/ 175329 w 532516"/>
                <a:gd name="connsiteY219" fmla="*/ 133143 h 408121"/>
                <a:gd name="connsiteX220" fmla="*/ 174758 w 532516"/>
                <a:gd name="connsiteY220" fmla="*/ 133143 h 408121"/>
                <a:gd name="connsiteX221" fmla="*/ 178187 w 532516"/>
                <a:gd name="connsiteY221" fmla="*/ 140572 h 408121"/>
                <a:gd name="connsiteX222" fmla="*/ 200475 w 532516"/>
                <a:gd name="connsiteY222" fmla="*/ 151431 h 408121"/>
                <a:gd name="connsiteX223" fmla="*/ 217620 w 532516"/>
                <a:gd name="connsiteY223" fmla="*/ 146859 h 408121"/>
                <a:gd name="connsiteX224" fmla="*/ 217620 w 532516"/>
                <a:gd name="connsiteY224" fmla="*/ 146287 h 408121"/>
                <a:gd name="connsiteX225" fmla="*/ 218192 w 532516"/>
                <a:gd name="connsiteY225" fmla="*/ 146859 h 408121"/>
                <a:gd name="connsiteX226" fmla="*/ 217620 w 532516"/>
                <a:gd name="connsiteY226" fmla="*/ 146859 h 408121"/>
                <a:gd name="connsiteX227" fmla="*/ 220478 w 532516"/>
                <a:gd name="connsiteY227" fmla="*/ 154288 h 408121"/>
                <a:gd name="connsiteX228" fmla="*/ 249053 w 532516"/>
                <a:gd name="connsiteY228" fmla="*/ 160575 h 408121"/>
                <a:gd name="connsiteX229" fmla="*/ 277056 w 532516"/>
                <a:gd name="connsiteY229" fmla="*/ 146287 h 408121"/>
                <a:gd name="connsiteX230" fmla="*/ 283914 w 532516"/>
                <a:gd name="connsiteY230" fmla="*/ 142287 h 408121"/>
                <a:gd name="connsiteX231" fmla="*/ 284486 w 532516"/>
                <a:gd name="connsiteY231" fmla="*/ 141715 h 408121"/>
                <a:gd name="connsiteX232" fmla="*/ 285057 w 532516"/>
                <a:gd name="connsiteY232" fmla="*/ 142287 h 408121"/>
                <a:gd name="connsiteX233" fmla="*/ 284486 w 532516"/>
                <a:gd name="connsiteY233" fmla="*/ 142287 h 408121"/>
                <a:gd name="connsiteX234" fmla="*/ 282771 w 532516"/>
                <a:gd name="connsiteY234" fmla="*/ 145716 h 408121"/>
                <a:gd name="connsiteX235" fmla="*/ 281628 w 532516"/>
                <a:gd name="connsiteY235" fmla="*/ 147430 h 408121"/>
                <a:gd name="connsiteX236" fmla="*/ 284486 w 532516"/>
                <a:gd name="connsiteY236" fmla="*/ 154860 h 408121"/>
                <a:gd name="connsiteX237" fmla="*/ 298202 w 532516"/>
                <a:gd name="connsiteY237" fmla="*/ 159432 h 408121"/>
                <a:gd name="connsiteX238" fmla="*/ 299345 w 532516"/>
                <a:gd name="connsiteY238" fmla="*/ 159432 h 408121"/>
                <a:gd name="connsiteX239" fmla="*/ 299916 w 532516"/>
                <a:gd name="connsiteY239" fmla="*/ 160575 h 408121"/>
                <a:gd name="connsiteX240" fmla="*/ 298773 w 532516"/>
                <a:gd name="connsiteY240" fmla="*/ 160003 h 408121"/>
                <a:gd name="connsiteX241" fmla="*/ 298202 w 532516"/>
                <a:gd name="connsiteY241" fmla="*/ 159432 h 408121"/>
                <a:gd name="connsiteX242" fmla="*/ 251339 w 532516"/>
                <a:gd name="connsiteY242" fmla="*/ 166290 h 408121"/>
                <a:gd name="connsiteX243" fmla="*/ 230765 w 532516"/>
                <a:gd name="connsiteY243" fmla="*/ 166861 h 408121"/>
                <a:gd name="connsiteX244" fmla="*/ 217049 w 532516"/>
                <a:gd name="connsiteY244" fmla="*/ 164575 h 408121"/>
                <a:gd name="connsiteX245" fmla="*/ 210191 w 532516"/>
                <a:gd name="connsiteY245" fmla="*/ 169719 h 408121"/>
                <a:gd name="connsiteX246" fmla="*/ 209048 w 532516"/>
                <a:gd name="connsiteY246" fmla="*/ 188578 h 408121"/>
                <a:gd name="connsiteX247" fmla="*/ 206762 w 532516"/>
                <a:gd name="connsiteY247" fmla="*/ 190864 h 408121"/>
                <a:gd name="connsiteX248" fmla="*/ 205619 w 532516"/>
                <a:gd name="connsiteY248" fmla="*/ 189150 h 408121"/>
                <a:gd name="connsiteX249" fmla="*/ 179901 w 532516"/>
                <a:gd name="connsiteY249" fmla="*/ 154860 h 408121"/>
                <a:gd name="connsiteX250" fmla="*/ 177615 w 532516"/>
                <a:gd name="connsiteY250" fmla="*/ 153717 h 408121"/>
                <a:gd name="connsiteX251" fmla="*/ 166757 w 532516"/>
                <a:gd name="connsiteY251" fmla="*/ 154860 h 408121"/>
                <a:gd name="connsiteX252" fmla="*/ 153041 w 532516"/>
                <a:gd name="connsiteY252" fmla="*/ 169147 h 408121"/>
                <a:gd name="connsiteX253" fmla="*/ 152469 w 532516"/>
                <a:gd name="connsiteY253" fmla="*/ 176577 h 408121"/>
                <a:gd name="connsiteX254" fmla="*/ 103320 w 532516"/>
                <a:gd name="connsiteY254" fmla="*/ 324595 h 408121"/>
                <a:gd name="connsiteX255" fmla="*/ 102177 w 532516"/>
                <a:gd name="connsiteY255" fmla="*/ 323452 h 408121"/>
                <a:gd name="connsiteX256" fmla="*/ 103320 w 532516"/>
                <a:gd name="connsiteY256" fmla="*/ 324595 h 408121"/>
                <a:gd name="connsiteX257" fmla="*/ 104463 w 532516"/>
                <a:gd name="connsiteY257" fmla="*/ 324595 h 408121"/>
                <a:gd name="connsiteX258" fmla="*/ 103320 w 532516"/>
                <a:gd name="connsiteY258" fmla="*/ 324595 h 408121"/>
                <a:gd name="connsiteX259" fmla="*/ 114179 w 532516"/>
                <a:gd name="connsiteY259" fmla="*/ 286305 h 408121"/>
                <a:gd name="connsiteX260" fmla="*/ 113036 w 532516"/>
                <a:gd name="connsiteY260" fmla="*/ 286876 h 408121"/>
                <a:gd name="connsiteX261" fmla="*/ 114179 w 532516"/>
                <a:gd name="connsiteY261" fmla="*/ 286305 h 408121"/>
                <a:gd name="connsiteX262" fmla="*/ 114750 w 532516"/>
                <a:gd name="connsiteY262" fmla="*/ 285162 h 408121"/>
                <a:gd name="connsiteX263" fmla="*/ 114179 w 532516"/>
                <a:gd name="connsiteY263" fmla="*/ 286305 h 408121"/>
                <a:gd name="connsiteX264" fmla="*/ 138753 w 532516"/>
                <a:gd name="connsiteY264" fmla="*/ 340597 h 408121"/>
                <a:gd name="connsiteX265" fmla="*/ 138753 w 532516"/>
                <a:gd name="connsiteY265" fmla="*/ 340597 h 408121"/>
                <a:gd name="connsiteX266" fmla="*/ 137610 w 532516"/>
                <a:gd name="connsiteY266" fmla="*/ 342883 h 408121"/>
                <a:gd name="connsiteX267" fmla="*/ 135896 w 532516"/>
                <a:gd name="connsiteY267" fmla="*/ 344026 h 408121"/>
                <a:gd name="connsiteX268" fmla="*/ 134181 w 532516"/>
                <a:gd name="connsiteY268" fmla="*/ 345169 h 408121"/>
                <a:gd name="connsiteX269" fmla="*/ 137039 w 532516"/>
                <a:gd name="connsiteY269" fmla="*/ 342883 h 408121"/>
                <a:gd name="connsiteX270" fmla="*/ 138753 w 532516"/>
                <a:gd name="connsiteY270" fmla="*/ 340597 h 408121"/>
                <a:gd name="connsiteX271" fmla="*/ 139325 w 532516"/>
                <a:gd name="connsiteY271" fmla="*/ 338883 h 408121"/>
                <a:gd name="connsiteX272" fmla="*/ 138753 w 532516"/>
                <a:gd name="connsiteY272" fmla="*/ 340597 h 408121"/>
                <a:gd name="connsiteX273" fmla="*/ 429647 w 532516"/>
                <a:gd name="connsiteY273" fmla="*/ 150859 h 408121"/>
                <a:gd name="connsiteX274" fmla="*/ 431361 w 532516"/>
                <a:gd name="connsiteY274" fmla="*/ 151431 h 408121"/>
                <a:gd name="connsiteX275" fmla="*/ 430790 w 532516"/>
                <a:gd name="connsiteY275" fmla="*/ 152574 h 408121"/>
                <a:gd name="connsiteX276" fmla="*/ 429075 w 532516"/>
                <a:gd name="connsiteY276" fmla="*/ 152002 h 408121"/>
                <a:gd name="connsiteX277" fmla="*/ 429647 w 532516"/>
                <a:gd name="connsiteY277" fmla="*/ 150859 h 408121"/>
                <a:gd name="connsiteX278" fmla="*/ 179901 w 532516"/>
                <a:gd name="connsiteY278" fmla="*/ 125713 h 408121"/>
                <a:gd name="connsiteX279" fmla="*/ 178187 w 532516"/>
                <a:gd name="connsiteY279" fmla="*/ 126856 h 408121"/>
                <a:gd name="connsiteX280" fmla="*/ 179330 w 532516"/>
                <a:gd name="connsiteY280" fmla="*/ 125142 h 408121"/>
                <a:gd name="connsiteX281" fmla="*/ 180473 w 532516"/>
                <a:gd name="connsiteY281" fmla="*/ 124570 h 408121"/>
                <a:gd name="connsiteX282" fmla="*/ 179901 w 532516"/>
                <a:gd name="connsiteY282" fmla="*/ 125713 h 408121"/>
                <a:gd name="connsiteX283" fmla="*/ 251339 w 532516"/>
                <a:gd name="connsiteY283" fmla="*/ 240585 h 408121"/>
                <a:gd name="connsiteX284" fmla="*/ 250767 w 532516"/>
                <a:gd name="connsiteY284" fmla="*/ 241728 h 408121"/>
                <a:gd name="connsiteX285" fmla="*/ 249053 w 532516"/>
                <a:gd name="connsiteY285" fmla="*/ 240585 h 408121"/>
                <a:gd name="connsiteX286" fmla="*/ 251339 w 532516"/>
                <a:gd name="connsiteY286" fmla="*/ 240585 h 40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532516" h="408121">
                  <a:moveTo>
                    <a:pt x="152469" y="176577"/>
                  </a:moveTo>
                  <a:cubicBezTo>
                    <a:pt x="149612" y="181149"/>
                    <a:pt x="149612" y="185149"/>
                    <a:pt x="151326" y="189721"/>
                  </a:cubicBezTo>
                  <a:cubicBezTo>
                    <a:pt x="154184" y="195436"/>
                    <a:pt x="154184" y="201723"/>
                    <a:pt x="152469" y="208009"/>
                  </a:cubicBezTo>
                  <a:cubicBezTo>
                    <a:pt x="150755" y="213153"/>
                    <a:pt x="150183" y="218868"/>
                    <a:pt x="149040" y="224011"/>
                  </a:cubicBezTo>
                  <a:cubicBezTo>
                    <a:pt x="148469" y="225154"/>
                    <a:pt x="147326" y="226869"/>
                    <a:pt x="146183" y="227440"/>
                  </a:cubicBezTo>
                  <a:cubicBezTo>
                    <a:pt x="140468" y="229726"/>
                    <a:pt x="141611" y="234298"/>
                    <a:pt x="141611" y="238870"/>
                  </a:cubicBezTo>
                  <a:cubicBezTo>
                    <a:pt x="141611" y="238870"/>
                    <a:pt x="142182" y="238870"/>
                    <a:pt x="142182" y="238870"/>
                  </a:cubicBezTo>
                  <a:cubicBezTo>
                    <a:pt x="143897" y="240585"/>
                    <a:pt x="145611" y="242299"/>
                    <a:pt x="147897" y="244585"/>
                  </a:cubicBezTo>
                  <a:cubicBezTo>
                    <a:pt x="148469" y="245157"/>
                    <a:pt x="149040" y="245728"/>
                    <a:pt x="149612" y="245728"/>
                  </a:cubicBezTo>
                  <a:cubicBezTo>
                    <a:pt x="151326" y="246300"/>
                    <a:pt x="153612" y="247443"/>
                    <a:pt x="155327" y="248014"/>
                  </a:cubicBezTo>
                  <a:cubicBezTo>
                    <a:pt x="155898" y="248014"/>
                    <a:pt x="157041" y="248014"/>
                    <a:pt x="157613" y="248014"/>
                  </a:cubicBezTo>
                  <a:cubicBezTo>
                    <a:pt x="157613" y="248586"/>
                    <a:pt x="157613" y="248586"/>
                    <a:pt x="157613" y="249157"/>
                  </a:cubicBezTo>
                  <a:cubicBezTo>
                    <a:pt x="158756" y="249729"/>
                    <a:pt x="159899" y="250300"/>
                    <a:pt x="161042" y="250872"/>
                  </a:cubicBezTo>
                  <a:cubicBezTo>
                    <a:pt x="161613" y="250872"/>
                    <a:pt x="162185" y="252015"/>
                    <a:pt x="162185" y="252586"/>
                  </a:cubicBezTo>
                  <a:cubicBezTo>
                    <a:pt x="162185" y="253158"/>
                    <a:pt x="161613" y="253729"/>
                    <a:pt x="161042" y="254301"/>
                  </a:cubicBezTo>
                  <a:cubicBezTo>
                    <a:pt x="159327" y="255444"/>
                    <a:pt x="158184" y="254872"/>
                    <a:pt x="157613" y="253158"/>
                  </a:cubicBezTo>
                  <a:cubicBezTo>
                    <a:pt x="157613" y="252015"/>
                    <a:pt x="157613" y="250872"/>
                    <a:pt x="157613" y="249729"/>
                  </a:cubicBezTo>
                  <a:cubicBezTo>
                    <a:pt x="157613" y="249729"/>
                    <a:pt x="157041" y="249729"/>
                    <a:pt x="157041" y="249729"/>
                  </a:cubicBezTo>
                  <a:cubicBezTo>
                    <a:pt x="156470" y="249729"/>
                    <a:pt x="155898" y="249157"/>
                    <a:pt x="155327" y="249157"/>
                  </a:cubicBezTo>
                  <a:cubicBezTo>
                    <a:pt x="153041" y="249157"/>
                    <a:pt x="151326" y="248014"/>
                    <a:pt x="149612" y="246871"/>
                  </a:cubicBezTo>
                  <a:cubicBezTo>
                    <a:pt x="149040" y="246300"/>
                    <a:pt x="147897" y="246300"/>
                    <a:pt x="147326" y="245728"/>
                  </a:cubicBezTo>
                  <a:cubicBezTo>
                    <a:pt x="145611" y="244014"/>
                    <a:pt x="143897" y="242299"/>
                    <a:pt x="142182" y="240585"/>
                  </a:cubicBezTo>
                  <a:cubicBezTo>
                    <a:pt x="142182" y="240585"/>
                    <a:pt x="142182" y="240013"/>
                    <a:pt x="142182" y="240013"/>
                  </a:cubicBezTo>
                  <a:cubicBezTo>
                    <a:pt x="137610" y="240585"/>
                    <a:pt x="133038" y="240585"/>
                    <a:pt x="128466" y="241156"/>
                  </a:cubicBezTo>
                  <a:cubicBezTo>
                    <a:pt x="126180" y="242871"/>
                    <a:pt x="123894" y="244014"/>
                    <a:pt x="121037" y="244014"/>
                  </a:cubicBezTo>
                  <a:cubicBezTo>
                    <a:pt x="115893" y="244585"/>
                    <a:pt x="110750" y="245157"/>
                    <a:pt x="105035" y="245728"/>
                  </a:cubicBezTo>
                  <a:cubicBezTo>
                    <a:pt x="102749" y="254301"/>
                    <a:pt x="97605" y="260587"/>
                    <a:pt x="90747" y="265159"/>
                  </a:cubicBezTo>
                  <a:cubicBezTo>
                    <a:pt x="85604" y="268588"/>
                    <a:pt x="84461" y="273732"/>
                    <a:pt x="83318" y="279447"/>
                  </a:cubicBezTo>
                  <a:cubicBezTo>
                    <a:pt x="82746" y="282304"/>
                    <a:pt x="85604" y="285733"/>
                    <a:pt x="88461" y="286305"/>
                  </a:cubicBezTo>
                  <a:cubicBezTo>
                    <a:pt x="90176" y="286876"/>
                    <a:pt x="91319" y="286305"/>
                    <a:pt x="93033" y="286876"/>
                  </a:cubicBezTo>
                  <a:cubicBezTo>
                    <a:pt x="100463" y="288019"/>
                    <a:pt x="102749" y="290305"/>
                    <a:pt x="102749" y="297163"/>
                  </a:cubicBezTo>
                  <a:cubicBezTo>
                    <a:pt x="102749" y="300021"/>
                    <a:pt x="103320" y="303450"/>
                    <a:pt x="102749" y="306307"/>
                  </a:cubicBezTo>
                  <a:cubicBezTo>
                    <a:pt x="102177" y="310308"/>
                    <a:pt x="101034" y="313737"/>
                    <a:pt x="98177" y="316594"/>
                  </a:cubicBezTo>
                  <a:cubicBezTo>
                    <a:pt x="97605" y="317166"/>
                    <a:pt x="97034" y="317166"/>
                    <a:pt x="95891" y="317166"/>
                  </a:cubicBezTo>
                  <a:cubicBezTo>
                    <a:pt x="95319" y="317166"/>
                    <a:pt x="94176" y="316594"/>
                    <a:pt x="94176" y="316594"/>
                  </a:cubicBezTo>
                  <a:cubicBezTo>
                    <a:pt x="93033" y="311451"/>
                    <a:pt x="92462" y="305736"/>
                    <a:pt x="90747" y="300592"/>
                  </a:cubicBezTo>
                  <a:cubicBezTo>
                    <a:pt x="89604" y="297735"/>
                    <a:pt x="87318" y="295449"/>
                    <a:pt x="84461" y="294306"/>
                  </a:cubicBezTo>
                  <a:cubicBezTo>
                    <a:pt x="79317" y="291448"/>
                    <a:pt x="74174" y="292020"/>
                    <a:pt x="68459" y="294306"/>
                  </a:cubicBezTo>
                  <a:cubicBezTo>
                    <a:pt x="67316" y="294877"/>
                    <a:pt x="65601" y="296020"/>
                    <a:pt x="65030" y="297163"/>
                  </a:cubicBezTo>
                  <a:cubicBezTo>
                    <a:pt x="63887" y="299449"/>
                    <a:pt x="63315" y="301735"/>
                    <a:pt x="63315" y="304021"/>
                  </a:cubicBezTo>
                  <a:cubicBezTo>
                    <a:pt x="62744" y="313165"/>
                    <a:pt x="65601" y="321738"/>
                    <a:pt x="66744" y="330882"/>
                  </a:cubicBezTo>
                  <a:cubicBezTo>
                    <a:pt x="66744" y="330882"/>
                    <a:pt x="67316" y="330882"/>
                    <a:pt x="67316" y="330882"/>
                  </a:cubicBezTo>
                  <a:lnTo>
                    <a:pt x="66744" y="331453"/>
                  </a:lnTo>
                  <a:cubicBezTo>
                    <a:pt x="66744" y="331453"/>
                    <a:pt x="66744" y="330882"/>
                    <a:pt x="66744" y="330882"/>
                  </a:cubicBezTo>
                  <a:cubicBezTo>
                    <a:pt x="64458" y="330882"/>
                    <a:pt x="62172" y="331453"/>
                    <a:pt x="60458" y="331453"/>
                  </a:cubicBezTo>
                  <a:cubicBezTo>
                    <a:pt x="46170" y="328596"/>
                    <a:pt x="34169" y="333168"/>
                    <a:pt x="22739" y="340026"/>
                  </a:cubicBezTo>
                  <a:cubicBezTo>
                    <a:pt x="22167" y="340597"/>
                    <a:pt x="21024" y="340597"/>
                    <a:pt x="20453" y="341169"/>
                  </a:cubicBezTo>
                  <a:cubicBezTo>
                    <a:pt x="18738" y="342883"/>
                    <a:pt x="17024" y="344026"/>
                    <a:pt x="15309" y="345741"/>
                  </a:cubicBezTo>
                  <a:cubicBezTo>
                    <a:pt x="12452" y="348598"/>
                    <a:pt x="11309" y="345169"/>
                    <a:pt x="9594" y="344026"/>
                  </a:cubicBezTo>
                  <a:cubicBezTo>
                    <a:pt x="6165" y="341169"/>
                    <a:pt x="2736" y="341169"/>
                    <a:pt x="1593" y="343455"/>
                  </a:cubicBezTo>
                  <a:cubicBezTo>
                    <a:pt x="-693" y="348598"/>
                    <a:pt x="-693" y="356028"/>
                    <a:pt x="2736" y="358885"/>
                  </a:cubicBezTo>
                  <a:cubicBezTo>
                    <a:pt x="10166" y="364600"/>
                    <a:pt x="17595" y="370315"/>
                    <a:pt x="26168" y="373744"/>
                  </a:cubicBezTo>
                  <a:cubicBezTo>
                    <a:pt x="35883" y="377173"/>
                    <a:pt x="44456" y="382317"/>
                    <a:pt x="53600" y="387460"/>
                  </a:cubicBezTo>
                  <a:cubicBezTo>
                    <a:pt x="55886" y="388603"/>
                    <a:pt x="57600" y="389746"/>
                    <a:pt x="59886" y="390889"/>
                  </a:cubicBezTo>
                  <a:cubicBezTo>
                    <a:pt x="63315" y="392604"/>
                    <a:pt x="67887" y="392032"/>
                    <a:pt x="70173" y="387460"/>
                  </a:cubicBezTo>
                  <a:cubicBezTo>
                    <a:pt x="70745" y="386317"/>
                    <a:pt x="71888" y="385174"/>
                    <a:pt x="72459" y="384031"/>
                  </a:cubicBezTo>
                  <a:cubicBezTo>
                    <a:pt x="72459" y="384031"/>
                    <a:pt x="72459" y="384031"/>
                    <a:pt x="72459" y="384031"/>
                  </a:cubicBezTo>
                  <a:lnTo>
                    <a:pt x="71888" y="383460"/>
                  </a:lnTo>
                  <a:lnTo>
                    <a:pt x="73031" y="383460"/>
                  </a:lnTo>
                  <a:cubicBezTo>
                    <a:pt x="73031" y="383460"/>
                    <a:pt x="73031" y="384031"/>
                    <a:pt x="72459" y="384031"/>
                  </a:cubicBezTo>
                  <a:cubicBezTo>
                    <a:pt x="75888" y="383460"/>
                    <a:pt x="79889" y="381745"/>
                    <a:pt x="83318" y="384603"/>
                  </a:cubicBezTo>
                  <a:cubicBezTo>
                    <a:pt x="90747" y="390318"/>
                    <a:pt x="99320" y="393175"/>
                    <a:pt x="109607" y="391461"/>
                  </a:cubicBezTo>
                  <a:cubicBezTo>
                    <a:pt x="110750" y="391461"/>
                    <a:pt x="112464" y="392032"/>
                    <a:pt x="114179" y="392604"/>
                  </a:cubicBezTo>
                  <a:cubicBezTo>
                    <a:pt x="118179" y="393747"/>
                    <a:pt x="119894" y="395461"/>
                    <a:pt x="120465" y="400605"/>
                  </a:cubicBezTo>
                  <a:cubicBezTo>
                    <a:pt x="120465" y="401176"/>
                    <a:pt x="119894" y="402319"/>
                    <a:pt x="120465" y="402891"/>
                  </a:cubicBezTo>
                  <a:cubicBezTo>
                    <a:pt x="121037" y="406320"/>
                    <a:pt x="123894" y="408606"/>
                    <a:pt x="126752" y="408034"/>
                  </a:cubicBezTo>
                  <a:cubicBezTo>
                    <a:pt x="131895" y="406891"/>
                    <a:pt x="137039" y="405177"/>
                    <a:pt x="142754" y="404034"/>
                  </a:cubicBezTo>
                  <a:cubicBezTo>
                    <a:pt x="146183" y="402891"/>
                    <a:pt x="149612" y="400033"/>
                    <a:pt x="153612" y="400605"/>
                  </a:cubicBezTo>
                  <a:cubicBezTo>
                    <a:pt x="162756" y="401748"/>
                    <a:pt x="167328" y="394890"/>
                    <a:pt x="173043" y="389746"/>
                  </a:cubicBezTo>
                  <a:cubicBezTo>
                    <a:pt x="173615" y="389175"/>
                    <a:pt x="173615" y="388603"/>
                    <a:pt x="174186" y="387460"/>
                  </a:cubicBezTo>
                  <a:cubicBezTo>
                    <a:pt x="177615" y="380602"/>
                    <a:pt x="176472" y="376030"/>
                    <a:pt x="169043" y="372601"/>
                  </a:cubicBezTo>
                  <a:cubicBezTo>
                    <a:pt x="166757" y="371458"/>
                    <a:pt x="164471" y="370887"/>
                    <a:pt x="164471" y="368601"/>
                  </a:cubicBezTo>
                  <a:cubicBezTo>
                    <a:pt x="163899" y="365172"/>
                    <a:pt x="165042" y="362314"/>
                    <a:pt x="167328" y="360028"/>
                  </a:cubicBezTo>
                  <a:cubicBezTo>
                    <a:pt x="169043" y="358314"/>
                    <a:pt x="170757" y="357171"/>
                    <a:pt x="173043" y="356028"/>
                  </a:cubicBezTo>
                  <a:cubicBezTo>
                    <a:pt x="177615" y="353170"/>
                    <a:pt x="182759" y="351456"/>
                    <a:pt x="187902" y="348598"/>
                  </a:cubicBezTo>
                  <a:cubicBezTo>
                    <a:pt x="193617" y="345741"/>
                    <a:pt x="198189" y="341169"/>
                    <a:pt x="199904" y="334882"/>
                  </a:cubicBezTo>
                  <a:cubicBezTo>
                    <a:pt x="200475" y="333168"/>
                    <a:pt x="201047" y="332025"/>
                    <a:pt x="201047" y="330310"/>
                  </a:cubicBezTo>
                  <a:cubicBezTo>
                    <a:pt x="201047" y="329739"/>
                    <a:pt x="201618" y="328596"/>
                    <a:pt x="202190" y="328024"/>
                  </a:cubicBezTo>
                  <a:cubicBezTo>
                    <a:pt x="203904" y="324595"/>
                    <a:pt x="206190" y="322881"/>
                    <a:pt x="209619" y="324024"/>
                  </a:cubicBezTo>
                  <a:cubicBezTo>
                    <a:pt x="217049" y="326881"/>
                    <a:pt x="225050" y="325167"/>
                    <a:pt x="232479" y="325167"/>
                  </a:cubicBezTo>
                  <a:cubicBezTo>
                    <a:pt x="235908" y="325167"/>
                    <a:pt x="238194" y="320595"/>
                    <a:pt x="236480" y="316594"/>
                  </a:cubicBezTo>
                  <a:cubicBezTo>
                    <a:pt x="235908" y="315451"/>
                    <a:pt x="235337" y="314308"/>
                    <a:pt x="235337" y="313165"/>
                  </a:cubicBezTo>
                  <a:cubicBezTo>
                    <a:pt x="235337" y="313165"/>
                    <a:pt x="234765" y="313165"/>
                    <a:pt x="234765" y="313165"/>
                  </a:cubicBezTo>
                  <a:cubicBezTo>
                    <a:pt x="234194" y="313165"/>
                    <a:pt x="234194" y="312594"/>
                    <a:pt x="233622" y="312594"/>
                  </a:cubicBezTo>
                  <a:cubicBezTo>
                    <a:pt x="232479" y="312594"/>
                    <a:pt x="231908" y="312594"/>
                    <a:pt x="230765" y="312022"/>
                  </a:cubicBezTo>
                  <a:cubicBezTo>
                    <a:pt x="232479" y="310308"/>
                    <a:pt x="233051" y="311451"/>
                    <a:pt x="233622" y="312594"/>
                  </a:cubicBezTo>
                  <a:cubicBezTo>
                    <a:pt x="234194" y="312594"/>
                    <a:pt x="234765" y="312594"/>
                    <a:pt x="235337" y="312594"/>
                  </a:cubicBezTo>
                  <a:cubicBezTo>
                    <a:pt x="235337" y="312594"/>
                    <a:pt x="235337" y="313165"/>
                    <a:pt x="235337" y="313165"/>
                  </a:cubicBezTo>
                  <a:cubicBezTo>
                    <a:pt x="242195" y="314308"/>
                    <a:pt x="248481" y="312594"/>
                    <a:pt x="252482" y="306307"/>
                  </a:cubicBezTo>
                  <a:cubicBezTo>
                    <a:pt x="254196" y="302878"/>
                    <a:pt x="257054" y="300021"/>
                    <a:pt x="259340" y="297735"/>
                  </a:cubicBezTo>
                  <a:cubicBezTo>
                    <a:pt x="262197" y="294877"/>
                    <a:pt x="264483" y="292020"/>
                    <a:pt x="266769" y="289162"/>
                  </a:cubicBezTo>
                  <a:cubicBezTo>
                    <a:pt x="270198" y="285162"/>
                    <a:pt x="269627" y="280590"/>
                    <a:pt x="266769" y="276589"/>
                  </a:cubicBezTo>
                  <a:cubicBezTo>
                    <a:pt x="264483" y="273732"/>
                    <a:pt x="262769" y="270874"/>
                    <a:pt x="263340" y="266874"/>
                  </a:cubicBezTo>
                  <a:cubicBezTo>
                    <a:pt x="263340" y="266874"/>
                    <a:pt x="262769" y="266874"/>
                    <a:pt x="262769" y="266874"/>
                  </a:cubicBezTo>
                  <a:cubicBezTo>
                    <a:pt x="262197" y="266302"/>
                    <a:pt x="261626" y="266302"/>
                    <a:pt x="261626" y="265731"/>
                  </a:cubicBezTo>
                  <a:cubicBezTo>
                    <a:pt x="262197" y="265731"/>
                    <a:pt x="262769" y="265731"/>
                    <a:pt x="263340" y="266302"/>
                  </a:cubicBezTo>
                  <a:cubicBezTo>
                    <a:pt x="263340" y="266302"/>
                    <a:pt x="263340" y="266874"/>
                    <a:pt x="263340" y="266874"/>
                  </a:cubicBezTo>
                  <a:cubicBezTo>
                    <a:pt x="266769" y="268017"/>
                    <a:pt x="270198" y="269731"/>
                    <a:pt x="273627" y="270874"/>
                  </a:cubicBezTo>
                  <a:cubicBezTo>
                    <a:pt x="277628" y="272017"/>
                    <a:pt x="281057" y="269731"/>
                    <a:pt x="281628" y="265159"/>
                  </a:cubicBezTo>
                  <a:cubicBezTo>
                    <a:pt x="282200" y="261159"/>
                    <a:pt x="281057" y="257158"/>
                    <a:pt x="277628" y="254872"/>
                  </a:cubicBezTo>
                  <a:cubicBezTo>
                    <a:pt x="274770" y="253158"/>
                    <a:pt x="271913" y="252586"/>
                    <a:pt x="269055" y="251443"/>
                  </a:cubicBezTo>
                  <a:cubicBezTo>
                    <a:pt x="268484" y="251443"/>
                    <a:pt x="267912" y="250872"/>
                    <a:pt x="266769" y="250300"/>
                  </a:cubicBezTo>
                  <a:cubicBezTo>
                    <a:pt x="267912" y="249157"/>
                    <a:pt x="268484" y="248014"/>
                    <a:pt x="269627" y="246871"/>
                  </a:cubicBezTo>
                  <a:cubicBezTo>
                    <a:pt x="271913" y="245728"/>
                    <a:pt x="274199" y="244585"/>
                    <a:pt x="275913" y="245157"/>
                  </a:cubicBezTo>
                  <a:cubicBezTo>
                    <a:pt x="282771" y="246871"/>
                    <a:pt x="290201" y="246300"/>
                    <a:pt x="297059" y="245728"/>
                  </a:cubicBezTo>
                  <a:cubicBezTo>
                    <a:pt x="301631" y="245728"/>
                    <a:pt x="304488" y="243442"/>
                    <a:pt x="305060" y="238870"/>
                  </a:cubicBezTo>
                  <a:cubicBezTo>
                    <a:pt x="305631" y="237156"/>
                    <a:pt x="306203" y="236013"/>
                    <a:pt x="306203" y="234298"/>
                  </a:cubicBezTo>
                  <a:cubicBezTo>
                    <a:pt x="307346" y="234870"/>
                    <a:pt x="308489" y="235441"/>
                    <a:pt x="309632" y="236584"/>
                  </a:cubicBezTo>
                  <a:cubicBezTo>
                    <a:pt x="310775" y="237727"/>
                    <a:pt x="311918" y="238299"/>
                    <a:pt x="313632" y="239442"/>
                  </a:cubicBezTo>
                  <a:cubicBezTo>
                    <a:pt x="323919" y="244585"/>
                    <a:pt x="330777" y="243442"/>
                    <a:pt x="338207" y="234298"/>
                  </a:cubicBezTo>
                  <a:cubicBezTo>
                    <a:pt x="346208" y="224583"/>
                    <a:pt x="354780" y="216010"/>
                    <a:pt x="365639" y="209724"/>
                  </a:cubicBezTo>
                  <a:cubicBezTo>
                    <a:pt x="371354" y="206866"/>
                    <a:pt x="377069" y="204580"/>
                    <a:pt x="380498" y="199437"/>
                  </a:cubicBezTo>
                  <a:cubicBezTo>
                    <a:pt x="382784" y="196008"/>
                    <a:pt x="386784" y="194865"/>
                    <a:pt x="390213" y="193722"/>
                  </a:cubicBezTo>
                  <a:cubicBezTo>
                    <a:pt x="402215" y="190293"/>
                    <a:pt x="412502" y="182292"/>
                    <a:pt x="425075" y="180577"/>
                  </a:cubicBezTo>
                  <a:cubicBezTo>
                    <a:pt x="435933" y="174291"/>
                    <a:pt x="446792" y="168004"/>
                    <a:pt x="457079" y="161718"/>
                  </a:cubicBezTo>
                  <a:cubicBezTo>
                    <a:pt x="458793" y="160575"/>
                    <a:pt x="459365" y="157717"/>
                    <a:pt x="459936" y="155431"/>
                  </a:cubicBezTo>
                  <a:cubicBezTo>
                    <a:pt x="460508" y="153145"/>
                    <a:pt x="458793" y="151431"/>
                    <a:pt x="453650" y="149716"/>
                  </a:cubicBezTo>
                  <a:cubicBezTo>
                    <a:pt x="450792" y="148573"/>
                    <a:pt x="447935" y="147430"/>
                    <a:pt x="445077" y="146287"/>
                  </a:cubicBezTo>
                  <a:cubicBezTo>
                    <a:pt x="445077" y="146287"/>
                    <a:pt x="445077" y="146859"/>
                    <a:pt x="445077" y="146859"/>
                  </a:cubicBezTo>
                  <a:lnTo>
                    <a:pt x="444506" y="148002"/>
                  </a:lnTo>
                  <a:lnTo>
                    <a:pt x="445077" y="146287"/>
                  </a:lnTo>
                  <a:cubicBezTo>
                    <a:pt x="445077" y="146287"/>
                    <a:pt x="445077" y="146287"/>
                    <a:pt x="445649" y="146287"/>
                  </a:cubicBezTo>
                  <a:cubicBezTo>
                    <a:pt x="446792" y="144001"/>
                    <a:pt x="447363" y="141144"/>
                    <a:pt x="451364" y="141144"/>
                  </a:cubicBezTo>
                  <a:cubicBezTo>
                    <a:pt x="462794" y="140572"/>
                    <a:pt x="474795" y="139429"/>
                    <a:pt x="486225" y="138286"/>
                  </a:cubicBezTo>
                  <a:cubicBezTo>
                    <a:pt x="497084" y="132571"/>
                    <a:pt x="508514" y="126856"/>
                    <a:pt x="519372" y="121141"/>
                  </a:cubicBezTo>
                  <a:cubicBezTo>
                    <a:pt x="520515" y="120570"/>
                    <a:pt x="522230" y="119998"/>
                    <a:pt x="523373" y="118855"/>
                  </a:cubicBezTo>
                  <a:cubicBezTo>
                    <a:pt x="525659" y="115998"/>
                    <a:pt x="529088" y="113140"/>
                    <a:pt x="530231" y="109711"/>
                  </a:cubicBezTo>
                  <a:cubicBezTo>
                    <a:pt x="531945" y="105711"/>
                    <a:pt x="532517" y="100567"/>
                    <a:pt x="532517" y="95995"/>
                  </a:cubicBezTo>
                  <a:cubicBezTo>
                    <a:pt x="532517" y="90852"/>
                    <a:pt x="530231" y="86851"/>
                    <a:pt x="525087" y="85137"/>
                  </a:cubicBezTo>
                  <a:cubicBezTo>
                    <a:pt x="521658" y="83994"/>
                    <a:pt x="519944" y="82279"/>
                    <a:pt x="520515" y="78279"/>
                  </a:cubicBezTo>
                  <a:cubicBezTo>
                    <a:pt x="521087" y="73135"/>
                    <a:pt x="521087" y="67420"/>
                    <a:pt x="521087" y="61705"/>
                  </a:cubicBezTo>
                  <a:cubicBezTo>
                    <a:pt x="521087" y="60562"/>
                    <a:pt x="519944" y="58276"/>
                    <a:pt x="518801" y="58276"/>
                  </a:cubicBezTo>
                  <a:cubicBezTo>
                    <a:pt x="513657" y="56562"/>
                    <a:pt x="508514" y="54847"/>
                    <a:pt x="503370" y="53133"/>
                  </a:cubicBezTo>
                  <a:cubicBezTo>
                    <a:pt x="498227" y="51990"/>
                    <a:pt x="494226" y="52561"/>
                    <a:pt x="490226" y="54847"/>
                  </a:cubicBezTo>
                  <a:cubicBezTo>
                    <a:pt x="488511" y="55419"/>
                    <a:pt x="486797" y="55990"/>
                    <a:pt x="485082" y="56562"/>
                  </a:cubicBezTo>
                  <a:cubicBezTo>
                    <a:pt x="484511" y="57133"/>
                    <a:pt x="484511" y="57133"/>
                    <a:pt x="483939" y="57705"/>
                  </a:cubicBezTo>
                  <a:cubicBezTo>
                    <a:pt x="483368" y="57705"/>
                    <a:pt x="482796" y="57705"/>
                    <a:pt x="482796" y="57705"/>
                  </a:cubicBezTo>
                  <a:cubicBezTo>
                    <a:pt x="482225" y="58276"/>
                    <a:pt x="481653" y="59419"/>
                    <a:pt x="481082" y="59991"/>
                  </a:cubicBezTo>
                  <a:cubicBezTo>
                    <a:pt x="481082" y="59991"/>
                    <a:pt x="479939" y="59419"/>
                    <a:pt x="479367" y="59419"/>
                  </a:cubicBezTo>
                  <a:cubicBezTo>
                    <a:pt x="479939" y="57705"/>
                    <a:pt x="481653" y="57705"/>
                    <a:pt x="482796" y="57705"/>
                  </a:cubicBezTo>
                  <a:cubicBezTo>
                    <a:pt x="482796" y="57705"/>
                    <a:pt x="483368" y="57133"/>
                    <a:pt x="483368" y="57133"/>
                  </a:cubicBezTo>
                  <a:cubicBezTo>
                    <a:pt x="483939" y="57133"/>
                    <a:pt x="484511" y="57133"/>
                    <a:pt x="485082" y="56562"/>
                  </a:cubicBezTo>
                  <a:cubicBezTo>
                    <a:pt x="487368" y="54276"/>
                    <a:pt x="489654" y="51418"/>
                    <a:pt x="491940" y="49132"/>
                  </a:cubicBezTo>
                  <a:cubicBezTo>
                    <a:pt x="495369" y="45703"/>
                    <a:pt x="495941" y="45132"/>
                    <a:pt x="491940" y="41703"/>
                  </a:cubicBezTo>
                  <a:cubicBezTo>
                    <a:pt x="490797" y="40560"/>
                    <a:pt x="489654" y="39988"/>
                    <a:pt x="487940" y="38845"/>
                  </a:cubicBezTo>
                  <a:cubicBezTo>
                    <a:pt x="487368" y="38274"/>
                    <a:pt x="486797" y="37702"/>
                    <a:pt x="485654" y="37702"/>
                  </a:cubicBezTo>
                  <a:cubicBezTo>
                    <a:pt x="479367" y="37131"/>
                    <a:pt x="474795" y="32559"/>
                    <a:pt x="468509" y="31416"/>
                  </a:cubicBezTo>
                  <a:cubicBezTo>
                    <a:pt x="463937" y="30844"/>
                    <a:pt x="461651" y="28558"/>
                    <a:pt x="460508" y="23986"/>
                  </a:cubicBezTo>
                  <a:cubicBezTo>
                    <a:pt x="459365" y="20557"/>
                    <a:pt x="457079" y="18843"/>
                    <a:pt x="453650" y="18271"/>
                  </a:cubicBezTo>
                  <a:cubicBezTo>
                    <a:pt x="447363" y="17128"/>
                    <a:pt x="441077" y="16557"/>
                    <a:pt x="435362" y="14271"/>
                  </a:cubicBezTo>
                  <a:cubicBezTo>
                    <a:pt x="428504" y="11985"/>
                    <a:pt x="423360" y="12556"/>
                    <a:pt x="417645" y="15985"/>
                  </a:cubicBezTo>
                  <a:cubicBezTo>
                    <a:pt x="413645" y="18271"/>
                    <a:pt x="410787" y="16557"/>
                    <a:pt x="410787" y="10270"/>
                  </a:cubicBezTo>
                  <a:cubicBezTo>
                    <a:pt x="410787" y="8556"/>
                    <a:pt x="411359" y="6841"/>
                    <a:pt x="410216" y="6270"/>
                  </a:cubicBezTo>
                  <a:cubicBezTo>
                    <a:pt x="401643" y="3984"/>
                    <a:pt x="393642" y="1698"/>
                    <a:pt x="385070" y="555"/>
                  </a:cubicBezTo>
                  <a:cubicBezTo>
                    <a:pt x="382212" y="-17"/>
                    <a:pt x="378783" y="555"/>
                    <a:pt x="375926" y="555"/>
                  </a:cubicBezTo>
                  <a:cubicBezTo>
                    <a:pt x="373068" y="555"/>
                    <a:pt x="370211" y="3412"/>
                    <a:pt x="369639" y="6841"/>
                  </a:cubicBezTo>
                  <a:cubicBezTo>
                    <a:pt x="369068" y="12556"/>
                    <a:pt x="368496" y="17700"/>
                    <a:pt x="367925" y="22843"/>
                  </a:cubicBezTo>
                  <a:cubicBezTo>
                    <a:pt x="367925" y="23415"/>
                    <a:pt x="366782" y="23986"/>
                    <a:pt x="366210" y="23986"/>
                  </a:cubicBezTo>
                  <a:cubicBezTo>
                    <a:pt x="364496" y="24558"/>
                    <a:pt x="363353" y="23986"/>
                    <a:pt x="362781" y="22272"/>
                  </a:cubicBezTo>
                  <a:cubicBezTo>
                    <a:pt x="362210" y="19986"/>
                    <a:pt x="362210" y="17700"/>
                    <a:pt x="362210" y="15414"/>
                  </a:cubicBezTo>
                  <a:cubicBezTo>
                    <a:pt x="362210" y="14842"/>
                    <a:pt x="362210" y="13699"/>
                    <a:pt x="361638" y="13128"/>
                  </a:cubicBezTo>
                  <a:cubicBezTo>
                    <a:pt x="360495" y="11985"/>
                    <a:pt x="359352" y="10270"/>
                    <a:pt x="358209" y="10842"/>
                  </a:cubicBezTo>
                  <a:cubicBezTo>
                    <a:pt x="351351" y="11985"/>
                    <a:pt x="348494" y="6841"/>
                    <a:pt x="345065" y="2841"/>
                  </a:cubicBezTo>
                  <a:cubicBezTo>
                    <a:pt x="342207" y="-588"/>
                    <a:pt x="338207" y="-588"/>
                    <a:pt x="334206" y="1126"/>
                  </a:cubicBezTo>
                  <a:cubicBezTo>
                    <a:pt x="330206" y="2841"/>
                    <a:pt x="327920" y="6270"/>
                    <a:pt x="327920" y="10270"/>
                  </a:cubicBezTo>
                  <a:cubicBezTo>
                    <a:pt x="327920" y="13128"/>
                    <a:pt x="329063" y="16557"/>
                    <a:pt x="329063" y="19414"/>
                  </a:cubicBezTo>
                  <a:cubicBezTo>
                    <a:pt x="329063" y="19986"/>
                    <a:pt x="328491" y="21129"/>
                    <a:pt x="327348" y="21129"/>
                  </a:cubicBezTo>
                  <a:cubicBezTo>
                    <a:pt x="326777" y="21129"/>
                    <a:pt x="325634" y="21129"/>
                    <a:pt x="325062" y="20557"/>
                  </a:cubicBezTo>
                  <a:cubicBezTo>
                    <a:pt x="322776" y="16557"/>
                    <a:pt x="321062" y="11985"/>
                    <a:pt x="318776" y="7984"/>
                  </a:cubicBezTo>
                  <a:cubicBezTo>
                    <a:pt x="315918" y="3412"/>
                    <a:pt x="310203" y="4555"/>
                    <a:pt x="307917" y="9127"/>
                  </a:cubicBezTo>
                  <a:cubicBezTo>
                    <a:pt x="305060" y="13699"/>
                    <a:pt x="305060" y="14271"/>
                    <a:pt x="301631" y="13128"/>
                  </a:cubicBezTo>
                  <a:cubicBezTo>
                    <a:pt x="301059" y="13128"/>
                    <a:pt x="299916" y="12556"/>
                    <a:pt x="299345" y="11985"/>
                  </a:cubicBezTo>
                  <a:cubicBezTo>
                    <a:pt x="294773" y="10842"/>
                    <a:pt x="290772" y="13128"/>
                    <a:pt x="291344" y="17128"/>
                  </a:cubicBezTo>
                  <a:cubicBezTo>
                    <a:pt x="293058" y="23415"/>
                    <a:pt x="290772" y="26844"/>
                    <a:pt x="286200" y="30273"/>
                  </a:cubicBezTo>
                  <a:cubicBezTo>
                    <a:pt x="283914" y="31987"/>
                    <a:pt x="283343" y="35988"/>
                    <a:pt x="282200" y="38274"/>
                  </a:cubicBezTo>
                  <a:cubicBezTo>
                    <a:pt x="280485" y="41131"/>
                    <a:pt x="273627" y="40560"/>
                    <a:pt x="271913" y="37702"/>
                  </a:cubicBezTo>
                  <a:cubicBezTo>
                    <a:pt x="269055" y="31416"/>
                    <a:pt x="266198" y="24558"/>
                    <a:pt x="262769" y="18843"/>
                  </a:cubicBezTo>
                  <a:cubicBezTo>
                    <a:pt x="261626" y="16557"/>
                    <a:pt x="257625" y="15985"/>
                    <a:pt x="254196" y="15414"/>
                  </a:cubicBezTo>
                  <a:cubicBezTo>
                    <a:pt x="251910" y="14842"/>
                    <a:pt x="248481" y="17128"/>
                    <a:pt x="247910" y="21129"/>
                  </a:cubicBezTo>
                  <a:cubicBezTo>
                    <a:pt x="247338" y="25701"/>
                    <a:pt x="245624" y="28558"/>
                    <a:pt x="241052" y="29130"/>
                  </a:cubicBezTo>
                  <a:cubicBezTo>
                    <a:pt x="239337" y="29130"/>
                    <a:pt x="237623" y="29701"/>
                    <a:pt x="236480" y="30273"/>
                  </a:cubicBezTo>
                  <a:cubicBezTo>
                    <a:pt x="235337" y="30844"/>
                    <a:pt x="234194" y="33130"/>
                    <a:pt x="234194" y="34273"/>
                  </a:cubicBezTo>
                  <a:cubicBezTo>
                    <a:pt x="235908" y="39988"/>
                    <a:pt x="238766" y="45703"/>
                    <a:pt x="241052" y="51418"/>
                  </a:cubicBezTo>
                  <a:cubicBezTo>
                    <a:pt x="241623" y="51418"/>
                    <a:pt x="241623" y="51418"/>
                    <a:pt x="241623" y="51418"/>
                  </a:cubicBezTo>
                  <a:lnTo>
                    <a:pt x="242195" y="53133"/>
                  </a:lnTo>
                  <a:lnTo>
                    <a:pt x="241052" y="51990"/>
                  </a:lnTo>
                  <a:cubicBezTo>
                    <a:pt x="241052" y="51990"/>
                    <a:pt x="241052" y="51418"/>
                    <a:pt x="241052" y="51418"/>
                  </a:cubicBezTo>
                  <a:cubicBezTo>
                    <a:pt x="237051" y="51418"/>
                    <a:pt x="234194" y="50847"/>
                    <a:pt x="231336" y="47418"/>
                  </a:cubicBezTo>
                  <a:cubicBezTo>
                    <a:pt x="229622" y="44560"/>
                    <a:pt x="226764" y="42846"/>
                    <a:pt x="223335" y="43989"/>
                  </a:cubicBezTo>
                  <a:cubicBezTo>
                    <a:pt x="220478" y="45132"/>
                    <a:pt x="218763" y="43989"/>
                    <a:pt x="217049" y="42274"/>
                  </a:cubicBezTo>
                  <a:cubicBezTo>
                    <a:pt x="215334" y="40560"/>
                    <a:pt x="214191" y="38274"/>
                    <a:pt x="213048" y="36559"/>
                  </a:cubicBezTo>
                  <a:cubicBezTo>
                    <a:pt x="210762" y="33702"/>
                    <a:pt x="207905" y="33130"/>
                    <a:pt x="205047" y="35416"/>
                  </a:cubicBezTo>
                  <a:cubicBezTo>
                    <a:pt x="202761" y="37702"/>
                    <a:pt x="200475" y="39988"/>
                    <a:pt x="198761" y="42274"/>
                  </a:cubicBezTo>
                  <a:cubicBezTo>
                    <a:pt x="197618" y="43417"/>
                    <a:pt x="195903" y="43417"/>
                    <a:pt x="194760" y="41703"/>
                  </a:cubicBezTo>
                  <a:cubicBezTo>
                    <a:pt x="191903" y="38274"/>
                    <a:pt x="187902" y="37702"/>
                    <a:pt x="183902" y="38845"/>
                  </a:cubicBezTo>
                  <a:cubicBezTo>
                    <a:pt x="175329" y="41131"/>
                    <a:pt x="167328" y="43417"/>
                    <a:pt x="159899" y="47989"/>
                  </a:cubicBezTo>
                  <a:cubicBezTo>
                    <a:pt x="158184" y="49132"/>
                    <a:pt x="156470" y="50847"/>
                    <a:pt x="154755" y="52561"/>
                  </a:cubicBezTo>
                  <a:cubicBezTo>
                    <a:pt x="151898" y="55990"/>
                    <a:pt x="152469" y="62277"/>
                    <a:pt x="157041" y="64563"/>
                  </a:cubicBezTo>
                  <a:cubicBezTo>
                    <a:pt x="158184" y="65134"/>
                    <a:pt x="159327" y="65706"/>
                    <a:pt x="161042" y="65706"/>
                  </a:cubicBezTo>
                  <a:cubicBezTo>
                    <a:pt x="161042" y="65706"/>
                    <a:pt x="161042" y="65134"/>
                    <a:pt x="161042" y="65134"/>
                  </a:cubicBezTo>
                  <a:cubicBezTo>
                    <a:pt x="161613" y="65134"/>
                    <a:pt x="162185" y="65134"/>
                    <a:pt x="162185" y="65134"/>
                  </a:cubicBezTo>
                  <a:cubicBezTo>
                    <a:pt x="163328" y="63991"/>
                    <a:pt x="164471" y="62277"/>
                    <a:pt x="165614" y="61134"/>
                  </a:cubicBezTo>
                  <a:cubicBezTo>
                    <a:pt x="166185" y="60562"/>
                    <a:pt x="167328" y="60562"/>
                    <a:pt x="167328" y="61134"/>
                  </a:cubicBezTo>
                  <a:cubicBezTo>
                    <a:pt x="169043" y="62277"/>
                    <a:pt x="168471" y="63420"/>
                    <a:pt x="166757" y="64563"/>
                  </a:cubicBezTo>
                  <a:cubicBezTo>
                    <a:pt x="165042" y="65134"/>
                    <a:pt x="163328" y="65134"/>
                    <a:pt x="161613" y="65706"/>
                  </a:cubicBezTo>
                  <a:cubicBezTo>
                    <a:pt x="161613" y="66277"/>
                    <a:pt x="161042" y="66277"/>
                    <a:pt x="161042" y="66849"/>
                  </a:cubicBezTo>
                  <a:cubicBezTo>
                    <a:pt x="161042" y="66849"/>
                    <a:pt x="160470" y="66849"/>
                    <a:pt x="160470" y="66849"/>
                  </a:cubicBezTo>
                  <a:cubicBezTo>
                    <a:pt x="161042" y="69706"/>
                    <a:pt x="161042" y="72564"/>
                    <a:pt x="162185" y="75421"/>
                  </a:cubicBezTo>
                  <a:cubicBezTo>
                    <a:pt x="163899" y="81136"/>
                    <a:pt x="164471" y="81136"/>
                    <a:pt x="162185" y="82851"/>
                  </a:cubicBezTo>
                  <a:cubicBezTo>
                    <a:pt x="160470" y="84565"/>
                    <a:pt x="158756" y="86280"/>
                    <a:pt x="157613" y="87994"/>
                  </a:cubicBezTo>
                  <a:cubicBezTo>
                    <a:pt x="154184" y="92566"/>
                    <a:pt x="155898" y="97710"/>
                    <a:pt x="161613" y="101139"/>
                  </a:cubicBezTo>
                  <a:cubicBezTo>
                    <a:pt x="162756" y="101710"/>
                    <a:pt x="163899" y="102282"/>
                    <a:pt x="165042" y="102853"/>
                  </a:cubicBezTo>
                  <a:cubicBezTo>
                    <a:pt x="164471" y="103425"/>
                    <a:pt x="163899" y="103425"/>
                    <a:pt x="162756" y="103425"/>
                  </a:cubicBezTo>
                  <a:cubicBezTo>
                    <a:pt x="161042" y="103425"/>
                    <a:pt x="159899" y="103425"/>
                    <a:pt x="158184" y="103996"/>
                  </a:cubicBezTo>
                  <a:cubicBezTo>
                    <a:pt x="153612" y="105139"/>
                    <a:pt x="151898" y="107997"/>
                    <a:pt x="152469" y="112569"/>
                  </a:cubicBezTo>
                  <a:cubicBezTo>
                    <a:pt x="153612" y="118855"/>
                    <a:pt x="155898" y="123999"/>
                    <a:pt x="160470" y="128571"/>
                  </a:cubicBezTo>
                  <a:cubicBezTo>
                    <a:pt x="164471" y="132571"/>
                    <a:pt x="169614" y="133714"/>
                    <a:pt x="174758" y="133143"/>
                  </a:cubicBezTo>
                  <a:cubicBezTo>
                    <a:pt x="174758" y="133143"/>
                    <a:pt x="174758" y="132571"/>
                    <a:pt x="174758" y="132571"/>
                  </a:cubicBezTo>
                  <a:cubicBezTo>
                    <a:pt x="175329" y="132571"/>
                    <a:pt x="175901" y="132000"/>
                    <a:pt x="176472" y="131428"/>
                  </a:cubicBezTo>
                  <a:cubicBezTo>
                    <a:pt x="175901" y="132000"/>
                    <a:pt x="175901" y="132000"/>
                    <a:pt x="175329" y="133143"/>
                  </a:cubicBezTo>
                  <a:cubicBezTo>
                    <a:pt x="175329" y="133143"/>
                    <a:pt x="175329" y="133143"/>
                    <a:pt x="174758" y="133143"/>
                  </a:cubicBezTo>
                  <a:cubicBezTo>
                    <a:pt x="175901" y="136000"/>
                    <a:pt x="176472" y="138858"/>
                    <a:pt x="178187" y="140572"/>
                  </a:cubicBezTo>
                  <a:cubicBezTo>
                    <a:pt x="183902" y="146859"/>
                    <a:pt x="191903" y="150288"/>
                    <a:pt x="200475" y="151431"/>
                  </a:cubicBezTo>
                  <a:cubicBezTo>
                    <a:pt x="206762" y="152574"/>
                    <a:pt x="211905" y="149716"/>
                    <a:pt x="217620" y="146859"/>
                  </a:cubicBezTo>
                  <a:cubicBezTo>
                    <a:pt x="217620" y="146859"/>
                    <a:pt x="217620" y="146287"/>
                    <a:pt x="217620" y="146287"/>
                  </a:cubicBezTo>
                  <a:cubicBezTo>
                    <a:pt x="218192" y="145716"/>
                    <a:pt x="219335" y="145144"/>
                    <a:pt x="218192" y="146859"/>
                  </a:cubicBezTo>
                  <a:cubicBezTo>
                    <a:pt x="218192" y="146859"/>
                    <a:pt x="218192" y="146859"/>
                    <a:pt x="217620" y="146859"/>
                  </a:cubicBezTo>
                  <a:cubicBezTo>
                    <a:pt x="218192" y="149716"/>
                    <a:pt x="217620" y="152574"/>
                    <a:pt x="220478" y="154288"/>
                  </a:cubicBezTo>
                  <a:cubicBezTo>
                    <a:pt x="229050" y="160575"/>
                    <a:pt x="238766" y="162861"/>
                    <a:pt x="249053" y="160575"/>
                  </a:cubicBezTo>
                  <a:cubicBezTo>
                    <a:pt x="259340" y="158289"/>
                    <a:pt x="270198" y="156574"/>
                    <a:pt x="277056" y="146287"/>
                  </a:cubicBezTo>
                  <a:cubicBezTo>
                    <a:pt x="278771" y="144001"/>
                    <a:pt x="281057" y="142858"/>
                    <a:pt x="283914" y="142287"/>
                  </a:cubicBezTo>
                  <a:cubicBezTo>
                    <a:pt x="283914" y="142287"/>
                    <a:pt x="283914" y="141715"/>
                    <a:pt x="284486" y="141715"/>
                  </a:cubicBezTo>
                  <a:lnTo>
                    <a:pt x="285057" y="142287"/>
                  </a:lnTo>
                  <a:cubicBezTo>
                    <a:pt x="284486" y="142287"/>
                    <a:pt x="284486" y="142287"/>
                    <a:pt x="284486" y="142287"/>
                  </a:cubicBezTo>
                  <a:cubicBezTo>
                    <a:pt x="283914" y="143430"/>
                    <a:pt x="283343" y="144573"/>
                    <a:pt x="282771" y="145716"/>
                  </a:cubicBezTo>
                  <a:cubicBezTo>
                    <a:pt x="282200" y="146287"/>
                    <a:pt x="282200" y="146859"/>
                    <a:pt x="281628" y="147430"/>
                  </a:cubicBezTo>
                  <a:cubicBezTo>
                    <a:pt x="280485" y="150288"/>
                    <a:pt x="282200" y="153717"/>
                    <a:pt x="284486" y="154860"/>
                  </a:cubicBezTo>
                  <a:cubicBezTo>
                    <a:pt x="289058" y="156574"/>
                    <a:pt x="294201" y="155431"/>
                    <a:pt x="298202" y="159432"/>
                  </a:cubicBezTo>
                  <a:cubicBezTo>
                    <a:pt x="298773" y="159432"/>
                    <a:pt x="298773" y="159432"/>
                    <a:pt x="299345" y="159432"/>
                  </a:cubicBezTo>
                  <a:lnTo>
                    <a:pt x="299916" y="160575"/>
                  </a:lnTo>
                  <a:lnTo>
                    <a:pt x="298773" y="160003"/>
                  </a:lnTo>
                  <a:cubicBezTo>
                    <a:pt x="298773" y="160003"/>
                    <a:pt x="298202" y="159432"/>
                    <a:pt x="298202" y="159432"/>
                  </a:cubicBezTo>
                  <a:cubicBezTo>
                    <a:pt x="282200" y="158289"/>
                    <a:pt x="266198" y="158289"/>
                    <a:pt x="251339" y="166290"/>
                  </a:cubicBezTo>
                  <a:cubicBezTo>
                    <a:pt x="245052" y="169719"/>
                    <a:pt x="237623" y="169147"/>
                    <a:pt x="230765" y="166861"/>
                  </a:cubicBezTo>
                  <a:cubicBezTo>
                    <a:pt x="226193" y="165718"/>
                    <a:pt x="221621" y="165147"/>
                    <a:pt x="217049" y="164575"/>
                  </a:cubicBezTo>
                  <a:cubicBezTo>
                    <a:pt x="214763" y="164004"/>
                    <a:pt x="210191" y="167433"/>
                    <a:pt x="210191" y="169719"/>
                  </a:cubicBezTo>
                  <a:cubicBezTo>
                    <a:pt x="209619" y="176005"/>
                    <a:pt x="209048" y="182292"/>
                    <a:pt x="209048" y="188578"/>
                  </a:cubicBezTo>
                  <a:cubicBezTo>
                    <a:pt x="209048" y="190864"/>
                    <a:pt x="207905" y="191436"/>
                    <a:pt x="206762" y="190864"/>
                  </a:cubicBezTo>
                  <a:cubicBezTo>
                    <a:pt x="206190" y="190293"/>
                    <a:pt x="205619" y="189721"/>
                    <a:pt x="205619" y="189150"/>
                  </a:cubicBezTo>
                  <a:cubicBezTo>
                    <a:pt x="203333" y="173148"/>
                    <a:pt x="194189" y="162289"/>
                    <a:pt x="179901" y="154860"/>
                  </a:cubicBezTo>
                  <a:cubicBezTo>
                    <a:pt x="179330" y="154288"/>
                    <a:pt x="178758" y="154288"/>
                    <a:pt x="177615" y="153717"/>
                  </a:cubicBezTo>
                  <a:cubicBezTo>
                    <a:pt x="174186" y="151431"/>
                    <a:pt x="169614" y="152002"/>
                    <a:pt x="166757" y="154860"/>
                  </a:cubicBezTo>
                  <a:cubicBezTo>
                    <a:pt x="162185" y="159432"/>
                    <a:pt x="157613" y="164575"/>
                    <a:pt x="153041" y="169147"/>
                  </a:cubicBezTo>
                  <a:cubicBezTo>
                    <a:pt x="153041" y="170862"/>
                    <a:pt x="154184" y="173719"/>
                    <a:pt x="152469" y="176577"/>
                  </a:cubicBezTo>
                  <a:close/>
                  <a:moveTo>
                    <a:pt x="103320" y="324595"/>
                  </a:moveTo>
                  <a:cubicBezTo>
                    <a:pt x="102749" y="324024"/>
                    <a:pt x="102749" y="324024"/>
                    <a:pt x="102177" y="323452"/>
                  </a:cubicBezTo>
                  <a:cubicBezTo>
                    <a:pt x="102749" y="323452"/>
                    <a:pt x="103320" y="323452"/>
                    <a:pt x="103320" y="324595"/>
                  </a:cubicBezTo>
                  <a:lnTo>
                    <a:pt x="104463" y="324595"/>
                  </a:lnTo>
                  <a:lnTo>
                    <a:pt x="103320" y="324595"/>
                  </a:lnTo>
                  <a:close/>
                  <a:moveTo>
                    <a:pt x="114179" y="286305"/>
                  </a:moveTo>
                  <a:lnTo>
                    <a:pt x="113036" y="286876"/>
                  </a:lnTo>
                  <a:lnTo>
                    <a:pt x="114179" y="286305"/>
                  </a:lnTo>
                  <a:lnTo>
                    <a:pt x="114750" y="285162"/>
                  </a:lnTo>
                  <a:lnTo>
                    <a:pt x="114179" y="286305"/>
                  </a:lnTo>
                  <a:close/>
                  <a:moveTo>
                    <a:pt x="138753" y="340597"/>
                  </a:moveTo>
                  <a:cubicBezTo>
                    <a:pt x="138753" y="341169"/>
                    <a:pt x="138753" y="341169"/>
                    <a:pt x="138753" y="340597"/>
                  </a:cubicBezTo>
                  <a:cubicBezTo>
                    <a:pt x="138182" y="341740"/>
                    <a:pt x="138182" y="342312"/>
                    <a:pt x="137610" y="342883"/>
                  </a:cubicBezTo>
                  <a:cubicBezTo>
                    <a:pt x="137039" y="343455"/>
                    <a:pt x="136467" y="343455"/>
                    <a:pt x="135896" y="344026"/>
                  </a:cubicBezTo>
                  <a:cubicBezTo>
                    <a:pt x="135324" y="344598"/>
                    <a:pt x="134753" y="344598"/>
                    <a:pt x="134181" y="345169"/>
                  </a:cubicBezTo>
                  <a:cubicBezTo>
                    <a:pt x="135324" y="344598"/>
                    <a:pt x="135896" y="343455"/>
                    <a:pt x="137039" y="342883"/>
                  </a:cubicBezTo>
                  <a:cubicBezTo>
                    <a:pt x="137610" y="342312"/>
                    <a:pt x="138182" y="341740"/>
                    <a:pt x="138753" y="340597"/>
                  </a:cubicBezTo>
                  <a:cubicBezTo>
                    <a:pt x="138753" y="340597"/>
                    <a:pt x="138753" y="339454"/>
                    <a:pt x="139325" y="338883"/>
                  </a:cubicBezTo>
                  <a:cubicBezTo>
                    <a:pt x="138753" y="340026"/>
                    <a:pt x="139325" y="340597"/>
                    <a:pt x="138753" y="340597"/>
                  </a:cubicBezTo>
                  <a:close/>
                  <a:moveTo>
                    <a:pt x="429647" y="150859"/>
                  </a:moveTo>
                  <a:cubicBezTo>
                    <a:pt x="430218" y="150859"/>
                    <a:pt x="430790" y="150859"/>
                    <a:pt x="431361" y="151431"/>
                  </a:cubicBezTo>
                  <a:cubicBezTo>
                    <a:pt x="431361" y="152002"/>
                    <a:pt x="430790" y="152574"/>
                    <a:pt x="430790" y="152574"/>
                  </a:cubicBezTo>
                  <a:cubicBezTo>
                    <a:pt x="430218" y="152574"/>
                    <a:pt x="429647" y="152574"/>
                    <a:pt x="429075" y="152002"/>
                  </a:cubicBezTo>
                  <a:cubicBezTo>
                    <a:pt x="429647" y="151431"/>
                    <a:pt x="429647" y="150859"/>
                    <a:pt x="429647" y="150859"/>
                  </a:cubicBezTo>
                  <a:close/>
                  <a:moveTo>
                    <a:pt x="179901" y="125713"/>
                  </a:moveTo>
                  <a:cubicBezTo>
                    <a:pt x="179330" y="125713"/>
                    <a:pt x="178758" y="126285"/>
                    <a:pt x="178187" y="126856"/>
                  </a:cubicBezTo>
                  <a:cubicBezTo>
                    <a:pt x="178758" y="126285"/>
                    <a:pt x="178758" y="125713"/>
                    <a:pt x="179330" y="125142"/>
                  </a:cubicBezTo>
                  <a:lnTo>
                    <a:pt x="180473" y="124570"/>
                  </a:lnTo>
                  <a:lnTo>
                    <a:pt x="179901" y="125713"/>
                  </a:lnTo>
                  <a:close/>
                  <a:moveTo>
                    <a:pt x="251339" y="240585"/>
                  </a:moveTo>
                  <a:lnTo>
                    <a:pt x="250767" y="241728"/>
                  </a:lnTo>
                  <a:lnTo>
                    <a:pt x="249053" y="240585"/>
                  </a:lnTo>
                  <a:lnTo>
                    <a:pt x="251339" y="240585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0" name="Dowolny kształt: kształt 399">
              <a:extLst>
                <a:ext uri="{FF2B5EF4-FFF2-40B4-BE49-F238E27FC236}">
                  <a16:creationId xmlns:a16="http://schemas.microsoft.com/office/drawing/2014/main" id="{182FD512-4AAF-43FD-BAFE-22EA1C3421FA}"/>
                </a:ext>
              </a:extLst>
            </p:cNvPr>
            <p:cNvSpPr/>
            <p:nvPr/>
          </p:nvSpPr>
          <p:spPr>
            <a:xfrm>
              <a:off x="6759311" y="2380410"/>
              <a:ext cx="377565" cy="520313"/>
            </a:xfrm>
            <a:custGeom>
              <a:avLst/>
              <a:gdLst>
                <a:gd name="connsiteX0" fmla="*/ 77724 w 377565"/>
                <a:gd name="connsiteY0" fmla="*/ 189415 h 520313"/>
                <a:gd name="connsiteX1" fmla="*/ 104013 w 377565"/>
                <a:gd name="connsiteY1" fmla="*/ 196844 h 520313"/>
                <a:gd name="connsiteX2" fmla="*/ 106299 w 377565"/>
                <a:gd name="connsiteY2" fmla="*/ 197987 h 520313"/>
                <a:gd name="connsiteX3" fmla="*/ 110299 w 377565"/>
                <a:gd name="connsiteY3" fmla="*/ 200845 h 520313"/>
                <a:gd name="connsiteX4" fmla="*/ 121158 w 377565"/>
                <a:gd name="connsiteY4" fmla="*/ 209417 h 520313"/>
                <a:gd name="connsiteX5" fmla="*/ 128016 w 377565"/>
                <a:gd name="connsiteY5" fmla="*/ 210560 h 520313"/>
                <a:gd name="connsiteX6" fmla="*/ 132588 w 377565"/>
                <a:gd name="connsiteY6" fmla="*/ 206560 h 520313"/>
                <a:gd name="connsiteX7" fmla="*/ 128016 w 377565"/>
                <a:gd name="connsiteY7" fmla="*/ 200845 h 520313"/>
                <a:gd name="connsiteX8" fmla="*/ 127444 w 377565"/>
                <a:gd name="connsiteY8" fmla="*/ 200273 h 520313"/>
                <a:gd name="connsiteX9" fmla="*/ 119443 w 377565"/>
                <a:gd name="connsiteY9" fmla="*/ 196273 h 520313"/>
                <a:gd name="connsiteX10" fmla="*/ 118872 w 377565"/>
                <a:gd name="connsiteY10" fmla="*/ 196273 h 520313"/>
                <a:gd name="connsiteX11" fmla="*/ 117729 w 377565"/>
                <a:gd name="connsiteY11" fmla="*/ 195130 h 520313"/>
                <a:gd name="connsiteX12" fmla="*/ 119443 w 377565"/>
                <a:gd name="connsiteY12" fmla="*/ 195701 h 520313"/>
                <a:gd name="connsiteX13" fmla="*/ 120015 w 377565"/>
                <a:gd name="connsiteY13" fmla="*/ 196273 h 520313"/>
                <a:gd name="connsiteX14" fmla="*/ 128016 w 377565"/>
                <a:gd name="connsiteY14" fmla="*/ 200273 h 520313"/>
                <a:gd name="connsiteX15" fmla="*/ 128588 w 377565"/>
                <a:gd name="connsiteY15" fmla="*/ 200273 h 520313"/>
                <a:gd name="connsiteX16" fmla="*/ 133159 w 377565"/>
                <a:gd name="connsiteY16" fmla="*/ 205988 h 520313"/>
                <a:gd name="connsiteX17" fmla="*/ 132588 w 377565"/>
                <a:gd name="connsiteY17" fmla="*/ 206560 h 520313"/>
                <a:gd name="connsiteX18" fmla="*/ 143446 w 377565"/>
                <a:gd name="connsiteY18" fmla="*/ 204274 h 520313"/>
                <a:gd name="connsiteX19" fmla="*/ 152590 w 377565"/>
                <a:gd name="connsiteY19" fmla="*/ 191129 h 520313"/>
                <a:gd name="connsiteX20" fmla="*/ 151448 w 377565"/>
                <a:gd name="connsiteY20" fmla="*/ 183128 h 520313"/>
                <a:gd name="connsiteX21" fmla="*/ 150876 w 377565"/>
                <a:gd name="connsiteY21" fmla="*/ 182557 h 520313"/>
                <a:gd name="connsiteX22" fmla="*/ 150876 w 377565"/>
                <a:gd name="connsiteY22" fmla="*/ 181414 h 520313"/>
                <a:gd name="connsiteX23" fmla="*/ 151448 w 377565"/>
                <a:gd name="connsiteY23" fmla="*/ 172841 h 520313"/>
                <a:gd name="connsiteX24" fmla="*/ 151448 w 377565"/>
                <a:gd name="connsiteY24" fmla="*/ 172270 h 520313"/>
                <a:gd name="connsiteX25" fmla="*/ 152590 w 377565"/>
                <a:gd name="connsiteY25" fmla="*/ 171698 h 520313"/>
                <a:gd name="connsiteX26" fmla="*/ 151448 w 377565"/>
                <a:gd name="connsiteY26" fmla="*/ 172841 h 520313"/>
                <a:gd name="connsiteX27" fmla="*/ 151448 w 377565"/>
                <a:gd name="connsiteY27" fmla="*/ 172841 h 520313"/>
                <a:gd name="connsiteX28" fmla="*/ 150876 w 377565"/>
                <a:gd name="connsiteY28" fmla="*/ 181414 h 520313"/>
                <a:gd name="connsiteX29" fmla="*/ 151448 w 377565"/>
                <a:gd name="connsiteY29" fmla="*/ 181985 h 520313"/>
                <a:gd name="connsiteX30" fmla="*/ 151448 w 377565"/>
                <a:gd name="connsiteY30" fmla="*/ 182557 h 520313"/>
                <a:gd name="connsiteX31" fmla="*/ 165735 w 377565"/>
                <a:gd name="connsiteY31" fmla="*/ 188843 h 520313"/>
                <a:gd name="connsiteX32" fmla="*/ 168021 w 377565"/>
                <a:gd name="connsiteY32" fmla="*/ 192844 h 520313"/>
                <a:gd name="connsiteX33" fmla="*/ 167449 w 377565"/>
                <a:gd name="connsiteY33" fmla="*/ 195130 h 520313"/>
                <a:gd name="connsiteX34" fmla="*/ 164020 w 377565"/>
                <a:gd name="connsiteY34" fmla="*/ 205988 h 520313"/>
                <a:gd name="connsiteX35" fmla="*/ 169164 w 377565"/>
                <a:gd name="connsiteY35" fmla="*/ 215704 h 520313"/>
                <a:gd name="connsiteX36" fmla="*/ 180023 w 377565"/>
                <a:gd name="connsiteY36" fmla="*/ 236278 h 520313"/>
                <a:gd name="connsiteX37" fmla="*/ 178308 w 377565"/>
                <a:gd name="connsiteY37" fmla="*/ 241993 h 520313"/>
                <a:gd name="connsiteX38" fmla="*/ 172021 w 377565"/>
                <a:gd name="connsiteY38" fmla="*/ 244279 h 520313"/>
                <a:gd name="connsiteX39" fmla="*/ 168593 w 377565"/>
                <a:gd name="connsiteY39" fmla="*/ 249994 h 520313"/>
                <a:gd name="connsiteX40" fmla="*/ 170878 w 377565"/>
                <a:gd name="connsiteY40" fmla="*/ 253423 h 520313"/>
                <a:gd name="connsiteX41" fmla="*/ 189166 w 377565"/>
                <a:gd name="connsiteY41" fmla="*/ 253423 h 520313"/>
                <a:gd name="connsiteX42" fmla="*/ 190881 w 377565"/>
                <a:gd name="connsiteY42" fmla="*/ 255137 h 520313"/>
                <a:gd name="connsiteX43" fmla="*/ 189738 w 377565"/>
                <a:gd name="connsiteY43" fmla="*/ 259138 h 520313"/>
                <a:gd name="connsiteX44" fmla="*/ 183451 w 377565"/>
                <a:gd name="connsiteY44" fmla="*/ 261995 h 520313"/>
                <a:gd name="connsiteX45" fmla="*/ 182880 w 377565"/>
                <a:gd name="connsiteY45" fmla="*/ 268282 h 520313"/>
                <a:gd name="connsiteX46" fmla="*/ 186880 w 377565"/>
                <a:gd name="connsiteY46" fmla="*/ 270568 h 520313"/>
                <a:gd name="connsiteX47" fmla="*/ 191453 w 377565"/>
                <a:gd name="connsiteY47" fmla="*/ 269425 h 520313"/>
                <a:gd name="connsiteX48" fmla="*/ 204025 w 377565"/>
                <a:gd name="connsiteY48" fmla="*/ 276283 h 520313"/>
                <a:gd name="connsiteX49" fmla="*/ 206311 w 377565"/>
                <a:gd name="connsiteY49" fmla="*/ 280283 h 520313"/>
                <a:gd name="connsiteX50" fmla="*/ 213169 w 377565"/>
                <a:gd name="connsiteY50" fmla="*/ 295714 h 520313"/>
                <a:gd name="connsiteX51" fmla="*/ 211455 w 377565"/>
                <a:gd name="connsiteY51" fmla="*/ 319145 h 520313"/>
                <a:gd name="connsiteX52" fmla="*/ 206311 w 377565"/>
                <a:gd name="connsiteY52" fmla="*/ 326003 h 520313"/>
                <a:gd name="connsiteX53" fmla="*/ 194881 w 377565"/>
                <a:gd name="connsiteY53" fmla="*/ 333433 h 520313"/>
                <a:gd name="connsiteX54" fmla="*/ 177165 w 377565"/>
                <a:gd name="connsiteY54" fmla="*/ 348863 h 520313"/>
                <a:gd name="connsiteX55" fmla="*/ 168021 w 377565"/>
                <a:gd name="connsiteY55" fmla="*/ 377438 h 520313"/>
                <a:gd name="connsiteX56" fmla="*/ 166306 w 377565"/>
                <a:gd name="connsiteY56" fmla="*/ 381439 h 520313"/>
                <a:gd name="connsiteX57" fmla="*/ 143446 w 377565"/>
                <a:gd name="connsiteY57" fmla="*/ 386582 h 520313"/>
                <a:gd name="connsiteX58" fmla="*/ 120586 w 377565"/>
                <a:gd name="connsiteY58" fmla="*/ 384296 h 520313"/>
                <a:gd name="connsiteX59" fmla="*/ 108013 w 377565"/>
                <a:gd name="connsiteY59" fmla="*/ 378010 h 520313"/>
                <a:gd name="connsiteX60" fmla="*/ 104013 w 377565"/>
                <a:gd name="connsiteY60" fmla="*/ 379153 h 520313"/>
                <a:gd name="connsiteX61" fmla="*/ 90868 w 377565"/>
                <a:gd name="connsiteY61" fmla="*/ 392297 h 520313"/>
                <a:gd name="connsiteX62" fmla="*/ 85725 w 377565"/>
                <a:gd name="connsiteY62" fmla="*/ 399727 h 520313"/>
                <a:gd name="connsiteX63" fmla="*/ 87439 w 377565"/>
                <a:gd name="connsiteY63" fmla="*/ 412871 h 520313"/>
                <a:gd name="connsiteX64" fmla="*/ 114300 w 377565"/>
                <a:gd name="connsiteY64" fmla="*/ 419729 h 520313"/>
                <a:gd name="connsiteX65" fmla="*/ 123444 w 377565"/>
                <a:gd name="connsiteY65" fmla="*/ 416872 h 520313"/>
                <a:gd name="connsiteX66" fmla="*/ 128016 w 377565"/>
                <a:gd name="connsiteY66" fmla="*/ 416872 h 520313"/>
                <a:gd name="connsiteX67" fmla="*/ 153162 w 377565"/>
                <a:gd name="connsiteY67" fmla="*/ 420301 h 520313"/>
                <a:gd name="connsiteX68" fmla="*/ 162306 w 377565"/>
                <a:gd name="connsiteY68" fmla="*/ 426587 h 520313"/>
                <a:gd name="connsiteX69" fmla="*/ 173164 w 377565"/>
                <a:gd name="connsiteY69" fmla="*/ 447161 h 520313"/>
                <a:gd name="connsiteX70" fmla="*/ 175450 w 377565"/>
                <a:gd name="connsiteY70" fmla="*/ 459734 h 520313"/>
                <a:gd name="connsiteX71" fmla="*/ 176593 w 377565"/>
                <a:gd name="connsiteY71" fmla="*/ 468878 h 520313"/>
                <a:gd name="connsiteX72" fmla="*/ 193167 w 377565"/>
                <a:gd name="connsiteY72" fmla="*/ 484309 h 520313"/>
                <a:gd name="connsiteX73" fmla="*/ 193167 w 377565"/>
                <a:gd name="connsiteY73" fmla="*/ 484309 h 520313"/>
                <a:gd name="connsiteX74" fmla="*/ 193738 w 377565"/>
                <a:gd name="connsiteY74" fmla="*/ 484309 h 520313"/>
                <a:gd name="connsiteX75" fmla="*/ 193167 w 377565"/>
                <a:gd name="connsiteY75" fmla="*/ 483737 h 520313"/>
                <a:gd name="connsiteX76" fmla="*/ 205740 w 377565"/>
                <a:gd name="connsiteY76" fmla="*/ 493453 h 520313"/>
                <a:gd name="connsiteX77" fmla="*/ 228600 w 377565"/>
                <a:gd name="connsiteY77" fmla="*/ 508883 h 520313"/>
                <a:gd name="connsiteX78" fmla="*/ 240601 w 377565"/>
                <a:gd name="connsiteY78" fmla="*/ 515741 h 520313"/>
                <a:gd name="connsiteX79" fmla="*/ 253746 w 377565"/>
                <a:gd name="connsiteY79" fmla="*/ 520313 h 520313"/>
                <a:gd name="connsiteX80" fmla="*/ 257175 w 377565"/>
                <a:gd name="connsiteY80" fmla="*/ 518027 h 520313"/>
                <a:gd name="connsiteX81" fmla="*/ 257746 w 377565"/>
                <a:gd name="connsiteY81" fmla="*/ 504883 h 520313"/>
                <a:gd name="connsiteX82" fmla="*/ 235458 w 377565"/>
                <a:gd name="connsiteY82" fmla="*/ 472307 h 520313"/>
                <a:gd name="connsiteX83" fmla="*/ 231458 w 377565"/>
                <a:gd name="connsiteY83" fmla="*/ 460306 h 520313"/>
                <a:gd name="connsiteX84" fmla="*/ 230886 w 377565"/>
                <a:gd name="connsiteY84" fmla="*/ 460306 h 520313"/>
                <a:gd name="connsiteX85" fmla="*/ 230314 w 377565"/>
                <a:gd name="connsiteY85" fmla="*/ 459163 h 520313"/>
                <a:gd name="connsiteX86" fmla="*/ 229171 w 377565"/>
                <a:gd name="connsiteY86" fmla="*/ 458020 h 520313"/>
                <a:gd name="connsiteX87" fmla="*/ 230314 w 377565"/>
                <a:gd name="connsiteY87" fmla="*/ 458591 h 520313"/>
                <a:gd name="connsiteX88" fmla="*/ 230314 w 377565"/>
                <a:gd name="connsiteY88" fmla="*/ 459163 h 520313"/>
                <a:gd name="connsiteX89" fmla="*/ 231458 w 377565"/>
                <a:gd name="connsiteY89" fmla="*/ 459734 h 520313"/>
                <a:gd name="connsiteX90" fmla="*/ 231458 w 377565"/>
                <a:gd name="connsiteY90" fmla="*/ 460306 h 520313"/>
                <a:gd name="connsiteX91" fmla="*/ 250317 w 377565"/>
                <a:gd name="connsiteY91" fmla="*/ 472879 h 520313"/>
                <a:gd name="connsiteX92" fmla="*/ 265176 w 377565"/>
                <a:gd name="connsiteY92" fmla="*/ 484309 h 520313"/>
                <a:gd name="connsiteX93" fmla="*/ 274891 w 377565"/>
                <a:gd name="connsiteY93" fmla="*/ 494024 h 520313"/>
                <a:gd name="connsiteX94" fmla="*/ 281749 w 377565"/>
                <a:gd name="connsiteY94" fmla="*/ 506026 h 520313"/>
                <a:gd name="connsiteX95" fmla="*/ 285750 w 377565"/>
                <a:gd name="connsiteY95" fmla="*/ 507740 h 520313"/>
                <a:gd name="connsiteX96" fmla="*/ 287464 w 377565"/>
                <a:gd name="connsiteY96" fmla="*/ 503740 h 520313"/>
                <a:gd name="connsiteX97" fmla="*/ 288608 w 377565"/>
                <a:gd name="connsiteY97" fmla="*/ 486023 h 520313"/>
                <a:gd name="connsiteX98" fmla="*/ 297751 w 377565"/>
                <a:gd name="connsiteY98" fmla="*/ 475736 h 520313"/>
                <a:gd name="connsiteX99" fmla="*/ 300609 w 377565"/>
                <a:gd name="connsiteY99" fmla="*/ 464878 h 520313"/>
                <a:gd name="connsiteX100" fmla="*/ 298894 w 377565"/>
                <a:gd name="connsiteY100" fmla="*/ 458020 h 520313"/>
                <a:gd name="connsiteX101" fmla="*/ 294323 w 377565"/>
                <a:gd name="connsiteY101" fmla="*/ 432874 h 520313"/>
                <a:gd name="connsiteX102" fmla="*/ 288036 w 377565"/>
                <a:gd name="connsiteY102" fmla="*/ 421444 h 520313"/>
                <a:gd name="connsiteX103" fmla="*/ 275463 w 377565"/>
                <a:gd name="connsiteY103" fmla="*/ 410585 h 520313"/>
                <a:gd name="connsiteX104" fmla="*/ 272034 w 377565"/>
                <a:gd name="connsiteY104" fmla="*/ 402013 h 520313"/>
                <a:gd name="connsiteX105" fmla="*/ 266319 w 377565"/>
                <a:gd name="connsiteY105" fmla="*/ 382582 h 520313"/>
                <a:gd name="connsiteX106" fmla="*/ 265176 w 377565"/>
                <a:gd name="connsiteY106" fmla="*/ 378581 h 520313"/>
                <a:gd name="connsiteX107" fmla="*/ 264604 w 377565"/>
                <a:gd name="connsiteY107" fmla="*/ 378581 h 520313"/>
                <a:gd name="connsiteX108" fmla="*/ 264033 w 377565"/>
                <a:gd name="connsiteY108" fmla="*/ 377438 h 520313"/>
                <a:gd name="connsiteX109" fmla="*/ 265176 w 377565"/>
                <a:gd name="connsiteY109" fmla="*/ 378010 h 520313"/>
                <a:gd name="connsiteX110" fmla="*/ 265176 w 377565"/>
                <a:gd name="connsiteY110" fmla="*/ 378581 h 520313"/>
                <a:gd name="connsiteX111" fmla="*/ 269176 w 377565"/>
                <a:gd name="connsiteY111" fmla="*/ 379153 h 520313"/>
                <a:gd name="connsiteX112" fmla="*/ 278892 w 377565"/>
                <a:gd name="connsiteY112" fmla="*/ 371723 h 520313"/>
                <a:gd name="connsiteX113" fmla="*/ 281178 w 377565"/>
                <a:gd name="connsiteY113" fmla="*/ 365437 h 520313"/>
                <a:gd name="connsiteX114" fmla="*/ 286893 w 377565"/>
                <a:gd name="connsiteY114" fmla="*/ 364865 h 520313"/>
                <a:gd name="connsiteX115" fmla="*/ 296608 w 377565"/>
                <a:gd name="connsiteY115" fmla="*/ 378010 h 520313"/>
                <a:gd name="connsiteX116" fmla="*/ 305181 w 377565"/>
                <a:gd name="connsiteY116" fmla="*/ 396869 h 520313"/>
                <a:gd name="connsiteX117" fmla="*/ 306895 w 377565"/>
                <a:gd name="connsiteY117" fmla="*/ 406013 h 520313"/>
                <a:gd name="connsiteX118" fmla="*/ 309181 w 377565"/>
                <a:gd name="connsiteY118" fmla="*/ 410014 h 520313"/>
                <a:gd name="connsiteX119" fmla="*/ 324612 w 377565"/>
                <a:gd name="connsiteY119" fmla="*/ 419729 h 520313"/>
                <a:gd name="connsiteX120" fmla="*/ 328613 w 377565"/>
                <a:gd name="connsiteY120" fmla="*/ 418015 h 520313"/>
                <a:gd name="connsiteX121" fmla="*/ 332041 w 377565"/>
                <a:gd name="connsiteY121" fmla="*/ 404870 h 520313"/>
                <a:gd name="connsiteX122" fmla="*/ 337756 w 377565"/>
                <a:gd name="connsiteY122" fmla="*/ 398584 h 520313"/>
                <a:gd name="connsiteX123" fmla="*/ 344614 w 377565"/>
                <a:gd name="connsiteY123" fmla="*/ 396869 h 520313"/>
                <a:gd name="connsiteX124" fmla="*/ 369760 w 377565"/>
                <a:gd name="connsiteY124" fmla="*/ 376295 h 520313"/>
                <a:gd name="connsiteX125" fmla="*/ 376618 w 377565"/>
                <a:gd name="connsiteY125" fmla="*/ 367151 h 520313"/>
                <a:gd name="connsiteX126" fmla="*/ 377190 w 377565"/>
                <a:gd name="connsiteY126" fmla="*/ 360293 h 520313"/>
                <a:gd name="connsiteX127" fmla="*/ 366331 w 377565"/>
                <a:gd name="connsiteY127" fmla="*/ 348863 h 520313"/>
                <a:gd name="connsiteX128" fmla="*/ 358330 w 377565"/>
                <a:gd name="connsiteY128" fmla="*/ 344863 h 520313"/>
                <a:gd name="connsiteX129" fmla="*/ 358902 w 377565"/>
                <a:gd name="connsiteY129" fmla="*/ 345434 h 520313"/>
                <a:gd name="connsiteX130" fmla="*/ 358902 w 377565"/>
                <a:gd name="connsiteY130" fmla="*/ 344291 h 520313"/>
                <a:gd name="connsiteX131" fmla="*/ 358330 w 377565"/>
                <a:gd name="connsiteY131" fmla="*/ 344863 h 520313"/>
                <a:gd name="connsiteX132" fmla="*/ 358330 w 377565"/>
                <a:gd name="connsiteY132" fmla="*/ 340291 h 520313"/>
                <a:gd name="connsiteX133" fmla="*/ 358902 w 377565"/>
                <a:gd name="connsiteY133" fmla="*/ 340862 h 520313"/>
                <a:gd name="connsiteX134" fmla="*/ 358902 w 377565"/>
                <a:gd name="connsiteY134" fmla="*/ 339719 h 520313"/>
                <a:gd name="connsiteX135" fmla="*/ 358330 w 377565"/>
                <a:gd name="connsiteY135" fmla="*/ 340291 h 520313"/>
                <a:gd name="connsiteX136" fmla="*/ 354901 w 377565"/>
                <a:gd name="connsiteY136" fmla="*/ 336862 h 520313"/>
                <a:gd name="connsiteX137" fmla="*/ 350329 w 377565"/>
                <a:gd name="connsiteY137" fmla="*/ 336290 h 520313"/>
                <a:gd name="connsiteX138" fmla="*/ 345758 w 377565"/>
                <a:gd name="connsiteY138" fmla="*/ 336290 h 520313"/>
                <a:gd name="connsiteX139" fmla="*/ 341757 w 377565"/>
                <a:gd name="connsiteY139" fmla="*/ 328861 h 520313"/>
                <a:gd name="connsiteX140" fmla="*/ 340043 w 377565"/>
                <a:gd name="connsiteY140" fmla="*/ 318574 h 520313"/>
                <a:gd name="connsiteX141" fmla="*/ 332613 w 377565"/>
                <a:gd name="connsiteY141" fmla="*/ 308287 h 520313"/>
                <a:gd name="connsiteX142" fmla="*/ 319468 w 377565"/>
                <a:gd name="connsiteY142" fmla="*/ 303715 h 520313"/>
                <a:gd name="connsiteX143" fmla="*/ 312039 w 377565"/>
                <a:gd name="connsiteY143" fmla="*/ 295142 h 520313"/>
                <a:gd name="connsiteX144" fmla="*/ 297751 w 377565"/>
                <a:gd name="connsiteY144" fmla="*/ 281426 h 520313"/>
                <a:gd name="connsiteX145" fmla="*/ 296037 w 377565"/>
                <a:gd name="connsiteY145" fmla="*/ 275711 h 520313"/>
                <a:gd name="connsiteX146" fmla="*/ 304038 w 377565"/>
                <a:gd name="connsiteY146" fmla="*/ 257423 h 520313"/>
                <a:gd name="connsiteX147" fmla="*/ 306895 w 377565"/>
                <a:gd name="connsiteY147" fmla="*/ 255709 h 520313"/>
                <a:gd name="connsiteX148" fmla="*/ 318325 w 377565"/>
                <a:gd name="connsiteY148" fmla="*/ 258566 h 520313"/>
                <a:gd name="connsiteX149" fmla="*/ 324040 w 377565"/>
                <a:gd name="connsiteY149" fmla="*/ 256280 h 520313"/>
                <a:gd name="connsiteX150" fmla="*/ 324040 w 377565"/>
                <a:gd name="connsiteY150" fmla="*/ 249422 h 520313"/>
                <a:gd name="connsiteX151" fmla="*/ 322898 w 377565"/>
                <a:gd name="connsiteY151" fmla="*/ 247708 h 520313"/>
                <a:gd name="connsiteX152" fmla="*/ 321754 w 377565"/>
                <a:gd name="connsiteY152" fmla="*/ 235706 h 520313"/>
                <a:gd name="connsiteX153" fmla="*/ 324040 w 377565"/>
                <a:gd name="connsiteY153" fmla="*/ 222562 h 520313"/>
                <a:gd name="connsiteX154" fmla="*/ 316611 w 377565"/>
                <a:gd name="connsiteY154" fmla="*/ 203131 h 520313"/>
                <a:gd name="connsiteX155" fmla="*/ 297180 w 377565"/>
                <a:gd name="connsiteY155" fmla="*/ 182557 h 520313"/>
                <a:gd name="connsiteX156" fmla="*/ 287464 w 377565"/>
                <a:gd name="connsiteY156" fmla="*/ 173413 h 520313"/>
                <a:gd name="connsiteX157" fmla="*/ 282893 w 377565"/>
                <a:gd name="connsiteY157" fmla="*/ 169412 h 520313"/>
                <a:gd name="connsiteX158" fmla="*/ 282893 w 377565"/>
                <a:gd name="connsiteY158" fmla="*/ 169412 h 520313"/>
                <a:gd name="connsiteX159" fmla="*/ 281749 w 377565"/>
                <a:gd name="connsiteY159" fmla="*/ 170555 h 520313"/>
                <a:gd name="connsiteX160" fmla="*/ 282893 w 377565"/>
                <a:gd name="connsiteY160" fmla="*/ 169412 h 520313"/>
                <a:gd name="connsiteX161" fmla="*/ 283464 w 377565"/>
                <a:gd name="connsiteY161" fmla="*/ 169412 h 520313"/>
                <a:gd name="connsiteX162" fmla="*/ 282893 w 377565"/>
                <a:gd name="connsiteY162" fmla="*/ 153410 h 520313"/>
                <a:gd name="connsiteX163" fmla="*/ 276034 w 377565"/>
                <a:gd name="connsiteY163" fmla="*/ 143695 h 520313"/>
                <a:gd name="connsiteX164" fmla="*/ 263461 w 377565"/>
                <a:gd name="connsiteY164" fmla="*/ 141409 h 520313"/>
                <a:gd name="connsiteX165" fmla="*/ 256032 w 377565"/>
                <a:gd name="connsiteY165" fmla="*/ 140266 h 520313"/>
                <a:gd name="connsiteX166" fmla="*/ 244602 w 377565"/>
                <a:gd name="connsiteY166" fmla="*/ 135694 h 520313"/>
                <a:gd name="connsiteX167" fmla="*/ 242316 w 377565"/>
                <a:gd name="connsiteY167" fmla="*/ 135122 h 520313"/>
                <a:gd name="connsiteX168" fmla="*/ 242888 w 377565"/>
                <a:gd name="connsiteY168" fmla="*/ 131693 h 520313"/>
                <a:gd name="connsiteX169" fmla="*/ 248603 w 377565"/>
                <a:gd name="connsiteY169" fmla="*/ 124264 h 520313"/>
                <a:gd name="connsiteX170" fmla="*/ 248031 w 377565"/>
                <a:gd name="connsiteY170" fmla="*/ 119692 h 520313"/>
                <a:gd name="connsiteX171" fmla="*/ 242888 w 377565"/>
                <a:gd name="connsiteY171" fmla="*/ 115120 h 520313"/>
                <a:gd name="connsiteX172" fmla="*/ 244030 w 377565"/>
                <a:gd name="connsiteY172" fmla="*/ 106547 h 520313"/>
                <a:gd name="connsiteX173" fmla="*/ 239458 w 377565"/>
                <a:gd name="connsiteY173" fmla="*/ 96260 h 520313"/>
                <a:gd name="connsiteX174" fmla="*/ 217170 w 377565"/>
                <a:gd name="connsiteY174" fmla="*/ 79687 h 520313"/>
                <a:gd name="connsiteX175" fmla="*/ 217170 w 377565"/>
                <a:gd name="connsiteY175" fmla="*/ 79687 h 520313"/>
                <a:gd name="connsiteX176" fmla="*/ 217170 w 377565"/>
                <a:gd name="connsiteY176" fmla="*/ 79687 h 520313"/>
                <a:gd name="connsiteX177" fmla="*/ 217741 w 377565"/>
                <a:gd name="connsiteY177" fmla="*/ 80258 h 520313"/>
                <a:gd name="connsiteX178" fmla="*/ 197739 w 377565"/>
                <a:gd name="connsiteY178" fmla="*/ 85973 h 520313"/>
                <a:gd name="connsiteX179" fmla="*/ 180023 w 377565"/>
                <a:gd name="connsiteY179" fmla="*/ 86545 h 520313"/>
                <a:gd name="connsiteX180" fmla="*/ 166306 w 377565"/>
                <a:gd name="connsiteY180" fmla="*/ 88259 h 520313"/>
                <a:gd name="connsiteX181" fmla="*/ 166306 w 377565"/>
                <a:gd name="connsiteY181" fmla="*/ 89402 h 520313"/>
                <a:gd name="connsiteX182" fmla="*/ 163449 w 377565"/>
                <a:gd name="connsiteY182" fmla="*/ 91117 h 520313"/>
                <a:gd name="connsiteX183" fmla="*/ 165735 w 377565"/>
                <a:gd name="connsiteY183" fmla="*/ 88831 h 520313"/>
                <a:gd name="connsiteX184" fmla="*/ 166306 w 377565"/>
                <a:gd name="connsiteY184" fmla="*/ 88259 h 520313"/>
                <a:gd name="connsiteX185" fmla="*/ 169164 w 377565"/>
                <a:gd name="connsiteY185" fmla="*/ 76258 h 520313"/>
                <a:gd name="connsiteX186" fmla="*/ 176022 w 377565"/>
                <a:gd name="connsiteY186" fmla="*/ 45397 h 520313"/>
                <a:gd name="connsiteX187" fmla="*/ 179451 w 377565"/>
                <a:gd name="connsiteY187" fmla="*/ 37967 h 520313"/>
                <a:gd name="connsiteX188" fmla="*/ 179451 w 377565"/>
                <a:gd name="connsiteY188" fmla="*/ 33395 h 520313"/>
                <a:gd name="connsiteX189" fmla="*/ 168593 w 377565"/>
                <a:gd name="connsiteY189" fmla="*/ 20822 h 520313"/>
                <a:gd name="connsiteX190" fmla="*/ 157163 w 377565"/>
                <a:gd name="connsiteY190" fmla="*/ 20822 h 520313"/>
                <a:gd name="connsiteX191" fmla="*/ 129730 w 377565"/>
                <a:gd name="connsiteY191" fmla="*/ 28252 h 520313"/>
                <a:gd name="connsiteX192" fmla="*/ 109156 w 377565"/>
                <a:gd name="connsiteY192" fmla="*/ 37967 h 520313"/>
                <a:gd name="connsiteX193" fmla="*/ 100013 w 377565"/>
                <a:gd name="connsiteY193" fmla="*/ 45397 h 520313"/>
                <a:gd name="connsiteX194" fmla="*/ 93726 w 377565"/>
                <a:gd name="connsiteY194" fmla="*/ 73400 h 520313"/>
                <a:gd name="connsiteX195" fmla="*/ 92011 w 377565"/>
                <a:gd name="connsiteY195" fmla="*/ 78544 h 520313"/>
                <a:gd name="connsiteX196" fmla="*/ 81724 w 377565"/>
                <a:gd name="connsiteY196" fmla="*/ 84259 h 520313"/>
                <a:gd name="connsiteX197" fmla="*/ 77724 w 377565"/>
                <a:gd name="connsiteY197" fmla="*/ 93974 h 520313"/>
                <a:gd name="connsiteX198" fmla="*/ 81724 w 377565"/>
                <a:gd name="connsiteY198" fmla="*/ 107690 h 520313"/>
                <a:gd name="connsiteX199" fmla="*/ 82296 w 377565"/>
                <a:gd name="connsiteY199" fmla="*/ 112262 h 520313"/>
                <a:gd name="connsiteX200" fmla="*/ 81153 w 377565"/>
                <a:gd name="connsiteY200" fmla="*/ 113977 h 520313"/>
                <a:gd name="connsiteX201" fmla="*/ 77153 w 377565"/>
                <a:gd name="connsiteY201" fmla="*/ 114548 h 520313"/>
                <a:gd name="connsiteX202" fmla="*/ 69723 w 377565"/>
                <a:gd name="connsiteY202" fmla="*/ 86545 h 520313"/>
                <a:gd name="connsiteX203" fmla="*/ 70866 w 377565"/>
                <a:gd name="connsiteY203" fmla="*/ 84259 h 520313"/>
                <a:gd name="connsiteX204" fmla="*/ 74866 w 377565"/>
                <a:gd name="connsiteY204" fmla="*/ 75686 h 520313"/>
                <a:gd name="connsiteX205" fmla="*/ 79438 w 377565"/>
                <a:gd name="connsiteY205" fmla="*/ 57970 h 520313"/>
                <a:gd name="connsiteX206" fmla="*/ 84010 w 377565"/>
                <a:gd name="connsiteY206" fmla="*/ 47683 h 520313"/>
                <a:gd name="connsiteX207" fmla="*/ 90868 w 377565"/>
                <a:gd name="connsiteY207" fmla="*/ 41396 h 520313"/>
                <a:gd name="connsiteX208" fmla="*/ 122301 w 377565"/>
                <a:gd name="connsiteY208" fmla="*/ 17393 h 520313"/>
                <a:gd name="connsiteX209" fmla="*/ 125730 w 377565"/>
                <a:gd name="connsiteY209" fmla="*/ 13964 h 520313"/>
                <a:gd name="connsiteX210" fmla="*/ 125730 w 377565"/>
                <a:gd name="connsiteY210" fmla="*/ 9964 h 520313"/>
                <a:gd name="connsiteX211" fmla="*/ 118872 w 377565"/>
                <a:gd name="connsiteY211" fmla="*/ 3677 h 520313"/>
                <a:gd name="connsiteX212" fmla="*/ 73723 w 377565"/>
                <a:gd name="connsiteY212" fmla="*/ 8249 h 520313"/>
                <a:gd name="connsiteX213" fmla="*/ 54864 w 377565"/>
                <a:gd name="connsiteY213" fmla="*/ 22537 h 520313"/>
                <a:gd name="connsiteX214" fmla="*/ 30861 w 377565"/>
                <a:gd name="connsiteY214" fmla="*/ 48254 h 520313"/>
                <a:gd name="connsiteX215" fmla="*/ 28003 w 377565"/>
                <a:gd name="connsiteY215" fmla="*/ 51683 h 520313"/>
                <a:gd name="connsiteX216" fmla="*/ 23431 w 377565"/>
                <a:gd name="connsiteY216" fmla="*/ 59684 h 520313"/>
                <a:gd name="connsiteX217" fmla="*/ 19431 w 377565"/>
                <a:gd name="connsiteY217" fmla="*/ 68257 h 520313"/>
                <a:gd name="connsiteX218" fmla="*/ 2286 w 377565"/>
                <a:gd name="connsiteY218" fmla="*/ 98546 h 520313"/>
                <a:gd name="connsiteX219" fmla="*/ 8001 w 377565"/>
                <a:gd name="connsiteY219" fmla="*/ 111691 h 520313"/>
                <a:gd name="connsiteX220" fmla="*/ 25146 w 377565"/>
                <a:gd name="connsiteY220" fmla="*/ 119120 h 520313"/>
                <a:gd name="connsiteX221" fmla="*/ 29718 w 377565"/>
                <a:gd name="connsiteY221" fmla="*/ 123692 h 520313"/>
                <a:gd name="connsiteX222" fmla="*/ 29718 w 377565"/>
                <a:gd name="connsiteY222" fmla="*/ 127693 h 520313"/>
                <a:gd name="connsiteX223" fmla="*/ 25718 w 377565"/>
                <a:gd name="connsiteY223" fmla="*/ 128836 h 520313"/>
                <a:gd name="connsiteX224" fmla="*/ 13716 w 377565"/>
                <a:gd name="connsiteY224" fmla="*/ 121978 h 520313"/>
                <a:gd name="connsiteX225" fmla="*/ 0 w 377565"/>
                <a:gd name="connsiteY225" fmla="*/ 129979 h 520313"/>
                <a:gd name="connsiteX226" fmla="*/ 571 w 377565"/>
                <a:gd name="connsiteY226" fmla="*/ 141980 h 520313"/>
                <a:gd name="connsiteX227" fmla="*/ 8573 w 377565"/>
                <a:gd name="connsiteY227" fmla="*/ 156268 h 520313"/>
                <a:gd name="connsiteX228" fmla="*/ 19431 w 377565"/>
                <a:gd name="connsiteY228" fmla="*/ 160268 h 520313"/>
                <a:gd name="connsiteX229" fmla="*/ 26289 w 377565"/>
                <a:gd name="connsiteY229" fmla="*/ 161411 h 520313"/>
                <a:gd name="connsiteX230" fmla="*/ 33718 w 377565"/>
                <a:gd name="connsiteY230" fmla="*/ 169412 h 520313"/>
                <a:gd name="connsiteX231" fmla="*/ 48578 w 377565"/>
                <a:gd name="connsiteY231" fmla="*/ 176270 h 520313"/>
                <a:gd name="connsiteX232" fmla="*/ 57150 w 377565"/>
                <a:gd name="connsiteY232" fmla="*/ 183128 h 520313"/>
                <a:gd name="connsiteX233" fmla="*/ 71438 w 377565"/>
                <a:gd name="connsiteY233" fmla="*/ 187700 h 520313"/>
                <a:gd name="connsiteX234" fmla="*/ 77724 w 377565"/>
                <a:gd name="connsiteY234" fmla="*/ 189415 h 520313"/>
                <a:gd name="connsiteX235" fmla="*/ 198310 w 377565"/>
                <a:gd name="connsiteY235" fmla="*/ 416872 h 520313"/>
                <a:gd name="connsiteX236" fmla="*/ 194310 w 377565"/>
                <a:gd name="connsiteY236" fmla="*/ 415729 h 520313"/>
                <a:gd name="connsiteX237" fmla="*/ 194310 w 377565"/>
                <a:gd name="connsiteY237" fmla="*/ 414014 h 520313"/>
                <a:gd name="connsiteX238" fmla="*/ 200596 w 377565"/>
                <a:gd name="connsiteY238" fmla="*/ 401441 h 520313"/>
                <a:gd name="connsiteX239" fmla="*/ 204025 w 377565"/>
                <a:gd name="connsiteY239" fmla="*/ 399727 h 520313"/>
                <a:gd name="connsiteX240" fmla="*/ 205740 w 377565"/>
                <a:gd name="connsiteY240" fmla="*/ 401441 h 520313"/>
                <a:gd name="connsiteX241" fmla="*/ 208026 w 377565"/>
                <a:gd name="connsiteY241" fmla="*/ 407156 h 520313"/>
                <a:gd name="connsiteX242" fmla="*/ 198310 w 377565"/>
                <a:gd name="connsiteY242" fmla="*/ 416872 h 520313"/>
                <a:gd name="connsiteX243" fmla="*/ 307467 w 377565"/>
                <a:gd name="connsiteY243" fmla="*/ 211703 h 520313"/>
                <a:gd name="connsiteX244" fmla="*/ 310324 w 377565"/>
                <a:gd name="connsiteY244" fmla="*/ 213989 h 520313"/>
                <a:gd name="connsiteX245" fmla="*/ 306895 w 377565"/>
                <a:gd name="connsiteY245" fmla="*/ 218561 h 520313"/>
                <a:gd name="connsiteX246" fmla="*/ 306895 w 377565"/>
                <a:gd name="connsiteY246" fmla="*/ 219133 h 520313"/>
                <a:gd name="connsiteX247" fmla="*/ 305753 w 377565"/>
                <a:gd name="connsiteY247" fmla="*/ 220276 h 520313"/>
                <a:gd name="connsiteX248" fmla="*/ 306324 w 377565"/>
                <a:gd name="connsiteY248" fmla="*/ 218561 h 520313"/>
                <a:gd name="connsiteX249" fmla="*/ 306895 w 377565"/>
                <a:gd name="connsiteY249" fmla="*/ 218561 h 520313"/>
                <a:gd name="connsiteX250" fmla="*/ 305753 w 377565"/>
                <a:gd name="connsiteY250" fmla="*/ 212846 h 520313"/>
                <a:gd name="connsiteX251" fmla="*/ 307467 w 377565"/>
                <a:gd name="connsiteY251" fmla="*/ 211703 h 520313"/>
                <a:gd name="connsiteX252" fmla="*/ 161163 w 377565"/>
                <a:gd name="connsiteY252" fmla="*/ 96260 h 520313"/>
                <a:gd name="connsiteX253" fmla="*/ 163449 w 377565"/>
                <a:gd name="connsiteY253" fmla="*/ 93974 h 520313"/>
                <a:gd name="connsiteX254" fmla="*/ 162306 w 377565"/>
                <a:gd name="connsiteY254" fmla="*/ 96832 h 520313"/>
                <a:gd name="connsiteX255" fmla="*/ 161163 w 377565"/>
                <a:gd name="connsiteY255" fmla="*/ 96260 h 520313"/>
                <a:gd name="connsiteX256" fmla="*/ 74866 w 377565"/>
                <a:gd name="connsiteY256" fmla="*/ 126550 h 520313"/>
                <a:gd name="connsiteX257" fmla="*/ 76581 w 377565"/>
                <a:gd name="connsiteY257" fmla="*/ 127121 h 520313"/>
                <a:gd name="connsiteX258" fmla="*/ 74866 w 377565"/>
                <a:gd name="connsiteY258" fmla="*/ 127693 h 520313"/>
                <a:gd name="connsiteX259" fmla="*/ 74866 w 377565"/>
                <a:gd name="connsiteY259" fmla="*/ 126550 h 52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377565" h="520313">
                  <a:moveTo>
                    <a:pt x="77724" y="189415"/>
                  </a:moveTo>
                  <a:cubicBezTo>
                    <a:pt x="86868" y="190558"/>
                    <a:pt x="94298" y="198559"/>
                    <a:pt x="104013" y="196844"/>
                  </a:cubicBezTo>
                  <a:cubicBezTo>
                    <a:pt x="104584" y="196844"/>
                    <a:pt x="105728" y="197416"/>
                    <a:pt x="106299" y="197987"/>
                  </a:cubicBezTo>
                  <a:cubicBezTo>
                    <a:pt x="107442" y="198559"/>
                    <a:pt x="109156" y="199702"/>
                    <a:pt x="110299" y="200845"/>
                  </a:cubicBezTo>
                  <a:cubicBezTo>
                    <a:pt x="113728" y="203702"/>
                    <a:pt x="117158" y="207131"/>
                    <a:pt x="121158" y="209417"/>
                  </a:cubicBezTo>
                  <a:cubicBezTo>
                    <a:pt x="122873" y="210560"/>
                    <a:pt x="125730" y="211132"/>
                    <a:pt x="128016" y="210560"/>
                  </a:cubicBezTo>
                  <a:cubicBezTo>
                    <a:pt x="129730" y="209989"/>
                    <a:pt x="130873" y="208274"/>
                    <a:pt x="132588" y="206560"/>
                  </a:cubicBezTo>
                  <a:cubicBezTo>
                    <a:pt x="130873" y="204845"/>
                    <a:pt x="129159" y="202559"/>
                    <a:pt x="128016" y="200845"/>
                  </a:cubicBezTo>
                  <a:cubicBezTo>
                    <a:pt x="128016" y="200845"/>
                    <a:pt x="128016" y="200273"/>
                    <a:pt x="127444" y="200273"/>
                  </a:cubicBezTo>
                  <a:cubicBezTo>
                    <a:pt x="124015" y="200273"/>
                    <a:pt x="121158" y="200273"/>
                    <a:pt x="119443" y="196273"/>
                  </a:cubicBezTo>
                  <a:cubicBezTo>
                    <a:pt x="118872" y="196273"/>
                    <a:pt x="118872" y="196273"/>
                    <a:pt x="118872" y="196273"/>
                  </a:cubicBezTo>
                  <a:lnTo>
                    <a:pt x="117729" y="195130"/>
                  </a:lnTo>
                  <a:lnTo>
                    <a:pt x="119443" y="195701"/>
                  </a:lnTo>
                  <a:cubicBezTo>
                    <a:pt x="119443" y="195701"/>
                    <a:pt x="119443" y="196273"/>
                    <a:pt x="120015" y="196273"/>
                  </a:cubicBezTo>
                  <a:cubicBezTo>
                    <a:pt x="123444" y="196273"/>
                    <a:pt x="126301" y="196844"/>
                    <a:pt x="128016" y="200273"/>
                  </a:cubicBezTo>
                  <a:cubicBezTo>
                    <a:pt x="128016" y="200273"/>
                    <a:pt x="128588" y="200273"/>
                    <a:pt x="128588" y="200273"/>
                  </a:cubicBezTo>
                  <a:cubicBezTo>
                    <a:pt x="130302" y="201988"/>
                    <a:pt x="131445" y="204274"/>
                    <a:pt x="133159" y="205988"/>
                  </a:cubicBezTo>
                  <a:cubicBezTo>
                    <a:pt x="133159" y="205988"/>
                    <a:pt x="132588" y="206560"/>
                    <a:pt x="132588" y="206560"/>
                  </a:cubicBezTo>
                  <a:cubicBezTo>
                    <a:pt x="136017" y="205988"/>
                    <a:pt x="140018" y="205417"/>
                    <a:pt x="143446" y="204274"/>
                  </a:cubicBezTo>
                  <a:cubicBezTo>
                    <a:pt x="149733" y="202559"/>
                    <a:pt x="153162" y="197987"/>
                    <a:pt x="152590" y="191129"/>
                  </a:cubicBezTo>
                  <a:cubicBezTo>
                    <a:pt x="152590" y="188272"/>
                    <a:pt x="152019" y="185986"/>
                    <a:pt x="151448" y="183128"/>
                  </a:cubicBezTo>
                  <a:cubicBezTo>
                    <a:pt x="151448" y="183128"/>
                    <a:pt x="150876" y="183128"/>
                    <a:pt x="150876" y="182557"/>
                  </a:cubicBezTo>
                  <a:cubicBezTo>
                    <a:pt x="150876" y="181985"/>
                    <a:pt x="150876" y="181985"/>
                    <a:pt x="150876" y="181414"/>
                  </a:cubicBezTo>
                  <a:cubicBezTo>
                    <a:pt x="146875" y="177413"/>
                    <a:pt x="147447" y="177413"/>
                    <a:pt x="151448" y="172841"/>
                  </a:cubicBezTo>
                  <a:cubicBezTo>
                    <a:pt x="151448" y="172841"/>
                    <a:pt x="151448" y="172270"/>
                    <a:pt x="151448" y="172270"/>
                  </a:cubicBezTo>
                  <a:cubicBezTo>
                    <a:pt x="151448" y="170555"/>
                    <a:pt x="151448" y="170555"/>
                    <a:pt x="152590" y="171698"/>
                  </a:cubicBezTo>
                  <a:cubicBezTo>
                    <a:pt x="152590" y="171698"/>
                    <a:pt x="152019" y="172270"/>
                    <a:pt x="151448" y="172841"/>
                  </a:cubicBezTo>
                  <a:cubicBezTo>
                    <a:pt x="151448" y="172841"/>
                    <a:pt x="151448" y="172841"/>
                    <a:pt x="151448" y="172841"/>
                  </a:cubicBezTo>
                  <a:cubicBezTo>
                    <a:pt x="151448" y="175699"/>
                    <a:pt x="150876" y="178556"/>
                    <a:pt x="150876" y="181414"/>
                  </a:cubicBezTo>
                  <a:cubicBezTo>
                    <a:pt x="150876" y="181414"/>
                    <a:pt x="150876" y="181985"/>
                    <a:pt x="151448" y="181985"/>
                  </a:cubicBezTo>
                  <a:cubicBezTo>
                    <a:pt x="151448" y="181985"/>
                    <a:pt x="151448" y="182557"/>
                    <a:pt x="151448" y="182557"/>
                  </a:cubicBezTo>
                  <a:cubicBezTo>
                    <a:pt x="156019" y="184843"/>
                    <a:pt x="161163" y="186557"/>
                    <a:pt x="165735" y="188843"/>
                  </a:cubicBezTo>
                  <a:cubicBezTo>
                    <a:pt x="166878" y="189415"/>
                    <a:pt x="167449" y="191129"/>
                    <a:pt x="168021" y="192844"/>
                  </a:cubicBezTo>
                  <a:cubicBezTo>
                    <a:pt x="168021" y="193415"/>
                    <a:pt x="168021" y="194558"/>
                    <a:pt x="167449" y="195130"/>
                  </a:cubicBezTo>
                  <a:cubicBezTo>
                    <a:pt x="166306" y="198559"/>
                    <a:pt x="164020" y="202559"/>
                    <a:pt x="164020" y="205988"/>
                  </a:cubicBezTo>
                  <a:cubicBezTo>
                    <a:pt x="164592" y="209417"/>
                    <a:pt x="168593" y="212275"/>
                    <a:pt x="169164" y="215704"/>
                  </a:cubicBezTo>
                  <a:cubicBezTo>
                    <a:pt x="170878" y="223705"/>
                    <a:pt x="174308" y="229991"/>
                    <a:pt x="180023" y="236278"/>
                  </a:cubicBezTo>
                  <a:cubicBezTo>
                    <a:pt x="181737" y="237992"/>
                    <a:pt x="180594" y="240850"/>
                    <a:pt x="178308" y="241993"/>
                  </a:cubicBezTo>
                  <a:cubicBezTo>
                    <a:pt x="176022" y="243136"/>
                    <a:pt x="173736" y="243136"/>
                    <a:pt x="172021" y="244279"/>
                  </a:cubicBezTo>
                  <a:cubicBezTo>
                    <a:pt x="170307" y="245422"/>
                    <a:pt x="169164" y="247708"/>
                    <a:pt x="168593" y="249994"/>
                  </a:cubicBezTo>
                  <a:cubicBezTo>
                    <a:pt x="168593" y="251137"/>
                    <a:pt x="169735" y="253423"/>
                    <a:pt x="170878" y="253423"/>
                  </a:cubicBezTo>
                  <a:cubicBezTo>
                    <a:pt x="177165" y="255137"/>
                    <a:pt x="182880" y="249994"/>
                    <a:pt x="189166" y="253423"/>
                  </a:cubicBezTo>
                  <a:cubicBezTo>
                    <a:pt x="189738" y="253994"/>
                    <a:pt x="190309" y="254566"/>
                    <a:pt x="190881" y="255137"/>
                  </a:cubicBezTo>
                  <a:cubicBezTo>
                    <a:pt x="192024" y="256852"/>
                    <a:pt x="191453" y="257995"/>
                    <a:pt x="189738" y="259138"/>
                  </a:cubicBezTo>
                  <a:cubicBezTo>
                    <a:pt x="187452" y="260281"/>
                    <a:pt x="185738" y="260852"/>
                    <a:pt x="183451" y="261995"/>
                  </a:cubicBezTo>
                  <a:cubicBezTo>
                    <a:pt x="181737" y="263138"/>
                    <a:pt x="181165" y="267139"/>
                    <a:pt x="182880" y="268282"/>
                  </a:cubicBezTo>
                  <a:cubicBezTo>
                    <a:pt x="184023" y="269425"/>
                    <a:pt x="185738" y="269996"/>
                    <a:pt x="186880" y="270568"/>
                  </a:cubicBezTo>
                  <a:cubicBezTo>
                    <a:pt x="188595" y="270568"/>
                    <a:pt x="189738" y="269996"/>
                    <a:pt x="191453" y="269425"/>
                  </a:cubicBezTo>
                  <a:cubicBezTo>
                    <a:pt x="197739" y="267710"/>
                    <a:pt x="202311" y="268853"/>
                    <a:pt x="204025" y="276283"/>
                  </a:cubicBezTo>
                  <a:cubicBezTo>
                    <a:pt x="204597" y="277426"/>
                    <a:pt x="205168" y="279712"/>
                    <a:pt x="206311" y="280283"/>
                  </a:cubicBezTo>
                  <a:cubicBezTo>
                    <a:pt x="213741" y="283141"/>
                    <a:pt x="213741" y="288856"/>
                    <a:pt x="213169" y="295714"/>
                  </a:cubicBezTo>
                  <a:cubicBezTo>
                    <a:pt x="212026" y="303715"/>
                    <a:pt x="212026" y="311144"/>
                    <a:pt x="211455" y="319145"/>
                  </a:cubicBezTo>
                  <a:cubicBezTo>
                    <a:pt x="210883" y="322003"/>
                    <a:pt x="209740" y="325432"/>
                    <a:pt x="206311" y="326003"/>
                  </a:cubicBezTo>
                  <a:cubicBezTo>
                    <a:pt x="201739" y="327146"/>
                    <a:pt x="197168" y="329432"/>
                    <a:pt x="194881" y="333433"/>
                  </a:cubicBezTo>
                  <a:cubicBezTo>
                    <a:pt x="190309" y="340291"/>
                    <a:pt x="183451" y="344291"/>
                    <a:pt x="177165" y="348863"/>
                  </a:cubicBezTo>
                  <a:cubicBezTo>
                    <a:pt x="164592" y="358007"/>
                    <a:pt x="160020" y="359150"/>
                    <a:pt x="168021" y="377438"/>
                  </a:cubicBezTo>
                  <a:cubicBezTo>
                    <a:pt x="168593" y="378581"/>
                    <a:pt x="166878" y="381439"/>
                    <a:pt x="166306" y="381439"/>
                  </a:cubicBezTo>
                  <a:cubicBezTo>
                    <a:pt x="158305" y="381439"/>
                    <a:pt x="150876" y="383725"/>
                    <a:pt x="143446" y="386582"/>
                  </a:cubicBezTo>
                  <a:cubicBezTo>
                    <a:pt x="135445" y="389440"/>
                    <a:pt x="128016" y="388868"/>
                    <a:pt x="120586" y="384296"/>
                  </a:cubicBezTo>
                  <a:cubicBezTo>
                    <a:pt x="116586" y="382010"/>
                    <a:pt x="112585" y="379724"/>
                    <a:pt x="108013" y="378010"/>
                  </a:cubicBezTo>
                  <a:cubicBezTo>
                    <a:pt x="106870" y="377438"/>
                    <a:pt x="104584" y="378010"/>
                    <a:pt x="104013" y="379153"/>
                  </a:cubicBezTo>
                  <a:cubicBezTo>
                    <a:pt x="100013" y="384296"/>
                    <a:pt x="95440" y="388297"/>
                    <a:pt x="90868" y="392297"/>
                  </a:cubicBezTo>
                  <a:cubicBezTo>
                    <a:pt x="88583" y="394012"/>
                    <a:pt x="86868" y="397441"/>
                    <a:pt x="85725" y="399727"/>
                  </a:cubicBezTo>
                  <a:cubicBezTo>
                    <a:pt x="83439" y="403727"/>
                    <a:pt x="84582" y="410014"/>
                    <a:pt x="87439" y="412871"/>
                  </a:cubicBezTo>
                  <a:cubicBezTo>
                    <a:pt x="94869" y="420872"/>
                    <a:pt x="103441" y="425444"/>
                    <a:pt x="114300" y="419729"/>
                  </a:cubicBezTo>
                  <a:cubicBezTo>
                    <a:pt x="117158" y="418586"/>
                    <a:pt x="120015" y="417443"/>
                    <a:pt x="123444" y="416872"/>
                  </a:cubicBezTo>
                  <a:cubicBezTo>
                    <a:pt x="124587" y="416300"/>
                    <a:pt x="126873" y="416300"/>
                    <a:pt x="128016" y="416872"/>
                  </a:cubicBezTo>
                  <a:cubicBezTo>
                    <a:pt x="136017" y="421444"/>
                    <a:pt x="144589" y="418586"/>
                    <a:pt x="153162" y="420301"/>
                  </a:cubicBezTo>
                  <a:cubicBezTo>
                    <a:pt x="157734" y="420872"/>
                    <a:pt x="160591" y="423158"/>
                    <a:pt x="162306" y="426587"/>
                  </a:cubicBezTo>
                  <a:cubicBezTo>
                    <a:pt x="166306" y="433445"/>
                    <a:pt x="168593" y="440875"/>
                    <a:pt x="173164" y="447161"/>
                  </a:cubicBezTo>
                  <a:cubicBezTo>
                    <a:pt x="176022" y="451162"/>
                    <a:pt x="178308" y="454591"/>
                    <a:pt x="175450" y="459734"/>
                  </a:cubicBezTo>
                  <a:cubicBezTo>
                    <a:pt x="173736" y="462592"/>
                    <a:pt x="174879" y="466021"/>
                    <a:pt x="176593" y="468878"/>
                  </a:cubicBezTo>
                  <a:cubicBezTo>
                    <a:pt x="181165" y="475165"/>
                    <a:pt x="186309" y="480880"/>
                    <a:pt x="193167" y="484309"/>
                  </a:cubicBezTo>
                  <a:cubicBezTo>
                    <a:pt x="193167" y="484309"/>
                    <a:pt x="193167" y="484309"/>
                    <a:pt x="193167" y="484309"/>
                  </a:cubicBezTo>
                  <a:cubicBezTo>
                    <a:pt x="193167" y="484309"/>
                    <a:pt x="193738" y="484309"/>
                    <a:pt x="193738" y="484309"/>
                  </a:cubicBezTo>
                  <a:lnTo>
                    <a:pt x="193167" y="483737"/>
                  </a:lnTo>
                  <a:cubicBezTo>
                    <a:pt x="198310" y="485452"/>
                    <a:pt x="202311" y="489452"/>
                    <a:pt x="205740" y="493453"/>
                  </a:cubicBezTo>
                  <a:cubicBezTo>
                    <a:pt x="212026" y="500311"/>
                    <a:pt x="218884" y="506597"/>
                    <a:pt x="228600" y="508883"/>
                  </a:cubicBezTo>
                  <a:cubicBezTo>
                    <a:pt x="233172" y="510026"/>
                    <a:pt x="236601" y="514027"/>
                    <a:pt x="240601" y="515741"/>
                  </a:cubicBezTo>
                  <a:cubicBezTo>
                    <a:pt x="244602" y="517456"/>
                    <a:pt x="249174" y="519170"/>
                    <a:pt x="253746" y="520313"/>
                  </a:cubicBezTo>
                  <a:cubicBezTo>
                    <a:pt x="254889" y="520313"/>
                    <a:pt x="256603" y="519170"/>
                    <a:pt x="257175" y="518027"/>
                  </a:cubicBezTo>
                  <a:cubicBezTo>
                    <a:pt x="259461" y="514027"/>
                    <a:pt x="260033" y="509455"/>
                    <a:pt x="257746" y="504883"/>
                  </a:cubicBezTo>
                  <a:cubicBezTo>
                    <a:pt x="251460" y="492881"/>
                    <a:pt x="245745" y="481451"/>
                    <a:pt x="235458" y="472307"/>
                  </a:cubicBezTo>
                  <a:cubicBezTo>
                    <a:pt x="232029" y="469450"/>
                    <a:pt x="231458" y="464878"/>
                    <a:pt x="231458" y="460306"/>
                  </a:cubicBezTo>
                  <a:cubicBezTo>
                    <a:pt x="231458" y="460306"/>
                    <a:pt x="230886" y="460306"/>
                    <a:pt x="230886" y="460306"/>
                  </a:cubicBezTo>
                  <a:cubicBezTo>
                    <a:pt x="230886" y="459734"/>
                    <a:pt x="230886" y="459734"/>
                    <a:pt x="230314" y="459163"/>
                  </a:cubicBezTo>
                  <a:cubicBezTo>
                    <a:pt x="229743" y="458591"/>
                    <a:pt x="229171" y="458591"/>
                    <a:pt x="229171" y="458020"/>
                  </a:cubicBezTo>
                  <a:cubicBezTo>
                    <a:pt x="229743" y="458020"/>
                    <a:pt x="230314" y="458020"/>
                    <a:pt x="230314" y="458591"/>
                  </a:cubicBezTo>
                  <a:cubicBezTo>
                    <a:pt x="230314" y="458591"/>
                    <a:pt x="230314" y="459163"/>
                    <a:pt x="230314" y="459163"/>
                  </a:cubicBezTo>
                  <a:cubicBezTo>
                    <a:pt x="230886" y="459163"/>
                    <a:pt x="230886" y="459734"/>
                    <a:pt x="231458" y="459734"/>
                  </a:cubicBezTo>
                  <a:cubicBezTo>
                    <a:pt x="231458" y="459734"/>
                    <a:pt x="231458" y="460306"/>
                    <a:pt x="231458" y="460306"/>
                  </a:cubicBezTo>
                  <a:cubicBezTo>
                    <a:pt x="238887" y="463163"/>
                    <a:pt x="245173" y="466592"/>
                    <a:pt x="250317" y="472879"/>
                  </a:cubicBezTo>
                  <a:cubicBezTo>
                    <a:pt x="254318" y="478022"/>
                    <a:pt x="258889" y="481451"/>
                    <a:pt x="265176" y="484309"/>
                  </a:cubicBezTo>
                  <a:cubicBezTo>
                    <a:pt x="269748" y="486023"/>
                    <a:pt x="272605" y="490024"/>
                    <a:pt x="274891" y="494024"/>
                  </a:cubicBezTo>
                  <a:cubicBezTo>
                    <a:pt x="277178" y="498025"/>
                    <a:pt x="279463" y="502597"/>
                    <a:pt x="281749" y="506026"/>
                  </a:cubicBezTo>
                  <a:cubicBezTo>
                    <a:pt x="282321" y="507169"/>
                    <a:pt x="284607" y="508312"/>
                    <a:pt x="285750" y="507740"/>
                  </a:cubicBezTo>
                  <a:cubicBezTo>
                    <a:pt x="287464" y="507169"/>
                    <a:pt x="288036" y="505454"/>
                    <a:pt x="287464" y="503740"/>
                  </a:cubicBezTo>
                  <a:cubicBezTo>
                    <a:pt x="284035" y="497453"/>
                    <a:pt x="284607" y="492310"/>
                    <a:pt x="288608" y="486023"/>
                  </a:cubicBezTo>
                  <a:cubicBezTo>
                    <a:pt x="290893" y="482023"/>
                    <a:pt x="293751" y="478594"/>
                    <a:pt x="297751" y="475736"/>
                  </a:cubicBezTo>
                  <a:cubicBezTo>
                    <a:pt x="301180" y="473450"/>
                    <a:pt x="301752" y="469450"/>
                    <a:pt x="300609" y="464878"/>
                  </a:cubicBezTo>
                  <a:cubicBezTo>
                    <a:pt x="300038" y="462592"/>
                    <a:pt x="300038" y="460306"/>
                    <a:pt x="298894" y="458020"/>
                  </a:cubicBezTo>
                  <a:cubicBezTo>
                    <a:pt x="295465" y="450019"/>
                    <a:pt x="293751" y="441446"/>
                    <a:pt x="294323" y="432874"/>
                  </a:cubicBezTo>
                  <a:cubicBezTo>
                    <a:pt x="294894" y="427730"/>
                    <a:pt x="292036" y="424301"/>
                    <a:pt x="288036" y="421444"/>
                  </a:cubicBezTo>
                  <a:cubicBezTo>
                    <a:pt x="283464" y="418015"/>
                    <a:pt x="279463" y="414586"/>
                    <a:pt x="275463" y="410585"/>
                  </a:cubicBezTo>
                  <a:cubicBezTo>
                    <a:pt x="273177" y="408299"/>
                    <a:pt x="272034" y="405442"/>
                    <a:pt x="272034" y="402013"/>
                  </a:cubicBezTo>
                  <a:cubicBezTo>
                    <a:pt x="272034" y="395155"/>
                    <a:pt x="270891" y="388297"/>
                    <a:pt x="266319" y="382582"/>
                  </a:cubicBezTo>
                  <a:cubicBezTo>
                    <a:pt x="265748" y="381439"/>
                    <a:pt x="265748" y="379724"/>
                    <a:pt x="265176" y="378581"/>
                  </a:cubicBezTo>
                  <a:cubicBezTo>
                    <a:pt x="265176" y="378581"/>
                    <a:pt x="264604" y="378581"/>
                    <a:pt x="264604" y="378581"/>
                  </a:cubicBezTo>
                  <a:lnTo>
                    <a:pt x="264033" y="377438"/>
                  </a:lnTo>
                  <a:lnTo>
                    <a:pt x="265176" y="378010"/>
                  </a:lnTo>
                  <a:cubicBezTo>
                    <a:pt x="265176" y="378010"/>
                    <a:pt x="265176" y="378581"/>
                    <a:pt x="265176" y="378581"/>
                  </a:cubicBezTo>
                  <a:cubicBezTo>
                    <a:pt x="266319" y="378581"/>
                    <a:pt x="268033" y="379153"/>
                    <a:pt x="269176" y="379153"/>
                  </a:cubicBezTo>
                  <a:cubicBezTo>
                    <a:pt x="276034" y="379153"/>
                    <a:pt x="276606" y="378581"/>
                    <a:pt x="278892" y="371723"/>
                  </a:cubicBezTo>
                  <a:cubicBezTo>
                    <a:pt x="279463" y="369437"/>
                    <a:pt x="280606" y="367151"/>
                    <a:pt x="281178" y="365437"/>
                  </a:cubicBezTo>
                  <a:cubicBezTo>
                    <a:pt x="282321" y="363722"/>
                    <a:pt x="285750" y="363151"/>
                    <a:pt x="286893" y="364865"/>
                  </a:cubicBezTo>
                  <a:cubicBezTo>
                    <a:pt x="290322" y="369437"/>
                    <a:pt x="293179" y="374009"/>
                    <a:pt x="296608" y="378010"/>
                  </a:cubicBezTo>
                  <a:cubicBezTo>
                    <a:pt x="301180" y="383725"/>
                    <a:pt x="304038" y="390011"/>
                    <a:pt x="305181" y="396869"/>
                  </a:cubicBezTo>
                  <a:cubicBezTo>
                    <a:pt x="305753" y="399727"/>
                    <a:pt x="306324" y="403156"/>
                    <a:pt x="306895" y="406013"/>
                  </a:cubicBezTo>
                  <a:cubicBezTo>
                    <a:pt x="307467" y="407728"/>
                    <a:pt x="308038" y="408871"/>
                    <a:pt x="309181" y="410014"/>
                  </a:cubicBezTo>
                  <a:cubicBezTo>
                    <a:pt x="313753" y="414014"/>
                    <a:pt x="318897" y="418015"/>
                    <a:pt x="324612" y="419729"/>
                  </a:cubicBezTo>
                  <a:cubicBezTo>
                    <a:pt x="325755" y="420301"/>
                    <a:pt x="328041" y="418586"/>
                    <a:pt x="328613" y="418015"/>
                  </a:cubicBezTo>
                  <a:cubicBezTo>
                    <a:pt x="330327" y="413443"/>
                    <a:pt x="331470" y="408871"/>
                    <a:pt x="332041" y="404870"/>
                  </a:cubicBezTo>
                  <a:cubicBezTo>
                    <a:pt x="332613" y="401441"/>
                    <a:pt x="334328" y="399155"/>
                    <a:pt x="337756" y="398584"/>
                  </a:cubicBezTo>
                  <a:cubicBezTo>
                    <a:pt x="340043" y="398012"/>
                    <a:pt x="342328" y="397441"/>
                    <a:pt x="344614" y="396869"/>
                  </a:cubicBezTo>
                  <a:cubicBezTo>
                    <a:pt x="355473" y="392869"/>
                    <a:pt x="359473" y="381439"/>
                    <a:pt x="369760" y="376295"/>
                  </a:cubicBezTo>
                  <a:cubicBezTo>
                    <a:pt x="372618" y="374581"/>
                    <a:pt x="374904" y="370580"/>
                    <a:pt x="376618" y="367151"/>
                  </a:cubicBezTo>
                  <a:cubicBezTo>
                    <a:pt x="377761" y="365437"/>
                    <a:pt x="377761" y="362579"/>
                    <a:pt x="377190" y="360293"/>
                  </a:cubicBezTo>
                  <a:cubicBezTo>
                    <a:pt x="375475" y="355150"/>
                    <a:pt x="372618" y="350006"/>
                    <a:pt x="366331" y="348863"/>
                  </a:cubicBezTo>
                  <a:cubicBezTo>
                    <a:pt x="363474" y="348292"/>
                    <a:pt x="360045" y="347720"/>
                    <a:pt x="358330" y="344863"/>
                  </a:cubicBezTo>
                  <a:lnTo>
                    <a:pt x="358902" y="345434"/>
                  </a:lnTo>
                  <a:cubicBezTo>
                    <a:pt x="358902" y="344863"/>
                    <a:pt x="358902" y="344863"/>
                    <a:pt x="358902" y="344291"/>
                  </a:cubicBezTo>
                  <a:cubicBezTo>
                    <a:pt x="358902" y="344291"/>
                    <a:pt x="358330" y="344863"/>
                    <a:pt x="358330" y="344863"/>
                  </a:cubicBezTo>
                  <a:cubicBezTo>
                    <a:pt x="356616" y="343148"/>
                    <a:pt x="356616" y="342005"/>
                    <a:pt x="358330" y="340291"/>
                  </a:cubicBezTo>
                  <a:cubicBezTo>
                    <a:pt x="358330" y="340291"/>
                    <a:pt x="358902" y="340862"/>
                    <a:pt x="358902" y="340862"/>
                  </a:cubicBezTo>
                  <a:cubicBezTo>
                    <a:pt x="358902" y="340291"/>
                    <a:pt x="358902" y="340291"/>
                    <a:pt x="358902" y="339719"/>
                  </a:cubicBezTo>
                  <a:lnTo>
                    <a:pt x="358330" y="340291"/>
                  </a:lnTo>
                  <a:cubicBezTo>
                    <a:pt x="357188" y="339148"/>
                    <a:pt x="356616" y="338005"/>
                    <a:pt x="354901" y="336862"/>
                  </a:cubicBezTo>
                  <a:cubicBezTo>
                    <a:pt x="353758" y="336290"/>
                    <a:pt x="352044" y="336290"/>
                    <a:pt x="350329" y="336290"/>
                  </a:cubicBezTo>
                  <a:cubicBezTo>
                    <a:pt x="348615" y="336290"/>
                    <a:pt x="347472" y="336290"/>
                    <a:pt x="345758" y="336290"/>
                  </a:cubicBezTo>
                  <a:cubicBezTo>
                    <a:pt x="342900" y="335719"/>
                    <a:pt x="341185" y="331718"/>
                    <a:pt x="341757" y="328861"/>
                  </a:cubicBezTo>
                  <a:cubicBezTo>
                    <a:pt x="344043" y="322003"/>
                    <a:pt x="344614" y="320860"/>
                    <a:pt x="340043" y="318574"/>
                  </a:cubicBezTo>
                  <a:cubicBezTo>
                    <a:pt x="336042" y="316288"/>
                    <a:pt x="332041" y="314002"/>
                    <a:pt x="332613" y="308287"/>
                  </a:cubicBezTo>
                  <a:cubicBezTo>
                    <a:pt x="328041" y="306572"/>
                    <a:pt x="324040" y="305429"/>
                    <a:pt x="319468" y="303715"/>
                  </a:cubicBezTo>
                  <a:cubicBezTo>
                    <a:pt x="315468" y="302000"/>
                    <a:pt x="313182" y="298571"/>
                    <a:pt x="312039" y="295142"/>
                  </a:cubicBezTo>
                  <a:cubicBezTo>
                    <a:pt x="309753" y="287713"/>
                    <a:pt x="305181" y="283141"/>
                    <a:pt x="297751" y="281426"/>
                  </a:cubicBezTo>
                  <a:cubicBezTo>
                    <a:pt x="294894" y="280855"/>
                    <a:pt x="294323" y="277997"/>
                    <a:pt x="296037" y="275711"/>
                  </a:cubicBezTo>
                  <a:cubicBezTo>
                    <a:pt x="300609" y="270568"/>
                    <a:pt x="305753" y="265424"/>
                    <a:pt x="304038" y="257423"/>
                  </a:cubicBezTo>
                  <a:cubicBezTo>
                    <a:pt x="303466" y="255709"/>
                    <a:pt x="305181" y="255137"/>
                    <a:pt x="306895" y="255709"/>
                  </a:cubicBezTo>
                  <a:cubicBezTo>
                    <a:pt x="310896" y="256852"/>
                    <a:pt x="314325" y="258566"/>
                    <a:pt x="318325" y="258566"/>
                  </a:cubicBezTo>
                  <a:cubicBezTo>
                    <a:pt x="320040" y="258566"/>
                    <a:pt x="323469" y="257423"/>
                    <a:pt x="324040" y="256280"/>
                  </a:cubicBezTo>
                  <a:cubicBezTo>
                    <a:pt x="325183" y="254566"/>
                    <a:pt x="324040" y="251708"/>
                    <a:pt x="324040" y="249422"/>
                  </a:cubicBezTo>
                  <a:cubicBezTo>
                    <a:pt x="324040" y="248851"/>
                    <a:pt x="323469" y="247708"/>
                    <a:pt x="322898" y="247708"/>
                  </a:cubicBezTo>
                  <a:cubicBezTo>
                    <a:pt x="318897" y="244279"/>
                    <a:pt x="317183" y="240278"/>
                    <a:pt x="321754" y="235706"/>
                  </a:cubicBezTo>
                  <a:cubicBezTo>
                    <a:pt x="325183" y="231706"/>
                    <a:pt x="325755" y="227705"/>
                    <a:pt x="324040" y="222562"/>
                  </a:cubicBezTo>
                  <a:cubicBezTo>
                    <a:pt x="321754" y="216275"/>
                    <a:pt x="318325" y="209989"/>
                    <a:pt x="316611" y="203131"/>
                  </a:cubicBezTo>
                  <a:cubicBezTo>
                    <a:pt x="314325" y="192272"/>
                    <a:pt x="308038" y="185414"/>
                    <a:pt x="297180" y="182557"/>
                  </a:cubicBezTo>
                  <a:cubicBezTo>
                    <a:pt x="292608" y="181414"/>
                    <a:pt x="288608" y="179128"/>
                    <a:pt x="287464" y="173413"/>
                  </a:cubicBezTo>
                  <a:cubicBezTo>
                    <a:pt x="286893" y="171698"/>
                    <a:pt x="284607" y="170555"/>
                    <a:pt x="282893" y="169412"/>
                  </a:cubicBezTo>
                  <a:cubicBezTo>
                    <a:pt x="282893" y="169412"/>
                    <a:pt x="282893" y="169412"/>
                    <a:pt x="282893" y="169412"/>
                  </a:cubicBezTo>
                  <a:lnTo>
                    <a:pt x="281749" y="170555"/>
                  </a:lnTo>
                  <a:lnTo>
                    <a:pt x="282893" y="169412"/>
                  </a:lnTo>
                  <a:cubicBezTo>
                    <a:pt x="282893" y="169412"/>
                    <a:pt x="282893" y="169412"/>
                    <a:pt x="283464" y="169412"/>
                  </a:cubicBezTo>
                  <a:cubicBezTo>
                    <a:pt x="285178" y="164269"/>
                    <a:pt x="285750" y="158554"/>
                    <a:pt x="282893" y="153410"/>
                  </a:cubicBezTo>
                  <a:cubicBezTo>
                    <a:pt x="281178" y="149981"/>
                    <a:pt x="278892" y="146552"/>
                    <a:pt x="276034" y="143695"/>
                  </a:cubicBezTo>
                  <a:cubicBezTo>
                    <a:pt x="272605" y="139694"/>
                    <a:pt x="269176" y="138551"/>
                    <a:pt x="263461" y="141409"/>
                  </a:cubicBezTo>
                  <a:cubicBezTo>
                    <a:pt x="258889" y="143695"/>
                    <a:pt x="257175" y="143695"/>
                    <a:pt x="256032" y="140266"/>
                  </a:cubicBezTo>
                  <a:cubicBezTo>
                    <a:pt x="253746" y="133979"/>
                    <a:pt x="249174" y="135122"/>
                    <a:pt x="244602" y="135694"/>
                  </a:cubicBezTo>
                  <a:cubicBezTo>
                    <a:pt x="244030" y="135694"/>
                    <a:pt x="242888" y="135694"/>
                    <a:pt x="242316" y="135122"/>
                  </a:cubicBezTo>
                  <a:cubicBezTo>
                    <a:pt x="240601" y="133979"/>
                    <a:pt x="241173" y="132836"/>
                    <a:pt x="242888" y="131693"/>
                  </a:cubicBezTo>
                  <a:cubicBezTo>
                    <a:pt x="245173" y="129407"/>
                    <a:pt x="246888" y="127121"/>
                    <a:pt x="248603" y="124264"/>
                  </a:cubicBezTo>
                  <a:cubicBezTo>
                    <a:pt x="249174" y="123121"/>
                    <a:pt x="249174" y="120835"/>
                    <a:pt x="248031" y="119692"/>
                  </a:cubicBezTo>
                  <a:cubicBezTo>
                    <a:pt x="246888" y="117977"/>
                    <a:pt x="244030" y="116834"/>
                    <a:pt x="242888" y="115120"/>
                  </a:cubicBezTo>
                  <a:cubicBezTo>
                    <a:pt x="241173" y="112262"/>
                    <a:pt x="244030" y="109405"/>
                    <a:pt x="244030" y="106547"/>
                  </a:cubicBezTo>
                  <a:cubicBezTo>
                    <a:pt x="244030" y="101975"/>
                    <a:pt x="242316" y="98546"/>
                    <a:pt x="239458" y="96260"/>
                  </a:cubicBezTo>
                  <a:cubicBezTo>
                    <a:pt x="232029" y="90545"/>
                    <a:pt x="224599" y="85402"/>
                    <a:pt x="217170" y="79687"/>
                  </a:cubicBezTo>
                  <a:cubicBezTo>
                    <a:pt x="217170" y="79687"/>
                    <a:pt x="217170" y="79687"/>
                    <a:pt x="217170" y="79687"/>
                  </a:cubicBezTo>
                  <a:cubicBezTo>
                    <a:pt x="217170" y="79687"/>
                    <a:pt x="217170" y="79687"/>
                    <a:pt x="217170" y="79687"/>
                  </a:cubicBezTo>
                  <a:lnTo>
                    <a:pt x="217741" y="80258"/>
                  </a:lnTo>
                  <a:cubicBezTo>
                    <a:pt x="210312" y="79115"/>
                    <a:pt x="204025" y="82544"/>
                    <a:pt x="197739" y="85973"/>
                  </a:cubicBezTo>
                  <a:cubicBezTo>
                    <a:pt x="192024" y="89974"/>
                    <a:pt x="185166" y="89974"/>
                    <a:pt x="180023" y="86545"/>
                  </a:cubicBezTo>
                  <a:cubicBezTo>
                    <a:pt x="174308" y="83116"/>
                    <a:pt x="170307" y="85402"/>
                    <a:pt x="166306" y="88259"/>
                  </a:cubicBezTo>
                  <a:cubicBezTo>
                    <a:pt x="166306" y="88831"/>
                    <a:pt x="166306" y="88831"/>
                    <a:pt x="166306" y="89402"/>
                  </a:cubicBezTo>
                  <a:cubicBezTo>
                    <a:pt x="165163" y="89974"/>
                    <a:pt x="164592" y="90545"/>
                    <a:pt x="163449" y="91117"/>
                  </a:cubicBezTo>
                  <a:cubicBezTo>
                    <a:pt x="164020" y="90545"/>
                    <a:pt x="164592" y="89402"/>
                    <a:pt x="165735" y="88831"/>
                  </a:cubicBezTo>
                  <a:cubicBezTo>
                    <a:pt x="165735" y="88831"/>
                    <a:pt x="166306" y="88259"/>
                    <a:pt x="166306" y="88259"/>
                  </a:cubicBezTo>
                  <a:cubicBezTo>
                    <a:pt x="167449" y="84259"/>
                    <a:pt x="168021" y="80258"/>
                    <a:pt x="169164" y="76258"/>
                  </a:cubicBezTo>
                  <a:cubicBezTo>
                    <a:pt x="172021" y="65971"/>
                    <a:pt x="176022" y="56255"/>
                    <a:pt x="176022" y="45397"/>
                  </a:cubicBezTo>
                  <a:cubicBezTo>
                    <a:pt x="176022" y="42539"/>
                    <a:pt x="177165" y="40253"/>
                    <a:pt x="179451" y="37967"/>
                  </a:cubicBezTo>
                  <a:cubicBezTo>
                    <a:pt x="179451" y="36253"/>
                    <a:pt x="179451" y="35110"/>
                    <a:pt x="179451" y="33395"/>
                  </a:cubicBezTo>
                  <a:cubicBezTo>
                    <a:pt x="179451" y="24251"/>
                    <a:pt x="176022" y="22537"/>
                    <a:pt x="168593" y="20822"/>
                  </a:cubicBezTo>
                  <a:cubicBezTo>
                    <a:pt x="164592" y="19679"/>
                    <a:pt x="161163" y="20251"/>
                    <a:pt x="157163" y="20822"/>
                  </a:cubicBezTo>
                  <a:cubicBezTo>
                    <a:pt x="148018" y="22537"/>
                    <a:pt x="139446" y="28252"/>
                    <a:pt x="129730" y="28252"/>
                  </a:cubicBezTo>
                  <a:cubicBezTo>
                    <a:pt x="121158" y="28252"/>
                    <a:pt x="114871" y="31681"/>
                    <a:pt x="109156" y="37967"/>
                  </a:cubicBezTo>
                  <a:cubicBezTo>
                    <a:pt x="106870" y="40825"/>
                    <a:pt x="102870" y="42539"/>
                    <a:pt x="100013" y="45397"/>
                  </a:cubicBezTo>
                  <a:cubicBezTo>
                    <a:pt x="92583" y="53398"/>
                    <a:pt x="90297" y="63113"/>
                    <a:pt x="93726" y="73400"/>
                  </a:cubicBezTo>
                  <a:cubicBezTo>
                    <a:pt x="94298" y="75686"/>
                    <a:pt x="95440" y="77972"/>
                    <a:pt x="92011" y="78544"/>
                  </a:cubicBezTo>
                  <a:cubicBezTo>
                    <a:pt x="88011" y="79115"/>
                    <a:pt x="85153" y="82544"/>
                    <a:pt x="81724" y="84259"/>
                  </a:cubicBezTo>
                  <a:cubicBezTo>
                    <a:pt x="77724" y="86545"/>
                    <a:pt x="76581" y="89974"/>
                    <a:pt x="77724" y="93974"/>
                  </a:cubicBezTo>
                  <a:cubicBezTo>
                    <a:pt x="78867" y="98546"/>
                    <a:pt x="80581" y="103118"/>
                    <a:pt x="81724" y="107690"/>
                  </a:cubicBezTo>
                  <a:cubicBezTo>
                    <a:pt x="82296" y="109405"/>
                    <a:pt x="82296" y="110548"/>
                    <a:pt x="82296" y="112262"/>
                  </a:cubicBezTo>
                  <a:cubicBezTo>
                    <a:pt x="82296" y="112834"/>
                    <a:pt x="81724" y="113977"/>
                    <a:pt x="81153" y="113977"/>
                  </a:cubicBezTo>
                  <a:cubicBezTo>
                    <a:pt x="80010" y="114548"/>
                    <a:pt x="77724" y="115120"/>
                    <a:pt x="77153" y="114548"/>
                  </a:cubicBezTo>
                  <a:cubicBezTo>
                    <a:pt x="70294" y="108262"/>
                    <a:pt x="66865" y="93974"/>
                    <a:pt x="69723" y="86545"/>
                  </a:cubicBezTo>
                  <a:cubicBezTo>
                    <a:pt x="70294" y="85973"/>
                    <a:pt x="70294" y="84830"/>
                    <a:pt x="70866" y="84259"/>
                  </a:cubicBezTo>
                  <a:cubicBezTo>
                    <a:pt x="72009" y="81401"/>
                    <a:pt x="73152" y="78544"/>
                    <a:pt x="74866" y="75686"/>
                  </a:cubicBezTo>
                  <a:cubicBezTo>
                    <a:pt x="79438" y="70543"/>
                    <a:pt x="80010" y="64828"/>
                    <a:pt x="79438" y="57970"/>
                  </a:cubicBezTo>
                  <a:cubicBezTo>
                    <a:pt x="78867" y="53969"/>
                    <a:pt x="81153" y="50540"/>
                    <a:pt x="84010" y="47683"/>
                  </a:cubicBezTo>
                  <a:cubicBezTo>
                    <a:pt x="86296" y="45397"/>
                    <a:pt x="89154" y="43682"/>
                    <a:pt x="90868" y="41396"/>
                  </a:cubicBezTo>
                  <a:cubicBezTo>
                    <a:pt x="99441" y="31109"/>
                    <a:pt x="109728" y="22537"/>
                    <a:pt x="122301" y="17393"/>
                  </a:cubicBezTo>
                  <a:cubicBezTo>
                    <a:pt x="123444" y="16822"/>
                    <a:pt x="124587" y="15679"/>
                    <a:pt x="125730" y="13964"/>
                  </a:cubicBezTo>
                  <a:cubicBezTo>
                    <a:pt x="126301" y="12821"/>
                    <a:pt x="126301" y="10535"/>
                    <a:pt x="125730" y="9964"/>
                  </a:cubicBezTo>
                  <a:cubicBezTo>
                    <a:pt x="124015" y="7678"/>
                    <a:pt x="121729" y="5392"/>
                    <a:pt x="118872" y="3677"/>
                  </a:cubicBezTo>
                  <a:cubicBezTo>
                    <a:pt x="102870" y="-3181"/>
                    <a:pt x="88011" y="248"/>
                    <a:pt x="73723" y="8249"/>
                  </a:cubicBezTo>
                  <a:cubicBezTo>
                    <a:pt x="66865" y="12250"/>
                    <a:pt x="61150" y="17965"/>
                    <a:pt x="54864" y="22537"/>
                  </a:cubicBezTo>
                  <a:cubicBezTo>
                    <a:pt x="45720" y="29966"/>
                    <a:pt x="41148" y="41968"/>
                    <a:pt x="30861" y="48254"/>
                  </a:cubicBezTo>
                  <a:cubicBezTo>
                    <a:pt x="29718" y="48826"/>
                    <a:pt x="28575" y="50540"/>
                    <a:pt x="28003" y="51683"/>
                  </a:cubicBezTo>
                  <a:cubicBezTo>
                    <a:pt x="26289" y="54541"/>
                    <a:pt x="24574" y="56827"/>
                    <a:pt x="23431" y="59684"/>
                  </a:cubicBezTo>
                  <a:cubicBezTo>
                    <a:pt x="21717" y="62542"/>
                    <a:pt x="21145" y="65971"/>
                    <a:pt x="19431" y="68257"/>
                  </a:cubicBezTo>
                  <a:cubicBezTo>
                    <a:pt x="10287" y="76258"/>
                    <a:pt x="7429" y="88259"/>
                    <a:pt x="2286" y="98546"/>
                  </a:cubicBezTo>
                  <a:cubicBezTo>
                    <a:pt x="-572" y="103690"/>
                    <a:pt x="2286" y="109405"/>
                    <a:pt x="8001" y="111691"/>
                  </a:cubicBezTo>
                  <a:cubicBezTo>
                    <a:pt x="13716" y="113977"/>
                    <a:pt x="20003" y="116263"/>
                    <a:pt x="25146" y="119120"/>
                  </a:cubicBezTo>
                  <a:cubicBezTo>
                    <a:pt x="26860" y="120263"/>
                    <a:pt x="28575" y="121978"/>
                    <a:pt x="29718" y="123692"/>
                  </a:cubicBezTo>
                  <a:cubicBezTo>
                    <a:pt x="30289" y="124835"/>
                    <a:pt x="30289" y="127121"/>
                    <a:pt x="29718" y="127693"/>
                  </a:cubicBezTo>
                  <a:cubicBezTo>
                    <a:pt x="29146" y="128836"/>
                    <a:pt x="26860" y="129407"/>
                    <a:pt x="25718" y="128836"/>
                  </a:cubicBezTo>
                  <a:cubicBezTo>
                    <a:pt x="21717" y="126550"/>
                    <a:pt x="17716" y="124264"/>
                    <a:pt x="13716" y="121978"/>
                  </a:cubicBezTo>
                  <a:cubicBezTo>
                    <a:pt x="8001" y="119120"/>
                    <a:pt x="571" y="123121"/>
                    <a:pt x="0" y="129979"/>
                  </a:cubicBezTo>
                  <a:cubicBezTo>
                    <a:pt x="0" y="133979"/>
                    <a:pt x="0" y="137980"/>
                    <a:pt x="571" y="141980"/>
                  </a:cubicBezTo>
                  <a:cubicBezTo>
                    <a:pt x="1143" y="147695"/>
                    <a:pt x="5143" y="151696"/>
                    <a:pt x="8573" y="156268"/>
                  </a:cubicBezTo>
                  <a:cubicBezTo>
                    <a:pt x="11430" y="159697"/>
                    <a:pt x="15430" y="159697"/>
                    <a:pt x="19431" y="160268"/>
                  </a:cubicBezTo>
                  <a:cubicBezTo>
                    <a:pt x="21717" y="160840"/>
                    <a:pt x="24003" y="160840"/>
                    <a:pt x="26289" y="161411"/>
                  </a:cubicBezTo>
                  <a:cubicBezTo>
                    <a:pt x="30861" y="162554"/>
                    <a:pt x="32575" y="165412"/>
                    <a:pt x="33718" y="169412"/>
                  </a:cubicBezTo>
                  <a:cubicBezTo>
                    <a:pt x="37719" y="173984"/>
                    <a:pt x="41719" y="177413"/>
                    <a:pt x="48578" y="176270"/>
                  </a:cubicBezTo>
                  <a:cubicBezTo>
                    <a:pt x="53721" y="175127"/>
                    <a:pt x="56578" y="178556"/>
                    <a:pt x="57150" y="183128"/>
                  </a:cubicBezTo>
                  <a:cubicBezTo>
                    <a:pt x="61722" y="184271"/>
                    <a:pt x="67437" y="184271"/>
                    <a:pt x="71438" y="187700"/>
                  </a:cubicBezTo>
                  <a:cubicBezTo>
                    <a:pt x="73152" y="189986"/>
                    <a:pt x="75438" y="189415"/>
                    <a:pt x="77724" y="189415"/>
                  </a:cubicBezTo>
                  <a:close/>
                  <a:moveTo>
                    <a:pt x="198310" y="416872"/>
                  </a:moveTo>
                  <a:cubicBezTo>
                    <a:pt x="197168" y="416872"/>
                    <a:pt x="195453" y="416300"/>
                    <a:pt x="194310" y="415729"/>
                  </a:cubicBezTo>
                  <a:cubicBezTo>
                    <a:pt x="193738" y="415729"/>
                    <a:pt x="193738" y="414586"/>
                    <a:pt x="194310" y="414014"/>
                  </a:cubicBezTo>
                  <a:cubicBezTo>
                    <a:pt x="196596" y="410014"/>
                    <a:pt x="198882" y="406013"/>
                    <a:pt x="200596" y="401441"/>
                  </a:cubicBezTo>
                  <a:cubicBezTo>
                    <a:pt x="201739" y="399727"/>
                    <a:pt x="202311" y="399155"/>
                    <a:pt x="204025" y="399727"/>
                  </a:cubicBezTo>
                  <a:cubicBezTo>
                    <a:pt x="204597" y="400298"/>
                    <a:pt x="205168" y="400870"/>
                    <a:pt x="205740" y="401441"/>
                  </a:cubicBezTo>
                  <a:cubicBezTo>
                    <a:pt x="206883" y="403727"/>
                    <a:pt x="207454" y="405442"/>
                    <a:pt x="208026" y="407156"/>
                  </a:cubicBezTo>
                  <a:cubicBezTo>
                    <a:pt x="206883" y="412300"/>
                    <a:pt x="203454" y="415729"/>
                    <a:pt x="198310" y="416872"/>
                  </a:cubicBezTo>
                  <a:close/>
                  <a:moveTo>
                    <a:pt x="307467" y="211703"/>
                  </a:moveTo>
                  <a:cubicBezTo>
                    <a:pt x="309181" y="211132"/>
                    <a:pt x="310324" y="212275"/>
                    <a:pt x="310324" y="213989"/>
                  </a:cubicBezTo>
                  <a:cubicBezTo>
                    <a:pt x="310324" y="216275"/>
                    <a:pt x="309181" y="217990"/>
                    <a:pt x="306895" y="218561"/>
                  </a:cubicBezTo>
                  <a:cubicBezTo>
                    <a:pt x="306895" y="218561"/>
                    <a:pt x="306895" y="219133"/>
                    <a:pt x="306895" y="219133"/>
                  </a:cubicBezTo>
                  <a:lnTo>
                    <a:pt x="305753" y="220276"/>
                  </a:lnTo>
                  <a:lnTo>
                    <a:pt x="306324" y="218561"/>
                  </a:lnTo>
                  <a:cubicBezTo>
                    <a:pt x="306324" y="218561"/>
                    <a:pt x="306324" y="218561"/>
                    <a:pt x="306895" y="218561"/>
                  </a:cubicBezTo>
                  <a:cubicBezTo>
                    <a:pt x="306324" y="216847"/>
                    <a:pt x="305753" y="214561"/>
                    <a:pt x="305753" y="212846"/>
                  </a:cubicBezTo>
                  <a:cubicBezTo>
                    <a:pt x="305753" y="212275"/>
                    <a:pt x="306895" y="211703"/>
                    <a:pt x="307467" y="211703"/>
                  </a:cubicBezTo>
                  <a:close/>
                  <a:moveTo>
                    <a:pt x="161163" y="96260"/>
                  </a:moveTo>
                  <a:cubicBezTo>
                    <a:pt x="161734" y="95689"/>
                    <a:pt x="162306" y="94546"/>
                    <a:pt x="163449" y="93974"/>
                  </a:cubicBezTo>
                  <a:cubicBezTo>
                    <a:pt x="162878" y="94546"/>
                    <a:pt x="162306" y="95689"/>
                    <a:pt x="162306" y="96832"/>
                  </a:cubicBezTo>
                  <a:cubicBezTo>
                    <a:pt x="161163" y="96260"/>
                    <a:pt x="159448" y="97975"/>
                    <a:pt x="161163" y="96260"/>
                  </a:cubicBezTo>
                  <a:close/>
                  <a:moveTo>
                    <a:pt x="74866" y="126550"/>
                  </a:moveTo>
                  <a:lnTo>
                    <a:pt x="76581" y="127121"/>
                  </a:lnTo>
                  <a:lnTo>
                    <a:pt x="74866" y="127693"/>
                  </a:lnTo>
                  <a:lnTo>
                    <a:pt x="74866" y="12655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1" name="Dowolny kształt: kształt 400">
              <a:extLst>
                <a:ext uri="{FF2B5EF4-FFF2-40B4-BE49-F238E27FC236}">
                  <a16:creationId xmlns:a16="http://schemas.microsoft.com/office/drawing/2014/main" id="{4277F92B-5401-4E50-BD88-4FC5E94170CE}"/>
                </a:ext>
              </a:extLst>
            </p:cNvPr>
            <p:cNvSpPr/>
            <p:nvPr/>
          </p:nvSpPr>
          <p:spPr>
            <a:xfrm>
              <a:off x="6428412" y="2306363"/>
              <a:ext cx="571" cy="571"/>
            </a:xfrm>
            <a:custGeom>
              <a:avLst/>
              <a:gdLst>
                <a:gd name="connsiteX0" fmla="*/ 0 w 571"/>
                <a:gd name="connsiteY0" fmla="*/ 572 h 571"/>
                <a:gd name="connsiteX1" fmla="*/ 572 w 571"/>
                <a:gd name="connsiteY1" fmla="*/ 0 h 571"/>
                <a:gd name="connsiteX2" fmla="*/ 0 w 571"/>
                <a:gd name="connsiteY2" fmla="*/ 572 h 571"/>
                <a:gd name="connsiteX3" fmla="*/ 0 w 571"/>
                <a:gd name="connsiteY3" fmla="*/ 572 h 571"/>
                <a:gd name="connsiteX4" fmla="*/ 0 w 571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2"/>
                  </a:moveTo>
                  <a:cubicBezTo>
                    <a:pt x="0" y="572"/>
                    <a:pt x="572" y="572"/>
                    <a:pt x="572" y="0"/>
                  </a:cubicBezTo>
                  <a:cubicBezTo>
                    <a:pt x="572" y="0"/>
                    <a:pt x="572" y="0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2" name="Dowolny kształt: kształt 401">
              <a:extLst>
                <a:ext uri="{FF2B5EF4-FFF2-40B4-BE49-F238E27FC236}">
                  <a16:creationId xmlns:a16="http://schemas.microsoft.com/office/drawing/2014/main" id="{D648F4C9-85E3-434D-8A09-F7D3E7F9DD09}"/>
                </a:ext>
              </a:extLst>
            </p:cNvPr>
            <p:cNvSpPr/>
            <p:nvPr/>
          </p:nvSpPr>
          <p:spPr>
            <a:xfrm>
              <a:off x="6313242" y="2304077"/>
              <a:ext cx="288976" cy="252317"/>
            </a:xfrm>
            <a:custGeom>
              <a:avLst/>
              <a:gdLst>
                <a:gd name="connsiteX0" fmla="*/ 115170 w 288976"/>
                <a:gd name="connsiteY0" fmla="*/ 2858 h 252317"/>
                <a:gd name="connsiteX1" fmla="*/ 104883 w 288976"/>
                <a:gd name="connsiteY1" fmla="*/ 6287 h 252317"/>
                <a:gd name="connsiteX2" fmla="*/ 91167 w 288976"/>
                <a:gd name="connsiteY2" fmla="*/ 7429 h 252317"/>
                <a:gd name="connsiteX3" fmla="*/ 88881 w 288976"/>
                <a:gd name="connsiteY3" fmla="*/ 10287 h 252317"/>
                <a:gd name="connsiteX4" fmla="*/ 56877 w 288976"/>
                <a:gd name="connsiteY4" fmla="*/ 24574 h 252317"/>
                <a:gd name="connsiteX5" fmla="*/ 46019 w 288976"/>
                <a:gd name="connsiteY5" fmla="*/ 36004 h 252317"/>
                <a:gd name="connsiteX6" fmla="*/ 41447 w 288976"/>
                <a:gd name="connsiteY6" fmla="*/ 41148 h 252317"/>
                <a:gd name="connsiteX7" fmla="*/ 31160 w 288976"/>
                <a:gd name="connsiteY7" fmla="*/ 46863 h 252317"/>
                <a:gd name="connsiteX8" fmla="*/ 21444 w 288976"/>
                <a:gd name="connsiteY8" fmla="*/ 59436 h 252317"/>
                <a:gd name="connsiteX9" fmla="*/ 24873 w 288976"/>
                <a:gd name="connsiteY9" fmla="*/ 70294 h 252317"/>
                <a:gd name="connsiteX10" fmla="*/ 25445 w 288976"/>
                <a:gd name="connsiteY10" fmla="*/ 72580 h 252317"/>
                <a:gd name="connsiteX11" fmla="*/ 32303 w 288976"/>
                <a:gd name="connsiteY11" fmla="*/ 78295 h 252317"/>
                <a:gd name="connsiteX12" fmla="*/ 53448 w 288976"/>
                <a:gd name="connsiteY12" fmla="*/ 80582 h 252317"/>
                <a:gd name="connsiteX13" fmla="*/ 54591 w 288976"/>
                <a:gd name="connsiteY13" fmla="*/ 82296 h 252317"/>
                <a:gd name="connsiteX14" fmla="*/ 52305 w 288976"/>
                <a:gd name="connsiteY14" fmla="*/ 85153 h 252317"/>
                <a:gd name="connsiteX15" fmla="*/ 28874 w 288976"/>
                <a:gd name="connsiteY15" fmla="*/ 86868 h 252317"/>
                <a:gd name="connsiteX16" fmla="*/ 15729 w 288976"/>
                <a:gd name="connsiteY16" fmla="*/ 91440 h 252317"/>
                <a:gd name="connsiteX17" fmla="*/ 12300 w 288976"/>
                <a:gd name="connsiteY17" fmla="*/ 97155 h 252317"/>
                <a:gd name="connsiteX18" fmla="*/ 12872 w 288976"/>
                <a:gd name="connsiteY18" fmla="*/ 106299 h 252317"/>
                <a:gd name="connsiteX19" fmla="*/ 25445 w 288976"/>
                <a:gd name="connsiteY19" fmla="*/ 120015 h 252317"/>
                <a:gd name="connsiteX20" fmla="*/ 64878 w 288976"/>
                <a:gd name="connsiteY20" fmla="*/ 126302 h 252317"/>
                <a:gd name="connsiteX21" fmla="*/ 71736 w 288976"/>
                <a:gd name="connsiteY21" fmla="*/ 128016 h 252317"/>
                <a:gd name="connsiteX22" fmla="*/ 94596 w 288976"/>
                <a:gd name="connsiteY22" fmla="*/ 150876 h 252317"/>
                <a:gd name="connsiteX23" fmla="*/ 94596 w 288976"/>
                <a:gd name="connsiteY23" fmla="*/ 154877 h 252317"/>
                <a:gd name="connsiteX24" fmla="*/ 92310 w 288976"/>
                <a:gd name="connsiteY24" fmla="*/ 155448 h 252317"/>
                <a:gd name="connsiteX25" fmla="*/ 59163 w 288976"/>
                <a:gd name="connsiteY25" fmla="*/ 145161 h 252317"/>
                <a:gd name="connsiteX26" fmla="*/ 46019 w 288976"/>
                <a:gd name="connsiteY26" fmla="*/ 140018 h 252317"/>
                <a:gd name="connsiteX27" fmla="*/ 12872 w 288976"/>
                <a:gd name="connsiteY27" fmla="*/ 139446 h 252317"/>
                <a:gd name="connsiteX28" fmla="*/ 2585 w 288976"/>
                <a:gd name="connsiteY28" fmla="*/ 148018 h 252317"/>
                <a:gd name="connsiteX29" fmla="*/ 299 w 288976"/>
                <a:gd name="connsiteY29" fmla="*/ 166307 h 252317"/>
                <a:gd name="connsiteX30" fmla="*/ 18015 w 288976"/>
                <a:gd name="connsiteY30" fmla="*/ 189167 h 252317"/>
                <a:gd name="connsiteX31" fmla="*/ 33446 w 288976"/>
                <a:gd name="connsiteY31" fmla="*/ 194310 h 252317"/>
                <a:gd name="connsiteX32" fmla="*/ 36303 w 288976"/>
                <a:gd name="connsiteY32" fmla="*/ 200025 h 252317"/>
                <a:gd name="connsiteX33" fmla="*/ 31160 w 288976"/>
                <a:gd name="connsiteY33" fmla="*/ 210883 h 252317"/>
                <a:gd name="connsiteX34" fmla="*/ 29445 w 288976"/>
                <a:gd name="connsiteY34" fmla="*/ 217742 h 252317"/>
                <a:gd name="connsiteX35" fmla="*/ 32874 w 288976"/>
                <a:gd name="connsiteY35" fmla="*/ 231458 h 252317"/>
                <a:gd name="connsiteX36" fmla="*/ 36303 w 288976"/>
                <a:gd name="connsiteY36" fmla="*/ 234315 h 252317"/>
                <a:gd name="connsiteX37" fmla="*/ 43161 w 288976"/>
                <a:gd name="connsiteY37" fmla="*/ 234887 h 252317"/>
                <a:gd name="connsiteX38" fmla="*/ 75737 w 288976"/>
                <a:gd name="connsiteY38" fmla="*/ 237744 h 252317"/>
                <a:gd name="connsiteX39" fmla="*/ 94025 w 288976"/>
                <a:gd name="connsiteY39" fmla="*/ 236029 h 252317"/>
                <a:gd name="connsiteX40" fmla="*/ 104312 w 288976"/>
                <a:gd name="connsiteY40" fmla="*/ 230886 h 252317"/>
                <a:gd name="connsiteX41" fmla="*/ 120314 w 288976"/>
                <a:gd name="connsiteY41" fmla="*/ 228028 h 252317"/>
                <a:gd name="connsiteX42" fmla="*/ 138030 w 288976"/>
                <a:gd name="connsiteY42" fmla="*/ 223457 h 252317"/>
                <a:gd name="connsiteX43" fmla="*/ 146031 w 288976"/>
                <a:gd name="connsiteY43" fmla="*/ 218884 h 252317"/>
                <a:gd name="connsiteX44" fmla="*/ 150032 w 288976"/>
                <a:gd name="connsiteY44" fmla="*/ 220028 h 252317"/>
                <a:gd name="connsiteX45" fmla="*/ 151175 w 288976"/>
                <a:gd name="connsiteY45" fmla="*/ 222313 h 252317"/>
                <a:gd name="connsiteX46" fmla="*/ 159176 w 288976"/>
                <a:gd name="connsiteY46" fmla="*/ 230314 h 252317"/>
                <a:gd name="connsiteX47" fmla="*/ 165462 w 288976"/>
                <a:gd name="connsiteY47" fmla="*/ 242316 h 252317"/>
                <a:gd name="connsiteX48" fmla="*/ 167177 w 288976"/>
                <a:gd name="connsiteY48" fmla="*/ 244030 h 252317"/>
                <a:gd name="connsiteX49" fmla="*/ 189465 w 288976"/>
                <a:gd name="connsiteY49" fmla="*/ 250888 h 252317"/>
                <a:gd name="connsiteX50" fmla="*/ 212897 w 288976"/>
                <a:gd name="connsiteY50" fmla="*/ 250317 h 252317"/>
                <a:gd name="connsiteX51" fmla="*/ 221469 w 288976"/>
                <a:gd name="connsiteY51" fmla="*/ 242888 h 252317"/>
                <a:gd name="connsiteX52" fmla="*/ 218612 w 288976"/>
                <a:gd name="connsiteY52" fmla="*/ 221742 h 252317"/>
                <a:gd name="connsiteX53" fmla="*/ 217469 w 288976"/>
                <a:gd name="connsiteY53" fmla="*/ 221742 h 252317"/>
                <a:gd name="connsiteX54" fmla="*/ 212897 w 288976"/>
                <a:gd name="connsiteY54" fmla="*/ 225171 h 252317"/>
                <a:gd name="connsiteX55" fmla="*/ 210611 w 288976"/>
                <a:gd name="connsiteY55" fmla="*/ 225171 h 252317"/>
                <a:gd name="connsiteX56" fmla="*/ 211754 w 288976"/>
                <a:gd name="connsiteY56" fmla="*/ 222313 h 252317"/>
                <a:gd name="connsiteX57" fmla="*/ 217469 w 288976"/>
                <a:gd name="connsiteY57" fmla="*/ 221742 h 252317"/>
                <a:gd name="connsiteX58" fmla="*/ 218040 w 288976"/>
                <a:gd name="connsiteY58" fmla="*/ 221170 h 252317"/>
                <a:gd name="connsiteX59" fmla="*/ 218612 w 288976"/>
                <a:gd name="connsiteY59" fmla="*/ 221742 h 252317"/>
                <a:gd name="connsiteX60" fmla="*/ 218612 w 288976"/>
                <a:gd name="connsiteY60" fmla="*/ 221742 h 252317"/>
                <a:gd name="connsiteX61" fmla="*/ 222612 w 288976"/>
                <a:gd name="connsiteY61" fmla="*/ 216027 h 252317"/>
                <a:gd name="connsiteX62" fmla="*/ 228899 w 288976"/>
                <a:gd name="connsiteY62" fmla="*/ 215455 h 252317"/>
                <a:gd name="connsiteX63" fmla="*/ 240900 w 288976"/>
                <a:gd name="connsiteY63" fmla="*/ 225171 h 252317"/>
                <a:gd name="connsiteX64" fmla="*/ 254616 w 288976"/>
                <a:gd name="connsiteY64" fmla="*/ 213741 h 252317"/>
                <a:gd name="connsiteX65" fmla="*/ 253473 w 288976"/>
                <a:gd name="connsiteY65" fmla="*/ 200025 h 252317"/>
                <a:gd name="connsiteX66" fmla="*/ 247758 w 288976"/>
                <a:gd name="connsiteY66" fmla="*/ 192595 h 252317"/>
                <a:gd name="connsiteX67" fmla="*/ 241472 w 288976"/>
                <a:gd name="connsiteY67" fmla="*/ 180023 h 252317"/>
                <a:gd name="connsiteX68" fmla="*/ 233471 w 288976"/>
                <a:gd name="connsiteY68" fmla="*/ 166878 h 252317"/>
                <a:gd name="connsiteX69" fmla="*/ 225470 w 288976"/>
                <a:gd name="connsiteY69" fmla="*/ 150304 h 252317"/>
                <a:gd name="connsiteX70" fmla="*/ 227184 w 288976"/>
                <a:gd name="connsiteY70" fmla="*/ 139446 h 252317"/>
                <a:gd name="connsiteX71" fmla="*/ 236900 w 288976"/>
                <a:gd name="connsiteY71" fmla="*/ 113728 h 252317"/>
                <a:gd name="connsiteX72" fmla="*/ 239186 w 288976"/>
                <a:gd name="connsiteY72" fmla="*/ 102298 h 252317"/>
                <a:gd name="connsiteX73" fmla="*/ 251759 w 288976"/>
                <a:gd name="connsiteY73" fmla="*/ 69152 h 252317"/>
                <a:gd name="connsiteX74" fmla="*/ 259188 w 288976"/>
                <a:gd name="connsiteY74" fmla="*/ 60579 h 252317"/>
                <a:gd name="connsiteX75" fmla="*/ 285477 w 288976"/>
                <a:gd name="connsiteY75" fmla="*/ 40577 h 252317"/>
                <a:gd name="connsiteX76" fmla="*/ 288906 w 288976"/>
                <a:gd name="connsiteY76" fmla="*/ 32004 h 252317"/>
                <a:gd name="connsiteX77" fmla="*/ 278048 w 288976"/>
                <a:gd name="connsiteY77" fmla="*/ 16573 h 252317"/>
                <a:gd name="connsiteX78" fmla="*/ 264332 w 288976"/>
                <a:gd name="connsiteY78" fmla="*/ 13144 h 252317"/>
                <a:gd name="connsiteX79" fmla="*/ 249473 w 288976"/>
                <a:gd name="connsiteY79" fmla="*/ 19431 h 252317"/>
                <a:gd name="connsiteX80" fmla="*/ 248330 w 288976"/>
                <a:gd name="connsiteY80" fmla="*/ 30289 h 252317"/>
                <a:gd name="connsiteX81" fmla="*/ 250044 w 288976"/>
                <a:gd name="connsiteY81" fmla="*/ 45148 h 252317"/>
                <a:gd name="connsiteX82" fmla="*/ 250616 w 288976"/>
                <a:gd name="connsiteY82" fmla="*/ 46292 h 252317"/>
                <a:gd name="connsiteX83" fmla="*/ 251187 w 288976"/>
                <a:gd name="connsiteY83" fmla="*/ 47434 h 252317"/>
                <a:gd name="connsiteX84" fmla="*/ 250044 w 288976"/>
                <a:gd name="connsiteY84" fmla="*/ 46863 h 252317"/>
                <a:gd name="connsiteX85" fmla="*/ 250044 w 288976"/>
                <a:gd name="connsiteY85" fmla="*/ 45720 h 252317"/>
                <a:gd name="connsiteX86" fmla="*/ 248330 w 288976"/>
                <a:gd name="connsiteY86" fmla="*/ 42291 h 252317"/>
                <a:gd name="connsiteX87" fmla="*/ 240329 w 288976"/>
                <a:gd name="connsiteY87" fmla="*/ 34290 h 252317"/>
                <a:gd name="connsiteX88" fmla="*/ 233471 w 288976"/>
                <a:gd name="connsiteY88" fmla="*/ 32004 h 252317"/>
                <a:gd name="connsiteX89" fmla="*/ 219755 w 288976"/>
                <a:gd name="connsiteY89" fmla="*/ 36004 h 252317"/>
                <a:gd name="connsiteX90" fmla="*/ 214040 w 288976"/>
                <a:gd name="connsiteY90" fmla="*/ 46292 h 252317"/>
                <a:gd name="connsiteX91" fmla="*/ 203181 w 288976"/>
                <a:gd name="connsiteY91" fmla="*/ 74867 h 252317"/>
                <a:gd name="connsiteX92" fmla="*/ 194037 w 288976"/>
                <a:gd name="connsiteY92" fmla="*/ 104013 h 252317"/>
                <a:gd name="connsiteX93" fmla="*/ 192894 w 288976"/>
                <a:gd name="connsiteY93" fmla="*/ 106299 h 252317"/>
                <a:gd name="connsiteX94" fmla="*/ 191751 w 288976"/>
                <a:gd name="connsiteY94" fmla="*/ 108585 h 252317"/>
                <a:gd name="connsiteX95" fmla="*/ 186036 w 288976"/>
                <a:gd name="connsiteY95" fmla="*/ 111443 h 252317"/>
                <a:gd name="connsiteX96" fmla="*/ 182036 w 288976"/>
                <a:gd name="connsiteY96" fmla="*/ 106299 h 252317"/>
                <a:gd name="connsiteX97" fmla="*/ 189465 w 288976"/>
                <a:gd name="connsiteY97" fmla="*/ 81724 h 252317"/>
                <a:gd name="connsiteX98" fmla="*/ 191180 w 288976"/>
                <a:gd name="connsiteY98" fmla="*/ 47434 h 252317"/>
                <a:gd name="connsiteX99" fmla="*/ 187179 w 288976"/>
                <a:gd name="connsiteY99" fmla="*/ 41719 h 252317"/>
                <a:gd name="connsiteX100" fmla="*/ 179178 w 288976"/>
                <a:gd name="connsiteY100" fmla="*/ 43434 h 252317"/>
                <a:gd name="connsiteX101" fmla="*/ 176321 w 288976"/>
                <a:gd name="connsiteY101" fmla="*/ 59436 h 252317"/>
                <a:gd name="connsiteX102" fmla="*/ 171749 w 288976"/>
                <a:gd name="connsiteY102" fmla="*/ 63437 h 252317"/>
                <a:gd name="connsiteX103" fmla="*/ 150603 w 288976"/>
                <a:gd name="connsiteY103" fmla="*/ 61150 h 252317"/>
                <a:gd name="connsiteX104" fmla="*/ 148317 w 288976"/>
                <a:gd name="connsiteY104" fmla="*/ 59436 h 252317"/>
                <a:gd name="connsiteX105" fmla="*/ 150603 w 288976"/>
                <a:gd name="connsiteY105" fmla="*/ 58293 h 252317"/>
                <a:gd name="connsiteX106" fmla="*/ 160890 w 288976"/>
                <a:gd name="connsiteY106" fmla="*/ 52578 h 252317"/>
                <a:gd name="connsiteX107" fmla="*/ 162605 w 288976"/>
                <a:gd name="connsiteY107" fmla="*/ 44005 h 252317"/>
                <a:gd name="connsiteX108" fmla="*/ 150603 w 288976"/>
                <a:gd name="connsiteY108" fmla="*/ 29718 h 252317"/>
                <a:gd name="connsiteX109" fmla="*/ 135744 w 288976"/>
                <a:gd name="connsiteY109" fmla="*/ 28575 h 252317"/>
                <a:gd name="connsiteX110" fmla="*/ 128886 w 288976"/>
                <a:gd name="connsiteY110" fmla="*/ 34862 h 252317"/>
                <a:gd name="connsiteX111" fmla="*/ 122600 w 288976"/>
                <a:gd name="connsiteY111" fmla="*/ 36576 h 252317"/>
                <a:gd name="connsiteX112" fmla="*/ 123171 w 288976"/>
                <a:gd name="connsiteY112" fmla="*/ 30861 h 252317"/>
                <a:gd name="connsiteX113" fmla="*/ 133458 w 288976"/>
                <a:gd name="connsiteY113" fmla="*/ 15430 h 252317"/>
                <a:gd name="connsiteX114" fmla="*/ 130029 w 288976"/>
                <a:gd name="connsiteY114" fmla="*/ 2858 h 252317"/>
                <a:gd name="connsiteX115" fmla="*/ 126029 w 288976"/>
                <a:gd name="connsiteY115" fmla="*/ 572 h 252317"/>
                <a:gd name="connsiteX116" fmla="*/ 126600 w 288976"/>
                <a:gd name="connsiteY116" fmla="*/ 0 h 252317"/>
                <a:gd name="connsiteX117" fmla="*/ 126029 w 288976"/>
                <a:gd name="connsiteY117" fmla="*/ 0 h 252317"/>
                <a:gd name="connsiteX118" fmla="*/ 126029 w 288976"/>
                <a:gd name="connsiteY118" fmla="*/ 572 h 252317"/>
                <a:gd name="connsiteX119" fmla="*/ 115170 w 288976"/>
                <a:gd name="connsiteY119" fmla="*/ 2858 h 25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288976" h="252317">
                  <a:moveTo>
                    <a:pt x="115170" y="2858"/>
                  </a:moveTo>
                  <a:cubicBezTo>
                    <a:pt x="112313" y="5143"/>
                    <a:pt x="108884" y="6287"/>
                    <a:pt x="104883" y="6287"/>
                  </a:cubicBezTo>
                  <a:cubicBezTo>
                    <a:pt x="100311" y="6858"/>
                    <a:pt x="95739" y="6858"/>
                    <a:pt x="91167" y="7429"/>
                  </a:cubicBezTo>
                  <a:cubicBezTo>
                    <a:pt x="90596" y="8573"/>
                    <a:pt x="90024" y="9715"/>
                    <a:pt x="88881" y="10287"/>
                  </a:cubicBezTo>
                  <a:cubicBezTo>
                    <a:pt x="78594" y="16573"/>
                    <a:pt x="67736" y="20003"/>
                    <a:pt x="56877" y="24574"/>
                  </a:cubicBezTo>
                  <a:cubicBezTo>
                    <a:pt x="51734" y="26860"/>
                    <a:pt x="47162" y="29147"/>
                    <a:pt x="46019" y="36004"/>
                  </a:cubicBezTo>
                  <a:cubicBezTo>
                    <a:pt x="46019" y="38862"/>
                    <a:pt x="43161" y="39433"/>
                    <a:pt x="41447" y="41148"/>
                  </a:cubicBezTo>
                  <a:cubicBezTo>
                    <a:pt x="38018" y="43434"/>
                    <a:pt x="34589" y="44577"/>
                    <a:pt x="31160" y="46863"/>
                  </a:cubicBezTo>
                  <a:cubicBezTo>
                    <a:pt x="27159" y="50292"/>
                    <a:pt x="22016" y="53721"/>
                    <a:pt x="21444" y="59436"/>
                  </a:cubicBezTo>
                  <a:cubicBezTo>
                    <a:pt x="21444" y="62865"/>
                    <a:pt x="23730" y="66865"/>
                    <a:pt x="24873" y="70294"/>
                  </a:cubicBezTo>
                  <a:cubicBezTo>
                    <a:pt x="24873" y="70866"/>
                    <a:pt x="25445" y="72009"/>
                    <a:pt x="25445" y="72580"/>
                  </a:cubicBezTo>
                  <a:cubicBezTo>
                    <a:pt x="26588" y="76009"/>
                    <a:pt x="28874" y="77724"/>
                    <a:pt x="32303" y="78295"/>
                  </a:cubicBezTo>
                  <a:cubicBezTo>
                    <a:pt x="39161" y="79438"/>
                    <a:pt x="46019" y="79438"/>
                    <a:pt x="53448" y="80582"/>
                  </a:cubicBezTo>
                  <a:cubicBezTo>
                    <a:pt x="54020" y="80582"/>
                    <a:pt x="54591" y="81724"/>
                    <a:pt x="54591" y="82296"/>
                  </a:cubicBezTo>
                  <a:cubicBezTo>
                    <a:pt x="54591" y="84010"/>
                    <a:pt x="54020" y="85153"/>
                    <a:pt x="52305" y="85153"/>
                  </a:cubicBezTo>
                  <a:cubicBezTo>
                    <a:pt x="44304" y="85725"/>
                    <a:pt x="36875" y="86297"/>
                    <a:pt x="28874" y="86868"/>
                  </a:cubicBezTo>
                  <a:cubicBezTo>
                    <a:pt x="24302" y="87439"/>
                    <a:pt x="19158" y="88583"/>
                    <a:pt x="15729" y="91440"/>
                  </a:cubicBezTo>
                  <a:cubicBezTo>
                    <a:pt x="14015" y="93154"/>
                    <a:pt x="12300" y="95440"/>
                    <a:pt x="12300" y="97155"/>
                  </a:cubicBezTo>
                  <a:cubicBezTo>
                    <a:pt x="11729" y="100013"/>
                    <a:pt x="12872" y="103442"/>
                    <a:pt x="12872" y="106299"/>
                  </a:cubicBezTo>
                  <a:cubicBezTo>
                    <a:pt x="13443" y="114872"/>
                    <a:pt x="14586" y="117158"/>
                    <a:pt x="25445" y="120015"/>
                  </a:cubicBezTo>
                  <a:cubicBezTo>
                    <a:pt x="38589" y="122873"/>
                    <a:pt x="51162" y="126873"/>
                    <a:pt x="64878" y="126302"/>
                  </a:cubicBezTo>
                  <a:cubicBezTo>
                    <a:pt x="67164" y="126302"/>
                    <a:pt x="70022" y="126873"/>
                    <a:pt x="71736" y="128016"/>
                  </a:cubicBezTo>
                  <a:cubicBezTo>
                    <a:pt x="80880" y="134303"/>
                    <a:pt x="89453" y="140589"/>
                    <a:pt x="94596" y="150876"/>
                  </a:cubicBezTo>
                  <a:cubicBezTo>
                    <a:pt x="95739" y="152590"/>
                    <a:pt x="95739" y="153733"/>
                    <a:pt x="94596" y="154877"/>
                  </a:cubicBezTo>
                  <a:cubicBezTo>
                    <a:pt x="94025" y="155448"/>
                    <a:pt x="93453" y="155448"/>
                    <a:pt x="92310" y="155448"/>
                  </a:cubicBezTo>
                  <a:cubicBezTo>
                    <a:pt x="80309" y="154305"/>
                    <a:pt x="69450" y="149733"/>
                    <a:pt x="59163" y="145161"/>
                  </a:cubicBezTo>
                  <a:cubicBezTo>
                    <a:pt x="55163" y="143447"/>
                    <a:pt x="50591" y="140589"/>
                    <a:pt x="46019" y="140018"/>
                  </a:cubicBezTo>
                  <a:cubicBezTo>
                    <a:pt x="35160" y="138874"/>
                    <a:pt x="24302" y="138874"/>
                    <a:pt x="12872" y="139446"/>
                  </a:cubicBezTo>
                  <a:cubicBezTo>
                    <a:pt x="7728" y="139446"/>
                    <a:pt x="4299" y="143447"/>
                    <a:pt x="2585" y="148018"/>
                  </a:cubicBezTo>
                  <a:cubicBezTo>
                    <a:pt x="-273" y="153733"/>
                    <a:pt x="-273" y="160020"/>
                    <a:pt x="299" y="166307"/>
                  </a:cubicBezTo>
                  <a:cubicBezTo>
                    <a:pt x="870" y="177737"/>
                    <a:pt x="6585" y="185166"/>
                    <a:pt x="18015" y="189167"/>
                  </a:cubicBezTo>
                  <a:cubicBezTo>
                    <a:pt x="23159" y="190881"/>
                    <a:pt x="28874" y="192024"/>
                    <a:pt x="33446" y="194310"/>
                  </a:cubicBezTo>
                  <a:cubicBezTo>
                    <a:pt x="35160" y="194882"/>
                    <a:pt x="36875" y="198310"/>
                    <a:pt x="36303" y="200025"/>
                  </a:cubicBezTo>
                  <a:cubicBezTo>
                    <a:pt x="35160" y="203454"/>
                    <a:pt x="32874" y="206883"/>
                    <a:pt x="31160" y="210883"/>
                  </a:cubicBezTo>
                  <a:cubicBezTo>
                    <a:pt x="30017" y="213169"/>
                    <a:pt x="29445" y="215455"/>
                    <a:pt x="29445" y="217742"/>
                  </a:cubicBezTo>
                  <a:cubicBezTo>
                    <a:pt x="30017" y="222313"/>
                    <a:pt x="31160" y="226885"/>
                    <a:pt x="32874" y="231458"/>
                  </a:cubicBezTo>
                  <a:cubicBezTo>
                    <a:pt x="33446" y="232600"/>
                    <a:pt x="35160" y="233743"/>
                    <a:pt x="36303" y="234315"/>
                  </a:cubicBezTo>
                  <a:cubicBezTo>
                    <a:pt x="38589" y="234887"/>
                    <a:pt x="40875" y="234887"/>
                    <a:pt x="43161" y="234887"/>
                  </a:cubicBezTo>
                  <a:cubicBezTo>
                    <a:pt x="54020" y="236029"/>
                    <a:pt x="65450" y="234315"/>
                    <a:pt x="75737" y="237744"/>
                  </a:cubicBezTo>
                  <a:cubicBezTo>
                    <a:pt x="82595" y="240030"/>
                    <a:pt x="88310" y="238887"/>
                    <a:pt x="94025" y="236029"/>
                  </a:cubicBezTo>
                  <a:cubicBezTo>
                    <a:pt x="97454" y="234315"/>
                    <a:pt x="100883" y="232600"/>
                    <a:pt x="104312" y="230886"/>
                  </a:cubicBezTo>
                  <a:cubicBezTo>
                    <a:pt x="109455" y="228028"/>
                    <a:pt x="114599" y="226885"/>
                    <a:pt x="120314" y="228028"/>
                  </a:cubicBezTo>
                  <a:cubicBezTo>
                    <a:pt x="127172" y="229172"/>
                    <a:pt x="132887" y="227457"/>
                    <a:pt x="138030" y="223457"/>
                  </a:cubicBezTo>
                  <a:cubicBezTo>
                    <a:pt x="140316" y="221742"/>
                    <a:pt x="143174" y="220028"/>
                    <a:pt x="146031" y="218884"/>
                  </a:cubicBezTo>
                  <a:cubicBezTo>
                    <a:pt x="147746" y="217742"/>
                    <a:pt x="148889" y="218884"/>
                    <a:pt x="150032" y="220028"/>
                  </a:cubicBezTo>
                  <a:cubicBezTo>
                    <a:pt x="150603" y="220599"/>
                    <a:pt x="151175" y="221170"/>
                    <a:pt x="151175" y="222313"/>
                  </a:cubicBezTo>
                  <a:cubicBezTo>
                    <a:pt x="152318" y="226885"/>
                    <a:pt x="155747" y="228600"/>
                    <a:pt x="159176" y="230314"/>
                  </a:cubicBezTo>
                  <a:cubicBezTo>
                    <a:pt x="164319" y="233172"/>
                    <a:pt x="162033" y="238887"/>
                    <a:pt x="165462" y="242316"/>
                  </a:cubicBezTo>
                  <a:cubicBezTo>
                    <a:pt x="166034" y="242888"/>
                    <a:pt x="166605" y="243459"/>
                    <a:pt x="167177" y="244030"/>
                  </a:cubicBezTo>
                  <a:cubicBezTo>
                    <a:pt x="174606" y="246317"/>
                    <a:pt x="182036" y="249174"/>
                    <a:pt x="189465" y="250888"/>
                  </a:cubicBezTo>
                  <a:cubicBezTo>
                    <a:pt x="196895" y="252603"/>
                    <a:pt x="204896" y="253174"/>
                    <a:pt x="212897" y="250317"/>
                  </a:cubicBezTo>
                  <a:cubicBezTo>
                    <a:pt x="216897" y="249174"/>
                    <a:pt x="220326" y="246888"/>
                    <a:pt x="221469" y="242888"/>
                  </a:cubicBezTo>
                  <a:cubicBezTo>
                    <a:pt x="223755" y="235458"/>
                    <a:pt x="224327" y="228028"/>
                    <a:pt x="218612" y="221742"/>
                  </a:cubicBezTo>
                  <a:cubicBezTo>
                    <a:pt x="218040" y="221742"/>
                    <a:pt x="218040" y="221742"/>
                    <a:pt x="217469" y="221742"/>
                  </a:cubicBezTo>
                  <a:cubicBezTo>
                    <a:pt x="216326" y="223457"/>
                    <a:pt x="215183" y="224599"/>
                    <a:pt x="212897" y="225171"/>
                  </a:cubicBezTo>
                  <a:cubicBezTo>
                    <a:pt x="212325" y="225171"/>
                    <a:pt x="211182" y="225171"/>
                    <a:pt x="210611" y="225171"/>
                  </a:cubicBezTo>
                  <a:cubicBezTo>
                    <a:pt x="208896" y="224028"/>
                    <a:pt x="209468" y="222885"/>
                    <a:pt x="211754" y="222313"/>
                  </a:cubicBezTo>
                  <a:cubicBezTo>
                    <a:pt x="213468" y="222313"/>
                    <a:pt x="215754" y="222313"/>
                    <a:pt x="217469" y="221742"/>
                  </a:cubicBezTo>
                  <a:cubicBezTo>
                    <a:pt x="217469" y="221742"/>
                    <a:pt x="218040" y="221170"/>
                    <a:pt x="218040" y="221170"/>
                  </a:cubicBezTo>
                  <a:cubicBezTo>
                    <a:pt x="218040" y="221170"/>
                    <a:pt x="218040" y="221742"/>
                    <a:pt x="218612" y="221742"/>
                  </a:cubicBezTo>
                  <a:cubicBezTo>
                    <a:pt x="218612" y="221742"/>
                    <a:pt x="218612" y="221742"/>
                    <a:pt x="218612" y="221742"/>
                  </a:cubicBezTo>
                  <a:cubicBezTo>
                    <a:pt x="219755" y="220028"/>
                    <a:pt x="220898" y="217742"/>
                    <a:pt x="222612" y="216027"/>
                  </a:cubicBezTo>
                  <a:cubicBezTo>
                    <a:pt x="224327" y="214313"/>
                    <a:pt x="227184" y="213741"/>
                    <a:pt x="228899" y="215455"/>
                  </a:cubicBezTo>
                  <a:cubicBezTo>
                    <a:pt x="232328" y="219456"/>
                    <a:pt x="238043" y="220028"/>
                    <a:pt x="240900" y="225171"/>
                  </a:cubicBezTo>
                  <a:cubicBezTo>
                    <a:pt x="247758" y="224028"/>
                    <a:pt x="252330" y="220599"/>
                    <a:pt x="254616" y="213741"/>
                  </a:cubicBezTo>
                  <a:cubicBezTo>
                    <a:pt x="256331" y="209169"/>
                    <a:pt x="256331" y="204597"/>
                    <a:pt x="253473" y="200025"/>
                  </a:cubicBezTo>
                  <a:cubicBezTo>
                    <a:pt x="251759" y="197168"/>
                    <a:pt x="250044" y="194882"/>
                    <a:pt x="247758" y="192595"/>
                  </a:cubicBezTo>
                  <a:cubicBezTo>
                    <a:pt x="244329" y="189167"/>
                    <a:pt x="242043" y="185166"/>
                    <a:pt x="241472" y="180023"/>
                  </a:cubicBezTo>
                  <a:cubicBezTo>
                    <a:pt x="240900" y="174308"/>
                    <a:pt x="238043" y="170307"/>
                    <a:pt x="233471" y="166878"/>
                  </a:cubicBezTo>
                  <a:cubicBezTo>
                    <a:pt x="228327" y="162878"/>
                    <a:pt x="227756" y="156019"/>
                    <a:pt x="225470" y="150304"/>
                  </a:cubicBezTo>
                  <a:cubicBezTo>
                    <a:pt x="223755" y="146304"/>
                    <a:pt x="224327" y="142303"/>
                    <a:pt x="227184" y="139446"/>
                  </a:cubicBezTo>
                  <a:cubicBezTo>
                    <a:pt x="234614" y="132588"/>
                    <a:pt x="237471" y="124015"/>
                    <a:pt x="236900" y="113728"/>
                  </a:cubicBezTo>
                  <a:cubicBezTo>
                    <a:pt x="236900" y="109728"/>
                    <a:pt x="237471" y="105728"/>
                    <a:pt x="239186" y="102298"/>
                  </a:cubicBezTo>
                  <a:cubicBezTo>
                    <a:pt x="243186" y="91440"/>
                    <a:pt x="247758" y="80582"/>
                    <a:pt x="251759" y="69152"/>
                  </a:cubicBezTo>
                  <a:cubicBezTo>
                    <a:pt x="253473" y="65151"/>
                    <a:pt x="255759" y="62293"/>
                    <a:pt x="259188" y="60579"/>
                  </a:cubicBezTo>
                  <a:cubicBezTo>
                    <a:pt x="268904" y="54864"/>
                    <a:pt x="277476" y="48006"/>
                    <a:pt x="285477" y="40577"/>
                  </a:cubicBezTo>
                  <a:cubicBezTo>
                    <a:pt x="287763" y="38290"/>
                    <a:pt x="288906" y="35433"/>
                    <a:pt x="288906" y="32004"/>
                  </a:cubicBezTo>
                  <a:cubicBezTo>
                    <a:pt x="289478" y="23432"/>
                    <a:pt x="286620" y="18859"/>
                    <a:pt x="278048" y="16573"/>
                  </a:cubicBezTo>
                  <a:cubicBezTo>
                    <a:pt x="273476" y="15430"/>
                    <a:pt x="268904" y="13716"/>
                    <a:pt x="264332" y="13144"/>
                  </a:cubicBezTo>
                  <a:cubicBezTo>
                    <a:pt x="258045" y="12002"/>
                    <a:pt x="254045" y="15430"/>
                    <a:pt x="249473" y="19431"/>
                  </a:cubicBezTo>
                  <a:cubicBezTo>
                    <a:pt x="246044" y="22288"/>
                    <a:pt x="247187" y="26289"/>
                    <a:pt x="248330" y="30289"/>
                  </a:cubicBezTo>
                  <a:cubicBezTo>
                    <a:pt x="249473" y="34862"/>
                    <a:pt x="249473" y="40005"/>
                    <a:pt x="250044" y="45148"/>
                  </a:cubicBezTo>
                  <a:cubicBezTo>
                    <a:pt x="250044" y="45720"/>
                    <a:pt x="250616" y="45720"/>
                    <a:pt x="250616" y="46292"/>
                  </a:cubicBezTo>
                  <a:lnTo>
                    <a:pt x="251187" y="47434"/>
                  </a:lnTo>
                  <a:lnTo>
                    <a:pt x="250044" y="46863"/>
                  </a:lnTo>
                  <a:cubicBezTo>
                    <a:pt x="250044" y="46292"/>
                    <a:pt x="250044" y="46292"/>
                    <a:pt x="250044" y="45720"/>
                  </a:cubicBezTo>
                  <a:cubicBezTo>
                    <a:pt x="249473" y="44577"/>
                    <a:pt x="248901" y="43434"/>
                    <a:pt x="248330" y="42291"/>
                  </a:cubicBezTo>
                  <a:cubicBezTo>
                    <a:pt x="246615" y="38290"/>
                    <a:pt x="244329" y="35433"/>
                    <a:pt x="240329" y="34290"/>
                  </a:cubicBezTo>
                  <a:cubicBezTo>
                    <a:pt x="238043" y="33718"/>
                    <a:pt x="235757" y="33147"/>
                    <a:pt x="233471" y="32004"/>
                  </a:cubicBezTo>
                  <a:cubicBezTo>
                    <a:pt x="226613" y="28003"/>
                    <a:pt x="222612" y="31433"/>
                    <a:pt x="219755" y="36004"/>
                  </a:cubicBezTo>
                  <a:cubicBezTo>
                    <a:pt x="217469" y="39433"/>
                    <a:pt x="215754" y="42863"/>
                    <a:pt x="214040" y="46292"/>
                  </a:cubicBezTo>
                  <a:cubicBezTo>
                    <a:pt x="210611" y="56007"/>
                    <a:pt x="208325" y="66294"/>
                    <a:pt x="203181" y="74867"/>
                  </a:cubicBezTo>
                  <a:cubicBezTo>
                    <a:pt x="198038" y="84010"/>
                    <a:pt x="197466" y="94298"/>
                    <a:pt x="194037" y="104013"/>
                  </a:cubicBezTo>
                  <a:cubicBezTo>
                    <a:pt x="193466" y="104584"/>
                    <a:pt x="193466" y="105728"/>
                    <a:pt x="192894" y="106299"/>
                  </a:cubicBezTo>
                  <a:cubicBezTo>
                    <a:pt x="192323" y="106870"/>
                    <a:pt x="192323" y="107442"/>
                    <a:pt x="191751" y="108585"/>
                  </a:cubicBezTo>
                  <a:cubicBezTo>
                    <a:pt x="190608" y="110871"/>
                    <a:pt x="187751" y="112014"/>
                    <a:pt x="186036" y="111443"/>
                  </a:cubicBezTo>
                  <a:cubicBezTo>
                    <a:pt x="184322" y="110871"/>
                    <a:pt x="182036" y="107442"/>
                    <a:pt x="182036" y="106299"/>
                  </a:cubicBezTo>
                  <a:cubicBezTo>
                    <a:pt x="184322" y="98298"/>
                    <a:pt x="186608" y="89725"/>
                    <a:pt x="189465" y="81724"/>
                  </a:cubicBezTo>
                  <a:cubicBezTo>
                    <a:pt x="194037" y="70294"/>
                    <a:pt x="194609" y="58864"/>
                    <a:pt x="191180" y="47434"/>
                  </a:cubicBezTo>
                  <a:cubicBezTo>
                    <a:pt x="190608" y="45148"/>
                    <a:pt x="188894" y="43434"/>
                    <a:pt x="187179" y="41719"/>
                  </a:cubicBezTo>
                  <a:cubicBezTo>
                    <a:pt x="185465" y="39433"/>
                    <a:pt x="179750" y="40577"/>
                    <a:pt x="179178" y="43434"/>
                  </a:cubicBezTo>
                  <a:cubicBezTo>
                    <a:pt x="178035" y="48578"/>
                    <a:pt x="176892" y="54293"/>
                    <a:pt x="176321" y="59436"/>
                  </a:cubicBezTo>
                  <a:cubicBezTo>
                    <a:pt x="175749" y="62293"/>
                    <a:pt x="174035" y="64008"/>
                    <a:pt x="171749" y="63437"/>
                  </a:cubicBezTo>
                  <a:cubicBezTo>
                    <a:pt x="164891" y="61150"/>
                    <a:pt x="158033" y="61722"/>
                    <a:pt x="150603" y="61150"/>
                  </a:cubicBezTo>
                  <a:cubicBezTo>
                    <a:pt x="148317" y="61150"/>
                    <a:pt x="147174" y="60579"/>
                    <a:pt x="148317" y="59436"/>
                  </a:cubicBezTo>
                  <a:cubicBezTo>
                    <a:pt x="148889" y="58864"/>
                    <a:pt x="149460" y="58864"/>
                    <a:pt x="150603" y="58293"/>
                  </a:cubicBezTo>
                  <a:cubicBezTo>
                    <a:pt x="154032" y="56578"/>
                    <a:pt x="157461" y="54864"/>
                    <a:pt x="160890" y="52578"/>
                  </a:cubicBezTo>
                  <a:cubicBezTo>
                    <a:pt x="163176" y="50863"/>
                    <a:pt x="163748" y="46863"/>
                    <a:pt x="162605" y="44005"/>
                  </a:cubicBezTo>
                  <a:cubicBezTo>
                    <a:pt x="160319" y="37719"/>
                    <a:pt x="155175" y="33718"/>
                    <a:pt x="150603" y="29718"/>
                  </a:cubicBezTo>
                  <a:cubicBezTo>
                    <a:pt x="145460" y="25146"/>
                    <a:pt x="141459" y="24574"/>
                    <a:pt x="135744" y="28575"/>
                  </a:cubicBezTo>
                  <a:cubicBezTo>
                    <a:pt x="133458" y="30289"/>
                    <a:pt x="131172" y="32575"/>
                    <a:pt x="128886" y="34862"/>
                  </a:cubicBezTo>
                  <a:cubicBezTo>
                    <a:pt x="127172" y="36576"/>
                    <a:pt x="124886" y="37148"/>
                    <a:pt x="122600" y="36576"/>
                  </a:cubicBezTo>
                  <a:cubicBezTo>
                    <a:pt x="120314" y="36004"/>
                    <a:pt x="120314" y="35433"/>
                    <a:pt x="123171" y="30861"/>
                  </a:cubicBezTo>
                  <a:cubicBezTo>
                    <a:pt x="126600" y="25718"/>
                    <a:pt x="130601" y="20574"/>
                    <a:pt x="133458" y="15430"/>
                  </a:cubicBezTo>
                  <a:cubicBezTo>
                    <a:pt x="135744" y="12002"/>
                    <a:pt x="134030" y="6287"/>
                    <a:pt x="130029" y="2858"/>
                  </a:cubicBezTo>
                  <a:cubicBezTo>
                    <a:pt x="128886" y="1714"/>
                    <a:pt x="127172" y="1143"/>
                    <a:pt x="126029" y="572"/>
                  </a:cubicBezTo>
                  <a:lnTo>
                    <a:pt x="126600" y="0"/>
                  </a:lnTo>
                  <a:cubicBezTo>
                    <a:pt x="126600" y="0"/>
                    <a:pt x="126029" y="0"/>
                    <a:pt x="126029" y="0"/>
                  </a:cubicBezTo>
                  <a:cubicBezTo>
                    <a:pt x="126029" y="0"/>
                    <a:pt x="126029" y="572"/>
                    <a:pt x="126029" y="572"/>
                  </a:cubicBezTo>
                  <a:cubicBezTo>
                    <a:pt x="125457" y="2286"/>
                    <a:pt x="120314" y="1714"/>
                    <a:pt x="115170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3" name="Dowolny kształt: kształt 402">
              <a:extLst>
                <a:ext uri="{FF2B5EF4-FFF2-40B4-BE49-F238E27FC236}">
                  <a16:creationId xmlns:a16="http://schemas.microsoft.com/office/drawing/2014/main" id="{B255E870-8782-4CD5-8CBB-EA8777995551}"/>
                </a:ext>
              </a:extLst>
            </p:cNvPr>
            <p:cNvSpPr/>
            <p:nvPr/>
          </p:nvSpPr>
          <p:spPr>
            <a:xfrm>
              <a:off x="10667799" y="4375114"/>
              <a:ext cx="380843" cy="209819"/>
            </a:xfrm>
            <a:custGeom>
              <a:avLst/>
              <a:gdLst>
                <a:gd name="connsiteX0" fmla="*/ 358331 w 380843"/>
                <a:gd name="connsiteY0" fmla="*/ 179530 h 209819"/>
                <a:gd name="connsiteX1" fmla="*/ 357188 w 380843"/>
                <a:gd name="connsiteY1" fmla="*/ 177815 h 209819"/>
                <a:gd name="connsiteX2" fmla="*/ 346329 w 380843"/>
                <a:gd name="connsiteY2" fmla="*/ 169243 h 209819"/>
                <a:gd name="connsiteX3" fmla="*/ 338328 w 380843"/>
                <a:gd name="connsiteY3" fmla="*/ 157813 h 209819"/>
                <a:gd name="connsiteX4" fmla="*/ 329756 w 380843"/>
                <a:gd name="connsiteY4" fmla="*/ 149812 h 209819"/>
                <a:gd name="connsiteX5" fmla="*/ 321183 w 380843"/>
                <a:gd name="connsiteY5" fmla="*/ 138953 h 209819"/>
                <a:gd name="connsiteX6" fmla="*/ 322898 w 380843"/>
                <a:gd name="connsiteY6" fmla="*/ 130953 h 209819"/>
                <a:gd name="connsiteX7" fmla="*/ 328613 w 380843"/>
                <a:gd name="connsiteY7" fmla="*/ 127523 h 209819"/>
                <a:gd name="connsiteX8" fmla="*/ 327470 w 380843"/>
                <a:gd name="connsiteY8" fmla="*/ 114950 h 209819"/>
                <a:gd name="connsiteX9" fmla="*/ 321183 w 380843"/>
                <a:gd name="connsiteY9" fmla="*/ 111522 h 209819"/>
                <a:gd name="connsiteX10" fmla="*/ 305753 w 380843"/>
                <a:gd name="connsiteY10" fmla="*/ 105807 h 209819"/>
                <a:gd name="connsiteX11" fmla="*/ 292608 w 380843"/>
                <a:gd name="connsiteY11" fmla="*/ 91519 h 209819"/>
                <a:gd name="connsiteX12" fmla="*/ 287465 w 380843"/>
                <a:gd name="connsiteY12" fmla="*/ 84090 h 209819"/>
                <a:gd name="connsiteX13" fmla="*/ 237744 w 380843"/>
                <a:gd name="connsiteY13" fmla="*/ 58372 h 209819"/>
                <a:gd name="connsiteX14" fmla="*/ 213170 w 380843"/>
                <a:gd name="connsiteY14" fmla="*/ 49800 h 209819"/>
                <a:gd name="connsiteX15" fmla="*/ 186881 w 380843"/>
                <a:gd name="connsiteY15" fmla="*/ 39513 h 209819"/>
                <a:gd name="connsiteX16" fmla="*/ 149161 w 380843"/>
                <a:gd name="connsiteY16" fmla="*/ 26940 h 209819"/>
                <a:gd name="connsiteX17" fmla="*/ 121158 w 380843"/>
                <a:gd name="connsiteY17" fmla="*/ 32083 h 209819"/>
                <a:gd name="connsiteX18" fmla="*/ 119444 w 380843"/>
                <a:gd name="connsiteY18" fmla="*/ 33798 h 209819"/>
                <a:gd name="connsiteX19" fmla="*/ 93155 w 380843"/>
                <a:gd name="connsiteY19" fmla="*/ 56086 h 209819"/>
                <a:gd name="connsiteX20" fmla="*/ 84582 w 380843"/>
                <a:gd name="connsiteY20" fmla="*/ 56658 h 209819"/>
                <a:gd name="connsiteX21" fmla="*/ 70866 w 380843"/>
                <a:gd name="connsiteY21" fmla="*/ 43513 h 209819"/>
                <a:gd name="connsiteX22" fmla="*/ 67437 w 380843"/>
                <a:gd name="connsiteY22" fmla="*/ 34940 h 209819"/>
                <a:gd name="connsiteX23" fmla="*/ 68580 w 380843"/>
                <a:gd name="connsiteY23" fmla="*/ 25797 h 209819"/>
                <a:gd name="connsiteX24" fmla="*/ 64580 w 380843"/>
                <a:gd name="connsiteY24" fmla="*/ 10366 h 209819"/>
                <a:gd name="connsiteX25" fmla="*/ 54293 w 380843"/>
                <a:gd name="connsiteY25" fmla="*/ 5794 h 209819"/>
                <a:gd name="connsiteX26" fmla="*/ 41148 w 380843"/>
                <a:gd name="connsiteY26" fmla="*/ 1222 h 209819"/>
                <a:gd name="connsiteX27" fmla="*/ 27432 w 380843"/>
                <a:gd name="connsiteY27" fmla="*/ 1793 h 209819"/>
                <a:gd name="connsiteX28" fmla="*/ 1715 w 380843"/>
                <a:gd name="connsiteY28" fmla="*/ 13795 h 209819"/>
                <a:gd name="connsiteX29" fmla="*/ 0 w 380843"/>
                <a:gd name="connsiteY29" fmla="*/ 17795 h 209819"/>
                <a:gd name="connsiteX30" fmla="*/ 2286 w 380843"/>
                <a:gd name="connsiteY30" fmla="*/ 21796 h 209819"/>
                <a:gd name="connsiteX31" fmla="*/ 10859 w 380843"/>
                <a:gd name="connsiteY31" fmla="*/ 25225 h 209819"/>
                <a:gd name="connsiteX32" fmla="*/ 20574 w 380843"/>
                <a:gd name="connsiteY32" fmla="*/ 31512 h 209819"/>
                <a:gd name="connsiteX33" fmla="*/ 37719 w 380843"/>
                <a:gd name="connsiteY33" fmla="*/ 41227 h 209819"/>
                <a:gd name="connsiteX34" fmla="*/ 52006 w 380843"/>
                <a:gd name="connsiteY34" fmla="*/ 40655 h 209819"/>
                <a:gd name="connsiteX35" fmla="*/ 54864 w 380843"/>
                <a:gd name="connsiteY35" fmla="*/ 42942 h 209819"/>
                <a:gd name="connsiteX36" fmla="*/ 53150 w 380843"/>
                <a:gd name="connsiteY36" fmla="*/ 44656 h 209819"/>
                <a:gd name="connsiteX37" fmla="*/ 28004 w 380843"/>
                <a:gd name="connsiteY37" fmla="*/ 50371 h 209819"/>
                <a:gd name="connsiteX38" fmla="*/ 26289 w 380843"/>
                <a:gd name="connsiteY38" fmla="*/ 53800 h 209819"/>
                <a:gd name="connsiteX39" fmla="*/ 37148 w 380843"/>
                <a:gd name="connsiteY39" fmla="*/ 74374 h 209819"/>
                <a:gd name="connsiteX40" fmla="*/ 46863 w 380843"/>
                <a:gd name="connsiteY40" fmla="*/ 76660 h 209819"/>
                <a:gd name="connsiteX41" fmla="*/ 51435 w 380843"/>
                <a:gd name="connsiteY41" fmla="*/ 71517 h 209819"/>
                <a:gd name="connsiteX42" fmla="*/ 57150 w 380843"/>
                <a:gd name="connsiteY42" fmla="*/ 69230 h 209819"/>
                <a:gd name="connsiteX43" fmla="*/ 75438 w 380843"/>
                <a:gd name="connsiteY43" fmla="*/ 79518 h 209819"/>
                <a:gd name="connsiteX44" fmla="*/ 88011 w 380843"/>
                <a:gd name="connsiteY44" fmla="*/ 85804 h 209819"/>
                <a:gd name="connsiteX45" fmla="*/ 110300 w 380843"/>
                <a:gd name="connsiteY45" fmla="*/ 92662 h 209819"/>
                <a:gd name="connsiteX46" fmla="*/ 123444 w 380843"/>
                <a:gd name="connsiteY46" fmla="*/ 97805 h 209819"/>
                <a:gd name="connsiteX47" fmla="*/ 142304 w 380843"/>
                <a:gd name="connsiteY47" fmla="*/ 117237 h 209819"/>
                <a:gd name="connsiteX48" fmla="*/ 147447 w 380843"/>
                <a:gd name="connsiteY48" fmla="*/ 127523 h 209819"/>
                <a:gd name="connsiteX49" fmla="*/ 151448 w 380843"/>
                <a:gd name="connsiteY49" fmla="*/ 136096 h 209819"/>
                <a:gd name="connsiteX50" fmla="*/ 149733 w 380843"/>
                <a:gd name="connsiteY50" fmla="*/ 141811 h 209819"/>
                <a:gd name="connsiteX51" fmla="*/ 134303 w 380843"/>
                <a:gd name="connsiteY51" fmla="*/ 154955 h 209819"/>
                <a:gd name="connsiteX52" fmla="*/ 138303 w 380843"/>
                <a:gd name="connsiteY52" fmla="*/ 163528 h 209819"/>
                <a:gd name="connsiteX53" fmla="*/ 158877 w 380843"/>
                <a:gd name="connsiteY53" fmla="*/ 160670 h 209819"/>
                <a:gd name="connsiteX54" fmla="*/ 179451 w 380843"/>
                <a:gd name="connsiteY54" fmla="*/ 167528 h 209819"/>
                <a:gd name="connsiteX55" fmla="*/ 184023 w 380843"/>
                <a:gd name="connsiteY55" fmla="*/ 173243 h 209819"/>
                <a:gd name="connsiteX56" fmla="*/ 196596 w 380843"/>
                <a:gd name="connsiteY56" fmla="*/ 178958 h 209819"/>
                <a:gd name="connsiteX57" fmla="*/ 224600 w 380843"/>
                <a:gd name="connsiteY57" fmla="*/ 182959 h 209819"/>
                <a:gd name="connsiteX58" fmla="*/ 236030 w 380843"/>
                <a:gd name="connsiteY58" fmla="*/ 180673 h 209819"/>
                <a:gd name="connsiteX59" fmla="*/ 240601 w 380843"/>
                <a:gd name="connsiteY59" fmla="*/ 169243 h 209819"/>
                <a:gd name="connsiteX60" fmla="*/ 240030 w 380843"/>
                <a:gd name="connsiteY60" fmla="*/ 165243 h 209819"/>
                <a:gd name="connsiteX61" fmla="*/ 256604 w 380843"/>
                <a:gd name="connsiteY61" fmla="*/ 152098 h 209819"/>
                <a:gd name="connsiteX62" fmla="*/ 272606 w 380843"/>
                <a:gd name="connsiteY62" fmla="*/ 150383 h 209819"/>
                <a:gd name="connsiteX63" fmla="*/ 287465 w 380843"/>
                <a:gd name="connsiteY63" fmla="*/ 157242 h 209819"/>
                <a:gd name="connsiteX64" fmla="*/ 298323 w 380843"/>
                <a:gd name="connsiteY64" fmla="*/ 165814 h 209819"/>
                <a:gd name="connsiteX65" fmla="*/ 318897 w 380843"/>
                <a:gd name="connsiteY65" fmla="*/ 191532 h 209819"/>
                <a:gd name="connsiteX66" fmla="*/ 337185 w 380843"/>
                <a:gd name="connsiteY66" fmla="*/ 200675 h 209819"/>
                <a:gd name="connsiteX67" fmla="*/ 373190 w 380843"/>
                <a:gd name="connsiteY67" fmla="*/ 209248 h 209819"/>
                <a:gd name="connsiteX68" fmla="*/ 375476 w 380843"/>
                <a:gd name="connsiteY68" fmla="*/ 209820 h 209819"/>
                <a:gd name="connsiteX69" fmla="*/ 379476 w 380843"/>
                <a:gd name="connsiteY69" fmla="*/ 208105 h 209819"/>
                <a:gd name="connsiteX70" fmla="*/ 380619 w 380843"/>
                <a:gd name="connsiteY70" fmla="*/ 204105 h 209819"/>
                <a:gd name="connsiteX71" fmla="*/ 375476 w 380843"/>
                <a:gd name="connsiteY71" fmla="*/ 196675 h 209819"/>
                <a:gd name="connsiteX72" fmla="*/ 370904 w 380843"/>
                <a:gd name="connsiteY72" fmla="*/ 185817 h 209819"/>
                <a:gd name="connsiteX73" fmla="*/ 358331 w 380843"/>
                <a:gd name="connsiteY73" fmla="*/ 179530 h 209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80843" h="209819">
                  <a:moveTo>
                    <a:pt x="358331" y="179530"/>
                  </a:moveTo>
                  <a:cubicBezTo>
                    <a:pt x="357759" y="178958"/>
                    <a:pt x="357759" y="177815"/>
                    <a:pt x="357188" y="177815"/>
                  </a:cubicBezTo>
                  <a:cubicBezTo>
                    <a:pt x="353759" y="174958"/>
                    <a:pt x="349186" y="172672"/>
                    <a:pt x="346329" y="169243"/>
                  </a:cubicBezTo>
                  <a:cubicBezTo>
                    <a:pt x="342900" y="165814"/>
                    <a:pt x="341186" y="161242"/>
                    <a:pt x="338328" y="157813"/>
                  </a:cubicBezTo>
                  <a:cubicBezTo>
                    <a:pt x="336042" y="154955"/>
                    <a:pt x="332613" y="152670"/>
                    <a:pt x="329756" y="149812"/>
                  </a:cubicBezTo>
                  <a:cubicBezTo>
                    <a:pt x="326898" y="146383"/>
                    <a:pt x="324041" y="142383"/>
                    <a:pt x="321183" y="138953"/>
                  </a:cubicBezTo>
                  <a:cubicBezTo>
                    <a:pt x="318897" y="136096"/>
                    <a:pt x="320040" y="132667"/>
                    <a:pt x="322898" y="130953"/>
                  </a:cubicBezTo>
                  <a:cubicBezTo>
                    <a:pt x="324612" y="129810"/>
                    <a:pt x="326898" y="128667"/>
                    <a:pt x="328613" y="127523"/>
                  </a:cubicBezTo>
                  <a:cubicBezTo>
                    <a:pt x="332041" y="124666"/>
                    <a:pt x="331470" y="117808"/>
                    <a:pt x="327470" y="114950"/>
                  </a:cubicBezTo>
                  <a:cubicBezTo>
                    <a:pt x="325184" y="113808"/>
                    <a:pt x="323469" y="112665"/>
                    <a:pt x="321183" y="111522"/>
                  </a:cubicBezTo>
                  <a:cubicBezTo>
                    <a:pt x="316040" y="109235"/>
                    <a:pt x="310896" y="106950"/>
                    <a:pt x="305753" y="105807"/>
                  </a:cubicBezTo>
                  <a:cubicBezTo>
                    <a:pt x="298323" y="103520"/>
                    <a:pt x="293751" y="99520"/>
                    <a:pt x="292608" y="91519"/>
                  </a:cubicBezTo>
                  <a:cubicBezTo>
                    <a:pt x="292608" y="88662"/>
                    <a:pt x="289751" y="85804"/>
                    <a:pt x="287465" y="84090"/>
                  </a:cubicBezTo>
                  <a:cubicBezTo>
                    <a:pt x="273177" y="72660"/>
                    <a:pt x="255461" y="63515"/>
                    <a:pt x="237744" y="58372"/>
                  </a:cubicBezTo>
                  <a:cubicBezTo>
                    <a:pt x="229171" y="56086"/>
                    <a:pt x="221171" y="53228"/>
                    <a:pt x="213170" y="49800"/>
                  </a:cubicBezTo>
                  <a:cubicBezTo>
                    <a:pt x="204597" y="46370"/>
                    <a:pt x="196025" y="41798"/>
                    <a:pt x="186881" y="39513"/>
                  </a:cubicBezTo>
                  <a:cubicBezTo>
                    <a:pt x="173736" y="36655"/>
                    <a:pt x="161163" y="32083"/>
                    <a:pt x="149161" y="26940"/>
                  </a:cubicBezTo>
                  <a:cubicBezTo>
                    <a:pt x="137731" y="21796"/>
                    <a:pt x="128588" y="19510"/>
                    <a:pt x="121158" y="32083"/>
                  </a:cubicBezTo>
                  <a:cubicBezTo>
                    <a:pt x="120586" y="32655"/>
                    <a:pt x="120015" y="33226"/>
                    <a:pt x="119444" y="33798"/>
                  </a:cubicBezTo>
                  <a:cubicBezTo>
                    <a:pt x="108585" y="38941"/>
                    <a:pt x="100013" y="46942"/>
                    <a:pt x="93155" y="56086"/>
                  </a:cubicBezTo>
                  <a:cubicBezTo>
                    <a:pt x="91440" y="58372"/>
                    <a:pt x="86296" y="58372"/>
                    <a:pt x="84582" y="56658"/>
                  </a:cubicBezTo>
                  <a:cubicBezTo>
                    <a:pt x="80010" y="52085"/>
                    <a:pt x="75438" y="48085"/>
                    <a:pt x="70866" y="43513"/>
                  </a:cubicBezTo>
                  <a:cubicBezTo>
                    <a:pt x="68580" y="41227"/>
                    <a:pt x="67437" y="38370"/>
                    <a:pt x="67437" y="34940"/>
                  </a:cubicBezTo>
                  <a:cubicBezTo>
                    <a:pt x="67437" y="32083"/>
                    <a:pt x="68009" y="28654"/>
                    <a:pt x="68580" y="25797"/>
                  </a:cubicBezTo>
                  <a:cubicBezTo>
                    <a:pt x="69723" y="20082"/>
                    <a:pt x="67437" y="14938"/>
                    <a:pt x="64580" y="10366"/>
                  </a:cubicBezTo>
                  <a:cubicBezTo>
                    <a:pt x="62865" y="6365"/>
                    <a:pt x="57721" y="6937"/>
                    <a:pt x="54293" y="5794"/>
                  </a:cubicBezTo>
                  <a:cubicBezTo>
                    <a:pt x="49721" y="4651"/>
                    <a:pt x="45720" y="2365"/>
                    <a:pt x="41148" y="1222"/>
                  </a:cubicBezTo>
                  <a:cubicBezTo>
                    <a:pt x="36576" y="-492"/>
                    <a:pt x="32004" y="-492"/>
                    <a:pt x="27432" y="1793"/>
                  </a:cubicBezTo>
                  <a:cubicBezTo>
                    <a:pt x="18860" y="5794"/>
                    <a:pt x="11430" y="11509"/>
                    <a:pt x="1715" y="13795"/>
                  </a:cubicBezTo>
                  <a:cubicBezTo>
                    <a:pt x="572" y="13795"/>
                    <a:pt x="0" y="16081"/>
                    <a:pt x="0" y="17795"/>
                  </a:cubicBezTo>
                  <a:cubicBezTo>
                    <a:pt x="0" y="18938"/>
                    <a:pt x="1143" y="21225"/>
                    <a:pt x="2286" y="21796"/>
                  </a:cubicBezTo>
                  <a:cubicBezTo>
                    <a:pt x="5144" y="23510"/>
                    <a:pt x="8001" y="24653"/>
                    <a:pt x="10859" y="25225"/>
                  </a:cubicBezTo>
                  <a:cubicBezTo>
                    <a:pt x="14859" y="26368"/>
                    <a:pt x="18288" y="27511"/>
                    <a:pt x="20574" y="31512"/>
                  </a:cubicBezTo>
                  <a:cubicBezTo>
                    <a:pt x="24003" y="38941"/>
                    <a:pt x="30290" y="41227"/>
                    <a:pt x="37719" y="41227"/>
                  </a:cubicBezTo>
                  <a:cubicBezTo>
                    <a:pt x="42291" y="41227"/>
                    <a:pt x="46863" y="40655"/>
                    <a:pt x="52006" y="40655"/>
                  </a:cubicBezTo>
                  <a:cubicBezTo>
                    <a:pt x="53150" y="40655"/>
                    <a:pt x="54293" y="41798"/>
                    <a:pt x="54864" y="42942"/>
                  </a:cubicBezTo>
                  <a:cubicBezTo>
                    <a:pt x="54293" y="43513"/>
                    <a:pt x="53721" y="44656"/>
                    <a:pt x="53150" y="44656"/>
                  </a:cubicBezTo>
                  <a:cubicBezTo>
                    <a:pt x="44577" y="44085"/>
                    <a:pt x="37148" y="50371"/>
                    <a:pt x="28004" y="50371"/>
                  </a:cubicBezTo>
                  <a:cubicBezTo>
                    <a:pt x="26289" y="50371"/>
                    <a:pt x="25146" y="52657"/>
                    <a:pt x="26289" y="53800"/>
                  </a:cubicBezTo>
                  <a:cubicBezTo>
                    <a:pt x="31433" y="59515"/>
                    <a:pt x="35433" y="66373"/>
                    <a:pt x="37148" y="74374"/>
                  </a:cubicBezTo>
                  <a:cubicBezTo>
                    <a:pt x="38291" y="78375"/>
                    <a:pt x="44006" y="79518"/>
                    <a:pt x="46863" y="76660"/>
                  </a:cubicBezTo>
                  <a:cubicBezTo>
                    <a:pt x="48578" y="74945"/>
                    <a:pt x="49721" y="73231"/>
                    <a:pt x="51435" y="71517"/>
                  </a:cubicBezTo>
                  <a:cubicBezTo>
                    <a:pt x="53150" y="69802"/>
                    <a:pt x="54864" y="68088"/>
                    <a:pt x="57150" y="69230"/>
                  </a:cubicBezTo>
                  <a:cubicBezTo>
                    <a:pt x="63436" y="72660"/>
                    <a:pt x="69723" y="75517"/>
                    <a:pt x="75438" y="79518"/>
                  </a:cubicBezTo>
                  <a:cubicBezTo>
                    <a:pt x="79439" y="82375"/>
                    <a:pt x="83439" y="84661"/>
                    <a:pt x="88011" y="85804"/>
                  </a:cubicBezTo>
                  <a:cubicBezTo>
                    <a:pt x="95441" y="87518"/>
                    <a:pt x="102870" y="90376"/>
                    <a:pt x="110300" y="92662"/>
                  </a:cubicBezTo>
                  <a:cubicBezTo>
                    <a:pt x="114871" y="93805"/>
                    <a:pt x="119444" y="95520"/>
                    <a:pt x="123444" y="97805"/>
                  </a:cubicBezTo>
                  <a:cubicBezTo>
                    <a:pt x="132016" y="102378"/>
                    <a:pt x="139446" y="106950"/>
                    <a:pt x="142304" y="117237"/>
                  </a:cubicBezTo>
                  <a:cubicBezTo>
                    <a:pt x="142875" y="121237"/>
                    <a:pt x="145733" y="124095"/>
                    <a:pt x="147447" y="127523"/>
                  </a:cubicBezTo>
                  <a:cubicBezTo>
                    <a:pt x="148590" y="130381"/>
                    <a:pt x="150305" y="133238"/>
                    <a:pt x="151448" y="136096"/>
                  </a:cubicBezTo>
                  <a:cubicBezTo>
                    <a:pt x="152591" y="138953"/>
                    <a:pt x="152019" y="141240"/>
                    <a:pt x="149733" y="141811"/>
                  </a:cubicBezTo>
                  <a:cubicBezTo>
                    <a:pt x="141732" y="142954"/>
                    <a:pt x="137731" y="148669"/>
                    <a:pt x="134303" y="154955"/>
                  </a:cubicBezTo>
                  <a:cubicBezTo>
                    <a:pt x="132016" y="159528"/>
                    <a:pt x="133731" y="162957"/>
                    <a:pt x="138303" y="163528"/>
                  </a:cubicBezTo>
                  <a:cubicBezTo>
                    <a:pt x="145733" y="164100"/>
                    <a:pt x="152019" y="162385"/>
                    <a:pt x="158877" y="160670"/>
                  </a:cubicBezTo>
                  <a:cubicBezTo>
                    <a:pt x="166878" y="158956"/>
                    <a:pt x="174308" y="160099"/>
                    <a:pt x="179451" y="167528"/>
                  </a:cubicBezTo>
                  <a:cubicBezTo>
                    <a:pt x="180594" y="169243"/>
                    <a:pt x="182309" y="171529"/>
                    <a:pt x="184023" y="173243"/>
                  </a:cubicBezTo>
                  <a:cubicBezTo>
                    <a:pt x="187452" y="177244"/>
                    <a:pt x="191453" y="178958"/>
                    <a:pt x="196596" y="178958"/>
                  </a:cubicBezTo>
                  <a:cubicBezTo>
                    <a:pt x="205740" y="179530"/>
                    <a:pt x="215456" y="179530"/>
                    <a:pt x="224600" y="182959"/>
                  </a:cubicBezTo>
                  <a:cubicBezTo>
                    <a:pt x="228029" y="184102"/>
                    <a:pt x="232029" y="182388"/>
                    <a:pt x="236030" y="180673"/>
                  </a:cubicBezTo>
                  <a:cubicBezTo>
                    <a:pt x="241173" y="178387"/>
                    <a:pt x="241745" y="176101"/>
                    <a:pt x="240601" y="169243"/>
                  </a:cubicBezTo>
                  <a:cubicBezTo>
                    <a:pt x="240601" y="168100"/>
                    <a:pt x="239459" y="165814"/>
                    <a:pt x="240030" y="165243"/>
                  </a:cubicBezTo>
                  <a:cubicBezTo>
                    <a:pt x="245174" y="160670"/>
                    <a:pt x="250889" y="156098"/>
                    <a:pt x="256604" y="152098"/>
                  </a:cubicBezTo>
                  <a:cubicBezTo>
                    <a:pt x="261176" y="149240"/>
                    <a:pt x="266891" y="148669"/>
                    <a:pt x="272606" y="150383"/>
                  </a:cubicBezTo>
                  <a:cubicBezTo>
                    <a:pt x="277749" y="152670"/>
                    <a:pt x="282321" y="155527"/>
                    <a:pt x="287465" y="157242"/>
                  </a:cubicBezTo>
                  <a:cubicBezTo>
                    <a:pt x="292036" y="158956"/>
                    <a:pt x="295466" y="161813"/>
                    <a:pt x="298323" y="165814"/>
                  </a:cubicBezTo>
                  <a:cubicBezTo>
                    <a:pt x="304610" y="174958"/>
                    <a:pt x="312039" y="182959"/>
                    <a:pt x="318897" y="191532"/>
                  </a:cubicBezTo>
                  <a:cubicBezTo>
                    <a:pt x="323469" y="197818"/>
                    <a:pt x="329756" y="200675"/>
                    <a:pt x="337185" y="200675"/>
                  </a:cubicBezTo>
                  <a:cubicBezTo>
                    <a:pt x="349758" y="200675"/>
                    <a:pt x="362331" y="202962"/>
                    <a:pt x="373190" y="209248"/>
                  </a:cubicBezTo>
                  <a:cubicBezTo>
                    <a:pt x="373761" y="209820"/>
                    <a:pt x="374904" y="209820"/>
                    <a:pt x="375476" y="209820"/>
                  </a:cubicBezTo>
                  <a:cubicBezTo>
                    <a:pt x="377190" y="209248"/>
                    <a:pt x="378905" y="209248"/>
                    <a:pt x="379476" y="208105"/>
                  </a:cubicBezTo>
                  <a:cubicBezTo>
                    <a:pt x="380619" y="206962"/>
                    <a:pt x="381191" y="205248"/>
                    <a:pt x="380619" y="204105"/>
                  </a:cubicBezTo>
                  <a:cubicBezTo>
                    <a:pt x="380619" y="200675"/>
                    <a:pt x="378905" y="197818"/>
                    <a:pt x="375476" y="196675"/>
                  </a:cubicBezTo>
                  <a:cubicBezTo>
                    <a:pt x="369189" y="194960"/>
                    <a:pt x="370332" y="190388"/>
                    <a:pt x="370904" y="185817"/>
                  </a:cubicBezTo>
                  <a:cubicBezTo>
                    <a:pt x="366331" y="185817"/>
                    <a:pt x="361188" y="185817"/>
                    <a:pt x="358331" y="17953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4" name="Dowolny kształt: kształt 403">
              <a:extLst>
                <a:ext uri="{FF2B5EF4-FFF2-40B4-BE49-F238E27FC236}">
                  <a16:creationId xmlns:a16="http://schemas.microsoft.com/office/drawing/2014/main" id="{816244CE-C636-4766-8118-59FBD01A6CCB}"/>
                </a:ext>
              </a:extLst>
            </p:cNvPr>
            <p:cNvSpPr/>
            <p:nvPr/>
          </p:nvSpPr>
          <p:spPr>
            <a:xfrm>
              <a:off x="10239705" y="4228175"/>
              <a:ext cx="196636" cy="223903"/>
            </a:xfrm>
            <a:custGeom>
              <a:avLst/>
              <a:gdLst>
                <a:gd name="connsiteX0" fmla="*/ 1184 w 196636"/>
                <a:gd name="connsiteY0" fmla="*/ 133302 h 223903"/>
                <a:gd name="connsiteX1" fmla="*/ 8041 w 196636"/>
                <a:gd name="connsiteY1" fmla="*/ 157877 h 223903"/>
                <a:gd name="connsiteX2" fmla="*/ 17757 w 196636"/>
                <a:gd name="connsiteY2" fmla="*/ 169878 h 223903"/>
                <a:gd name="connsiteX3" fmla="*/ 20043 w 196636"/>
                <a:gd name="connsiteY3" fmla="*/ 173307 h 223903"/>
                <a:gd name="connsiteX4" fmla="*/ 24044 w 196636"/>
                <a:gd name="connsiteY4" fmla="*/ 191595 h 223903"/>
                <a:gd name="connsiteX5" fmla="*/ 34902 w 196636"/>
                <a:gd name="connsiteY5" fmla="*/ 201882 h 223903"/>
                <a:gd name="connsiteX6" fmla="*/ 46332 w 196636"/>
                <a:gd name="connsiteY6" fmla="*/ 202454 h 223903"/>
                <a:gd name="connsiteX7" fmla="*/ 55476 w 196636"/>
                <a:gd name="connsiteY7" fmla="*/ 208169 h 223903"/>
                <a:gd name="connsiteX8" fmla="*/ 65191 w 196636"/>
                <a:gd name="connsiteY8" fmla="*/ 211598 h 223903"/>
                <a:gd name="connsiteX9" fmla="*/ 78907 w 196636"/>
                <a:gd name="connsiteY9" fmla="*/ 207597 h 223903"/>
                <a:gd name="connsiteX10" fmla="*/ 83479 w 196636"/>
                <a:gd name="connsiteY10" fmla="*/ 207026 h 223903"/>
                <a:gd name="connsiteX11" fmla="*/ 102911 w 196636"/>
                <a:gd name="connsiteY11" fmla="*/ 214455 h 223903"/>
                <a:gd name="connsiteX12" fmla="*/ 106911 w 196636"/>
                <a:gd name="connsiteY12" fmla="*/ 220170 h 223903"/>
                <a:gd name="connsiteX13" fmla="*/ 114912 w 196636"/>
                <a:gd name="connsiteY13" fmla="*/ 223600 h 223903"/>
                <a:gd name="connsiteX14" fmla="*/ 128628 w 196636"/>
                <a:gd name="connsiteY14" fmla="*/ 219599 h 223903"/>
                <a:gd name="connsiteX15" fmla="*/ 134914 w 196636"/>
                <a:gd name="connsiteY15" fmla="*/ 220742 h 223903"/>
                <a:gd name="connsiteX16" fmla="*/ 141772 w 196636"/>
                <a:gd name="connsiteY16" fmla="*/ 216170 h 223903"/>
                <a:gd name="connsiteX17" fmla="*/ 141772 w 196636"/>
                <a:gd name="connsiteY17" fmla="*/ 213884 h 223903"/>
                <a:gd name="connsiteX18" fmla="*/ 142916 w 196636"/>
                <a:gd name="connsiteY18" fmla="*/ 198453 h 223903"/>
                <a:gd name="connsiteX19" fmla="*/ 145201 w 196636"/>
                <a:gd name="connsiteY19" fmla="*/ 187023 h 223903"/>
                <a:gd name="connsiteX20" fmla="*/ 150916 w 196636"/>
                <a:gd name="connsiteY20" fmla="*/ 169878 h 223903"/>
                <a:gd name="connsiteX21" fmla="*/ 164632 w 196636"/>
                <a:gd name="connsiteY21" fmla="*/ 145304 h 223903"/>
                <a:gd name="connsiteX22" fmla="*/ 169776 w 196636"/>
                <a:gd name="connsiteY22" fmla="*/ 132160 h 223903"/>
                <a:gd name="connsiteX23" fmla="*/ 177206 w 196636"/>
                <a:gd name="connsiteY23" fmla="*/ 127016 h 223903"/>
                <a:gd name="connsiteX24" fmla="*/ 184064 w 196636"/>
                <a:gd name="connsiteY24" fmla="*/ 126445 h 223903"/>
                <a:gd name="connsiteX25" fmla="*/ 188636 w 196636"/>
                <a:gd name="connsiteY25" fmla="*/ 124730 h 223903"/>
                <a:gd name="connsiteX26" fmla="*/ 190350 w 196636"/>
                <a:gd name="connsiteY26" fmla="*/ 118443 h 223903"/>
                <a:gd name="connsiteX27" fmla="*/ 176634 w 196636"/>
                <a:gd name="connsiteY27" fmla="*/ 105299 h 223903"/>
                <a:gd name="connsiteX28" fmla="*/ 174919 w 196636"/>
                <a:gd name="connsiteY28" fmla="*/ 96726 h 223903"/>
                <a:gd name="connsiteX29" fmla="*/ 173776 w 196636"/>
                <a:gd name="connsiteY29" fmla="*/ 88154 h 223903"/>
                <a:gd name="connsiteX30" fmla="*/ 171491 w 196636"/>
                <a:gd name="connsiteY30" fmla="*/ 61865 h 223903"/>
                <a:gd name="connsiteX31" fmla="*/ 177777 w 196636"/>
                <a:gd name="connsiteY31" fmla="*/ 55007 h 223903"/>
                <a:gd name="connsiteX32" fmla="*/ 182349 w 196636"/>
                <a:gd name="connsiteY32" fmla="*/ 47577 h 223903"/>
                <a:gd name="connsiteX33" fmla="*/ 188064 w 196636"/>
                <a:gd name="connsiteY33" fmla="*/ 41291 h 223903"/>
                <a:gd name="connsiteX34" fmla="*/ 196065 w 196636"/>
                <a:gd name="connsiteY34" fmla="*/ 37290 h 223903"/>
                <a:gd name="connsiteX35" fmla="*/ 196636 w 196636"/>
                <a:gd name="connsiteY35" fmla="*/ 35005 h 223903"/>
                <a:gd name="connsiteX36" fmla="*/ 196065 w 196636"/>
                <a:gd name="connsiteY36" fmla="*/ 33290 h 223903"/>
                <a:gd name="connsiteX37" fmla="*/ 179491 w 196636"/>
                <a:gd name="connsiteY37" fmla="*/ 24146 h 223903"/>
                <a:gd name="connsiteX38" fmla="*/ 167490 w 196636"/>
                <a:gd name="connsiteY38" fmla="*/ 11001 h 223903"/>
                <a:gd name="connsiteX39" fmla="*/ 157774 w 196636"/>
                <a:gd name="connsiteY39" fmla="*/ 715 h 223903"/>
                <a:gd name="connsiteX40" fmla="*/ 151488 w 196636"/>
                <a:gd name="connsiteY40" fmla="*/ 143 h 223903"/>
                <a:gd name="connsiteX41" fmla="*/ 142344 w 196636"/>
                <a:gd name="connsiteY41" fmla="*/ 7001 h 223903"/>
                <a:gd name="connsiteX42" fmla="*/ 136057 w 196636"/>
                <a:gd name="connsiteY42" fmla="*/ 19574 h 223903"/>
                <a:gd name="connsiteX43" fmla="*/ 130342 w 196636"/>
                <a:gd name="connsiteY43" fmla="*/ 27003 h 223903"/>
                <a:gd name="connsiteX44" fmla="*/ 113197 w 196636"/>
                <a:gd name="connsiteY44" fmla="*/ 38433 h 223903"/>
                <a:gd name="connsiteX45" fmla="*/ 92624 w 196636"/>
                <a:gd name="connsiteY45" fmla="*/ 56721 h 223903"/>
                <a:gd name="connsiteX46" fmla="*/ 84051 w 196636"/>
                <a:gd name="connsiteY46" fmla="*/ 68151 h 223903"/>
                <a:gd name="connsiteX47" fmla="*/ 63477 w 196636"/>
                <a:gd name="connsiteY47" fmla="*/ 82439 h 223903"/>
                <a:gd name="connsiteX48" fmla="*/ 46904 w 196636"/>
                <a:gd name="connsiteY48" fmla="*/ 97298 h 223903"/>
                <a:gd name="connsiteX49" fmla="*/ 43474 w 196636"/>
                <a:gd name="connsiteY49" fmla="*/ 105870 h 223903"/>
                <a:gd name="connsiteX50" fmla="*/ 35474 w 196636"/>
                <a:gd name="connsiteY50" fmla="*/ 109300 h 223903"/>
                <a:gd name="connsiteX51" fmla="*/ 20043 w 196636"/>
                <a:gd name="connsiteY51" fmla="*/ 103585 h 223903"/>
                <a:gd name="connsiteX52" fmla="*/ 8041 w 196636"/>
                <a:gd name="connsiteY52" fmla="*/ 107585 h 223903"/>
                <a:gd name="connsiteX53" fmla="*/ 4041 w 196636"/>
                <a:gd name="connsiteY53" fmla="*/ 113300 h 223903"/>
                <a:gd name="connsiteX54" fmla="*/ 1184 w 196636"/>
                <a:gd name="connsiteY54" fmla="*/ 133302 h 223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96636" h="223903">
                  <a:moveTo>
                    <a:pt x="1184" y="133302"/>
                  </a:moveTo>
                  <a:cubicBezTo>
                    <a:pt x="4612" y="141303"/>
                    <a:pt x="6327" y="149876"/>
                    <a:pt x="8041" y="157877"/>
                  </a:cubicBezTo>
                  <a:cubicBezTo>
                    <a:pt x="9184" y="163020"/>
                    <a:pt x="11471" y="168735"/>
                    <a:pt x="17757" y="169878"/>
                  </a:cubicBezTo>
                  <a:cubicBezTo>
                    <a:pt x="18900" y="169878"/>
                    <a:pt x="20043" y="172165"/>
                    <a:pt x="20043" y="173307"/>
                  </a:cubicBezTo>
                  <a:cubicBezTo>
                    <a:pt x="19471" y="179594"/>
                    <a:pt x="22901" y="185309"/>
                    <a:pt x="24044" y="191595"/>
                  </a:cubicBezTo>
                  <a:cubicBezTo>
                    <a:pt x="25186" y="197882"/>
                    <a:pt x="28616" y="201311"/>
                    <a:pt x="34902" y="201882"/>
                  </a:cubicBezTo>
                  <a:cubicBezTo>
                    <a:pt x="38902" y="202454"/>
                    <a:pt x="42903" y="202454"/>
                    <a:pt x="46332" y="202454"/>
                  </a:cubicBezTo>
                  <a:cubicBezTo>
                    <a:pt x="50904" y="201882"/>
                    <a:pt x="53761" y="204168"/>
                    <a:pt x="55476" y="208169"/>
                  </a:cubicBezTo>
                  <a:cubicBezTo>
                    <a:pt x="57762" y="212170"/>
                    <a:pt x="60619" y="213312"/>
                    <a:pt x="65191" y="211598"/>
                  </a:cubicBezTo>
                  <a:cubicBezTo>
                    <a:pt x="69764" y="209883"/>
                    <a:pt x="74336" y="208740"/>
                    <a:pt x="78907" y="207597"/>
                  </a:cubicBezTo>
                  <a:cubicBezTo>
                    <a:pt x="80622" y="207026"/>
                    <a:pt x="82336" y="206455"/>
                    <a:pt x="83479" y="207026"/>
                  </a:cubicBezTo>
                  <a:cubicBezTo>
                    <a:pt x="90337" y="209312"/>
                    <a:pt x="96624" y="211598"/>
                    <a:pt x="102911" y="214455"/>
                  </a:cubicBezTo>
                  <a:cubicBezTo>
                    <a:pt x="104625" y="215027"/>
                    <a:pt x="105196" y="218456"/>
                    <a:pt x="106911" y="220170"/>
                  </a:cubicBezTo>
                  <a:cubicBezTo>
                    <a:pt x="109197" y="222456"/>
                    <a:pt x="111483" y="224742"/>
                    <a:pt x="114912" y="223600"/>
                  </a:cubicBezTo>
                  <a:cubicBezTo>
                    <a:pt x="119484" y="221885"/>
                    <a:pt x="124056" y="220170"/>
                    <a:pt x="128628" y="219599"/>
                  </a:cubicBezTo>
                  <a:cubicBezTo>
                    <a:pt x="130342" y="219027"/>
                    <a:pt x="133200" y="220170"/>
                    <a:pt x="134914" y="220742"/>
                  </a:cubicBezTo>
                  <a:cubicBezTo>
                    <a:pt x="138344" y="221313"/>
                    <a:pt x="141201" y="219027"/>
                    <a:pt x="141772" y="216170"/>
                  </a:cubicBezTo>
                  <a:cubicBezTo>
                    <a:pt x="141772" y="215598"/>
                    <a:pt x="142344" y="214455"/>
                    <a:pt x="141772" y="213884"/>
                  </a:cubicBezTo>
                  <a:cubicBezTo>
                    <a:pt x="139486" y="208740"/>
                    <a:pt x="139486" y="203597"/>
                    <a:pt x="142916" y="198453"/>
                  </a:cubicBezTo>
                  <a:cubicBezTo>
                    <a:pt x="144630" y="195596"/>
                    <a:pt x="145773" y="191024"/>
                    <a:pt x="145201" y="187023"/>
                  </a:cubicBezTo>
                  <a:cubicBezTo>
                    <a:pt x="144059" y="180165"/>
                    <a:pt x="146344" y="174450"/>
                    <a:pt x="150916" y="169878"/>
                  </a:cubicBezTo>
                  <a:cubicBezTo>
                    <a:pt x="157774" y="162449"/>
                    <a:pt x="160632" y="153876"/>
                    <a:pt x="164632" y="145304"/>
                  </a:cubicBezTo>
                  <a:cubicBezTo>
                    <a:pt x="166347" y="140732"/>
                    <a:pt x="168061" y="136731"/>
                    <a:pt x="169776" y="132160"/>
                  </a:cubicBezTo>
                  <a:cubicBezTo>
                    <a:pt x="170919" y="128730"/>
                    <a:pt x="173776" y="127587"/>
                    <a:pt x="177206" y="127016"/>
                  </a:cubicBezTo>
                  <a:cubicBezTo>
                    <a:pt x="179491" y="126445"/>
                    <a:pt x="181777" y="127016"/>
                    <a:pt x="184064" y="126445"/>
                  </a:cubicBezTo>
                  <a:cubicBezTo>
                    <a:pt x="185778" y="126445"/>
                    <a:pt x="186921" y="125301"/>
                    <a:pt x="188636" y="124730"/>
                  </a:cubicBezTo>
                  <a:cubicBezTo>
                    <a:pt x="190350" y="124158"/>
                    <a:pt x="190921" y="120730"/>
                    <a:pt x="190350" y="118443"/>
                  </a:cubicBezTo>
                  <a:cubicBezTo>
                    <a:pt x="187492" y="112728"/>
                    <a:pt x="180634" y="110442"/>
                    <a:pt x="176634" y="105299"/>
                  </a:cubicBezTo>
                  <a:cubicBezTo>
                    <a:pt x="174348" y="102441"/>
                    <a:pt x="173776" y="100155"/>
                    <a:pt x="174919" y="96726"/>
                  </a:cubicBezTo>
                  <a:cubicBezTo>
                    <a:pt x="176062" y="93869"/>
                    <a:pt x="176062" y="90440"/>
                    <a:pt x="173776" y="88154"/>
                  </a:cubicBezTo>
                  <a:cubicBezTo>
                    <a:pt x="165776" y="80153"/>
                    <a:pt x="167490" y="71009"/>
                    <a:pt x="171491" y="61865"/>
                  </a:cubicBezTo>
                  <a:cubicBezTo>
                    <a:pt x="172634" y="59007"/>
                    <a:pt x="174919" y="56721"/>
                    <a:pt x="177777" y="55007"/>
                  </a:cubicBezTo>
                  <a:cubicBezTo>
                    <a:pt x="180634" y="53292"/>
                    <a:pt x="182349" y="50435"/>
                    <a:pt x="182349" y="47577"/>
                  </a:cubicBezTo>
                  <a:cubicBezTo>
                    <a:pt x="182921" y="44148"/>
                    <a:pt x="184635" y="41862"/>
                    <a:pt x="188064" y="41291"/>
                  </a:cubicBezTo>
                  <a:cubicBezTo>
                    <a:pt x="190921" y="40720"/>
                    <a:pt x="194351" y="40148"/>
                    <a:pt x="196065" y="37290"/>
                  </a:cubicBezTo>
                  <a:cubicBezTo>
                    <a:pt x="196636" y="36719"/>
                    <a:pt x="196636" y="35576"/>
                    <a:pt x="196636" y="35005"/>
                  </a:cubicBezTo>
                  <a:cubicBezTo>
                    <a:pt x="196636" y="34433"/>
                    <a:pt x="196636" y="33290"/>
                    <a:pt x="196065" y="33290"/>
                  </a:cubicBezTo>
                  <a:cubicBezTo>
                    <a:pt x="190921" y="30432"/>
                    <a:pt x="185206" y="27003"/>
                    <a:pt x="179491" y="24146"/>
                  </a:cubicBezTo>
                  <a:cubicBezTo>
                    <a:pt x="173776" y="21288"/>
                    <a:pt x="168061" y="19002"/>
                    <a:pt x="167490" y="11001"/>
                  </a:cubicBezTo>
                  <a:cubicBezTo>
                    <a:pt x="164061" y="7572"/>
                    <a:pt x="161204" y="3572"/>
                    <a:pt x="157774" y="715"/>
                  </a:cubicBezTo>
                  <a:cubicBezTo>
                    <a:pt x="156631" y="-429"/>
                    <a:pt x="153202" y="143"/>
                    <a:pt x="151488" y="143"/>
                  </a:cubicBezTo>
                  <a:cubicBezTo>
                    <a:pt x="147487" y="1286"/>
                    <a:pt x="144059" y="3000"/>
                    <a:pt x="142344" y="7001"/>
                  </a:cubicBezTo>
                  <a:cubicBezTo>
                    <a:pt x="140058" y="11001"/>
                    <a:pt x="138344" y="15573"/>
                    <a:pt x="136057" y="19574"/>
                  </a:cubicBezTo>
                  <a:cubicBezTo>
                    <a:pt x="134343" y="22431"/>
                    <a:pt x="132629" y="25289"/>
                    <a:pt x="130342" y="27003"/>
                  </a:cubicBezTo>
                  <a:cubicBezTo>
                    <a:pt x="124627" y="31004"/>
                    <a:pt x="119484" y="36147"/>
                    <a:pt x="113197" y="38433"/>
                  </a:cubicBezTo>
                  <a:cubicBezTo>
                    <a:pt x="104054" y="42434"/>
                    <a:pt x="97196" y="48149"/>
                    <a:pt x="92624" y="56721"/>
                  </a:cubicBezTo>
                  <a:cubicBezTo>
                    <a:pt x="90337" y="60722"/>
                    <a:pt x="86909" y="64151"/>
                    <a:pt x="84051" y="68151"/>
                  </a:cubicBezTo>
                  <a:cubicBezTo>
                    <a:pt x="78907" y="75581"/>
                    <a:pt x="72621" y="80725"/>
                    <a:pt x="63477" y="82439"/>
                  </a:cubicBezTo>
                  <a:cubicBezTo>
                    <a:pt x="54904" y="84153"/>
                    <a:pt x="49761" y="89868"/>
                    <a:pt x="46904" y="97298"/>
                  </a:cubicBezTo>
                  <a:cubicBezTo>
                    <a:pt x="45761" y="100155"/>
                    <a:pt x="44617" y="103013"/>
                    <a:pt x="43474" y="105870"/>
                  </a:cubicBezTo>
                  <a:cubicBezTo>
                    <a:pt x="42331" y="108728"/>
                    <a:pt x="38331" y="109871"/>
                    <a:pt x="35474" y="109300"/>
                  </a:cubicBezTo>
                  <a:cubicBezTo>
                    <a:pt x="30330" y="107585"/>
                    <a:pt x="25186" y="105870"/>
                    <a:pt x="20043" y="103585"/>
                  </a:cubicBezTo>
                  <a:cubicBezTo>
                    <a:pt x="14899" y="101870"/>
                    <a:pt x="11471" y="102441"/>
                    <a:pt x="8041" y="107585"/>
                  </a:cubicBezTo>
                  <a:cubicBezTo>
                    <a:pt x="6899" y="109300"/>
                    <a:pt x="5184" y="111585"/>
                    <a:pt x="4041" y="113300"/>
                  </a:cubicBezTo>
                  <a:cubicBezTo>
                    <a:pt x="1184" y="119015"/>
                    <a:pt x="-1674" y="126445"/>
                    <a:pt x="1184" y="13330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5" name="Dowolny kształt: kształt 404">
              <a:extLst>
                <a:ext uri="{FF2B5EF4-FFF2-40B4-BE49-F238E27FC236}">
                  <a16:creationId xmlns:a16="http://schemas.microsoft.com/office/drawing/2014/main" id="{B8861431-91DC-4116-8B11-89A7921DB32F}"/>
                </a:ext>
              </a:extLst>
            </p:cNvPr>
            <p:cNvSpPr/>
            <p:nvPr/>
          </p:nvSpPr>
          <p:spPr>
            <a:xfrm>
              <a:off x="8931074" y="4602996"/>
              <a:ext cx="150241" cy="272310"/>
            </a:xfrm>
            <a:custGeom>
              <a:avLst/>
              <a:gdLst>
                <a:gd name="connsiteX0" fmla="*/ 133667 w 150241"/>
                <a:gd name="connsiteY0" fmla="*/ 797 h 272310"/>
                <a:gd name="connsiteX1" fmla="*/ 129667 w 150241"/>
                <a:gd name="connsiteY1" fmla="*/ 1368 h 272310"/>
                <a:gd name="connsiteX2" fmla="*/ 123381 w 150241"/>
                <a:gd name="connsiteY2" fmla="*/ 13370 h 272310"/>
                <a:gd name="connsiteX3" fmla="*/ 115951 w 150241"/>
                <a:gd name="connsiteY3" fmla="*/ 24228 h 272310"/>
                <a:gd name="connsiteX4" fmla="*/ 113665 w 150241"/>
                <a:gd name="connsiteY4" fmla="*/ 28229 h 272310"/>
                <a:gd name="connsiteX5" fmla="*/ 103378 w 150241"/>
                <a:gd name="connsiteY5" fmla="*/ 39659 h 272310"/>
                <a:gd name="connsiteX6" fmla="*/ 90805 w 150241"/>
                <a:gd name="connsiteY6" fmla="*/ 55661 h 272310"/>
                <a:gd name="connsiteX7" fmla="*/ 73660 w 150241"/>
                <a:gd name="connsiteY7" fmla="*/ 68234 h 272310"/>
                <a:gd name="connsiteX8" fmla="*/ 53657 w 150241"/>
                <a:gd name="connsiteY8" fmla="*/ 74520 h 272310"/>
                <a:gd name="connsiteX9" fmla="*/ 51372 w 150241"/>
                <a:gd name="connsiteY9" fmla="*/ 75092 h 272310"/>
                <a:gd name="connsiteX10" fmla="*/ 31941 w 150241"/>
                <a:gd name="connsiteY10" fmla="*/ 83093 h 272310"/>
                <a:gd name="connsiteX11" fmla="*/ 24511 w 150241"/>
                <a:gd name="connsiteY11" fmla="*/ 97952 h 272310"/>
                <a:gd name="connsiteX12" fmla="*/ 22225 w 150241"/>
                <a:gd name="connsiteY12" fmla="*/ 127098 h 272310"/>
                <a:gd name="connsiteX13" fmla="*/ 25654 w 150241"/>
                <a:gd name="connsiteY13" fmla="*/ 135671 h 272310"/>
                <a:gd name="connsiteX14" fmla="*/ 22797 w 150241"/>
                <a:gd name="connsiteY14" fmla="*/ 160245 h 272310"/>
                <a:gd name="connsiteX15" fmla="*/ 7366 w 150241"/>
                <a:gd name="connsiteY15" fmla="*/ 184248 h 272310"/>
                <a:gd name="connsiteX16" fmla="*/ 2222 w 150241"/>
                <a:gd name="connsiteY16" fmla="*/ 215109 h 272310"/>
                <a:gd name="connsiteX17" fmla="*/ 5080 w 150241"/>
                <a:gd name="connsiteY17" fmla="*/ 231111 h 272310"/>
                <a:gd name="connsiteX18" fmla="*/ 5652 w 150241"/>
                <a:gd name="connsiteY18" fmla="*/ 245399 h 272310"/>
                <a:gd name="connsiteX19" fmla="*/ 9081 w 150241"/>
                <a:gd name="connsiteY19" fmla="*/ 253971 h 272310"/>
                <a:gd name="connsiteX20" fmla="*/ 33084 w 150241"/>
                <a:gd name="connsiteY20" fmla="*/ 271688 h 272310"/>
                <a:gd name="connsiteX21" fmla="*/ 48514 w 150241"/>
                <a:gd name="connsiteY21" fmla="*/ 267116 h 272310"/>
                <a:gd name="connsiteX22" fmla="*/ 59944 w 150241"/>
                <a:gd name="connsiteY22" fmla="*/ 264830 h 272310"/>
                <a:gd name="connsiteX23" fmla="*/ 78232 w 150241"/>
                <a:gd name="connsiteY23" fmla="*/ 251685 h 272310"/>
                <a:gd name="connsiteX24" fmla="*/ 85662 w 150241"/>
                <a:gd name="connsiteY24" fmla="*/ 234540 h 272310"/>
                <a:gd name="connsiteX25" fmla="*/ 101092 w 150241"/>
                <a:gd name="connsiteY25" fmla="*/ 192821 h 272310"/>
                <a:gd name="connsiteX26" fmla="*/ 125095 w 150241"/>
                <a:gd name="connsiteY26" fmla="*/ 131099 h 272310"/>
                <a:gd name="connsiteX27" fmla="*/ 130239 w 150241"/>
                <a:gd name="connsiteY27" fmla="*/ 112811 h 272310"/>
                <a:gd name="connsiteX28" fmla="*/ 136525 w 150241"/>
                <a:gd name="connsiteY28" fmla="*/ 90522 h 272310"/>
                <a:gd name="connsiteX29" fmla="*/ 146812 w 150241"/>
                <a:gd name="connsiteY29" fmla="*/ 73377 h 272310"/>
                <a:gd name="connsiteX30" fmla="*/ 150241 w 150241"/>
                <a:gd name="connsiteY30" fmla="*/ 62519 h 272310"/>
                <a:gd name="connsiteX31" fmla="*/ 147955 w 150241"/>
                <a:gd name="connsiteY31" fmla="*/ 41373 h 272310"/>
                <a:gd name="connsiteX32" fmla="*/ 133667 w 150241"/>
                <a:gd name="connsiteY32" fmla="*/ 797 h 27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0241" h="272310">
                  <a:moveTo>
                    <a:pt x="133667" y="797"/>
                  </a:moveTo>
                  <a:cubicBezTo>
                    <a:pt x="132525" y="-346"/>
                    <a:pt x="130810" y="-346"/>
                    <a:pt x="129667" y="1368"/>
                  </a:cubicBezTo>
                  <a:cubicBezTo>
                    <a:pt x="126238" y="4797"/>
                    <a:pt x="123952" y="8798"/>
                    <a:pt x="123381" y="13370"/>
                  </a:cubicBezTo>
                  <a:cubicBezTo>
                    <a:pt x="122809" y="17942"/>
                    <a:pt x="120523" y="21942"/>
                    <a:pt x="115951" y="24228"/>
                  </a:cubicBezTo>
                  <a:cubicBezTo>
                    <a:pt x="115380" y="25371"/>
                    <a:pt x="114808" y="27657"/>
                    <a:pt x="113665" y="28229"/>
                  </a:cubicBezTo>
                  <a:cubicBezTo>
                    <a:pt x="109665" y="31086"/>
                    <a:pt x="104521" y="32801"/>
                    <a:pt x="103378" y="39659"/>
                  </a:cubicBezTo>
                  <a:cubicBezTo>
                    <a:pt x="102807" y="46517"/>
                    <a:pt x="97663" y="51660"/>
                    <a:pt x="90805" y="55661"/>
                  </a:cubicBezTo>
                  <a:cubicBezTo>
                    <a:pt x="84519" y="59090"/>
                    <a:pt x="79947" y="65376"/>
                    <a:pt x="73660" y="68234"/>
                  </a:cubicBezTo>
                  <a:cubicBezTo>
                    <a:pt x="67374" y="71663"/>
                    <a:pt x="60516" y="72806"/>
                    <a:pt x="53657" y="74520"/>
                  </a:cubicBezTo>
                  <a:cubicBezTo>
                    <a:pt x="53086" y="74520"/>
                    <a:pt x="51943" y="75092"/>
                    <a:pt x="51372" y="75092"/>
                  </a:cubicBezTo>
                  <a:cubicBezTo>
                    <a:pt x="45085" y="77949"/>
                    <a:pt x="38227" y="80235"/>
                    <a:pt x="31941" y="83093"/>
                  </a:cubicBezTo>
                  <a:cubicBezTo>
                    <a:pt x="29655" y="88236"/>
                    <a:pt x="27369" y="93380"/>
                    <a:pt x="24511" y="97952"/>
                  </a:cubicBezTo>
                  <a:cubicBezTo>
                    <a:pt x="18796" y="107667"/>
                    <a:pt x="18796" y="117383"/>
                    <a:pt x="22225" y="127098"/>
                  </a:cubicBezTo>
                  <a:cubicBezTo>
                    <a:pt x="23368" y="129956"/>
                    <a:pt x="24511" y="132813"/>
                    <a:pt x="25654" y="135671"/>
                  </a:cubicBezTo>
                  <a:cubicBezTo>
                    <a:pt x="29655" y="144243"/>
                    <a:pt x="28512" y="152816"/>
                    <a:pt x="22797" y="160245"/>
                  </a:cubicBezTo>
                  <a:cubicBezTo>
                    <a:pt x="17082" y="167675"/>
                    <a:pt x="13652" y="176247"/>
                    <a:pt x="7366" y="184248"/>
                  </a:cubicBezTo>
                  <a:cubicBezTo>
                    <a:pt x="508" y="193392"/>
                    <a:pt x="-2349" y="204251"/>
                    <a:pt x="2222" y="215109"/>
                  </a:cubicBezTo>
                  <a:cubicBezTo>
                    <a:pt x="4509" y="220253"/>
                    <a:pt x="5080" y="225968"/>
                    <a:pt x="5080" y="231111"/>
                  </a:cubicBezTo>
                  <a:cubicBezTo>
                    <a:pt x="5080" y="235683"/>
                    <a:pt x="5080" y="240827"/>
                    <a:pt x="5652" y="245399"/>
                  </a:cubicBezTo>
                  <a:cubicBezTo>
                    <a:pt x="6223" y="248256"/>
                    <a:pt x="7366" y="251685"/>
                    <a:pt x="9081" y="253971"/>
                  </a:cubicBezTo>
                  <a:cubicBezTo>
                    <a:pt x="14796" y="263115"/>
                    <a:pt x="23940" y="268259"/>
                    <a:pt x="33084" y="271688"/>
                  </a:cubicBezTo>
                  <a:cubicBezTo>
                    <a:pt x="38799" y="273974"/>
                    <a:pt x="43371" y="269402"/>
                    <a:pt x="48514" y="267116"/>
                  </a:cubicBezTo>
                  <a:cubicBezTo>
                    <a:pt x="51943" y="265401"/>
                    <a:pt x="55944" y="265401"/>
                    <a:pt x="59944" y="264830"/>
                  </a:cubicBezTo>
                  <a:cubicBezTo>
                    <a:pt x="68517" y="264258"/>
                    <a:pt x="74803" y="259686"/>
                    <a:pt x="78232" y="251685"/>
                  </a:cubicBezTo>
                  <a:cubicBezTo>
                    <a:pt x="81090" y="245970"/>
                    <a:pt x="83376" y="240255"/>
                    <a:pt x="85662" y="234540"/>
                  </a:cubicBezTo>
                  <a:cubicBezTo>
                    <a:pt x="90805" y="220824"/>
                    <a:pt x="94806" y="205965"/>
                    <a:pt x="101092" y="192821"/>
                  </a:cubicBezTo>
                  <a:cubicBezTo>
                    <a:pt x="110236" y="172818"/>
                    <a:pt x="115951" y="151101"/>
                    <a:pt x="125095" y="131099"/>
                  </a:cubicBezTo>
                  <a:cubicBezTo>
                    <a:pt x="127381" y="125384"/>
                    <a:pt x="129096" y="119097"/>
                    <a:pt x="130239" y="112811"/>
                  </a:cubicBezTo>
                  <a:cubicBezTo>
                    <a:pt x="131953" y="105381"/>
                    <a:pt x="133667" y="97380"/>
                    <a:pt x="136525" y="90522"/>
                  </a:cubicBezTo>
                  <a:cubicBezTo>
                    <a:pt x="138811" y="84236"/>
                    <a:pt x="138240" y="76235"/>
                    <a:pt x="146812" y="73377"/>
                  </a:cubicBezTo>
                  <a:cubicBezTo>
                    <a:pt x="149098" y="69948"/>
                    <a:pt x="150241" y="66519"/>
                    <a:pt x="150241" y="62519"/>
                  </a:cubicBezTo>
                  <a:cubicBezTo>
                    <a:pt x="149670" y="55661"/>
                    <a:pt x="147955" y="48231"/>
                    <a:pt x="147955" y="41373"/>
                  </a:cubicBezTo>
                  <a:cubicBezTo>
                    <a:pt x="148527" y="25943"/>
                    <a:pt x="143383" y="12798"/>
                    <a:pt x="133667" y="79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6" name="Dowolny kształt: kształt 405">
              <a:extLst>
                <a:ext uri="{FF2B5EF4-FFF2-40B4-BE49-F238E27FC236}">
                  <a16:creationId xmlns:a16="http://schemas.microsoft.com/office/drawing/2014/main" id="{493D62B1-6BAE-445E-8E8A-CE07E7E0EEEE}"/>
                </a:ext>
              </a:extLst>
            </p:cNvPr>
            <p:cNvSpPr/>
            <p:nvPr/>
          </p:nvSpPr>
          <p:spPr>
            <a:xfrm>
              <a:off x="8857108" y="2287345"/>
              <a:ext cx="174871" cy="326484"/>
            </a:xfrm>
            <a:custGeom>
              <a:avLst/>
              <a:gdLst>
                <a:gd name="connsiteX0" fmla="*/ 16181 w 174871"/>
                <a:gd name="connsiteY0" fmla="*/ 209327 h 326484"/>
                <a:gd name="connsiteX1" fmla="*/ 6466 w 174871"/>
                <a:gd name="connsiteY1" fmla="*/ 232759 h 326484"/>
                <a:gd name="connsiteX2" fmla="*/ 8752 w 174871"/>
                <a:gd name="connsiteY2" fmla="*/ 243046 h 326484"/>
                <a:gd name="connsiteX3" fmla="*/ 12752 w 174871"/>
                <a:gd name="connsiteY3" fmla="*/ 248761 h 326484"/>
                <a:gd name="connsiteX4" fmla="*/ 8752 w 174871"/>
                <a:gd name="connsiteY4" fmla="*/ 263048 h 326484"/>
                <a:gd name="connsiteX5" fmla="*/ 751 w 174871"/>
                <a:gd name="connsiteY5" fmla="*/ 270478 h 326484"/>
                <a:gd name="connsiteX6" fmla="*/ 1894 w 174871"/>
                <a:gd name="connsiteY6" fmla="*/ 284194 h 326484"/>
                <a:gd name="connsiteX7" fmla="*/ 11038 w 174871"/>
                <a:gd name="connsiteY7" fmla="*/ 294481 h 326484"/>
                <a:gd name="connsiteX8" fmla="*/ 17324 w 174871"/>
                <a:gd name="connsiteY8" fmla="*/ 296195 h 326484"/>
                <a:gd name="connsiteX9" fmla="*/ 26468 w 174871"/>
                <a:gd name="connsiteY9" fmla="*/ 293909 h 326484"/>
                <a:gd name="connsiteX10" fmla="*/ 39041 w 174871"/>
                <a:gd name="connsiteY10" fmla="*/ 299053 h 326484"/>
                <a:gd name="connsiteX11" fmla="*/ 43042 w 174871"/>
                <a:gd name="connsiteY11" fmla="*/ 307625 h 326484"/>
                <a:gd name="connsiteX12" fmla="*/ 55043 w 174871"/>
                <a:gd name="connsiteY12" fmla="*/ 320198 h 326484"/>
                <a:gd name="connsiteX13" fmla="*/ 65902 w 174871"/>
                <a:gd name="connsiteY13" fmla="*/ 323627 h 326484"/>
                <a:gd name="connsiteX14" fmla="*/ 77332 w 174871"/>
                <a:gd name="connsiteY14" fmla="*/ 325913 h 326484"/>
                <a:gd name="connsiteX15" fmla="*/ 86476 w 174871"/>
                <a:gd name="connsiteY15" fmla="*/ 325913 h 326484"/>
                <a:gd name="connsiteX16" fmla="*/ 86476 w 174871"/>
                <a:gd name="connsiteY16" fmla="*/ 326485 h 326484"/>
                <a:gd name="connsiteX17" fmla="*/ 100763 w 174871"/>
                <a:gd name="connsiteY17" fmla="*/ 326485 h 326484"/>
                <a:gd name="connsiteX18" fmla="*/ 104192 w 174871"/>
                <a:gd name="connsiteY18" fmla="*/ 323627 h 326484"/>
                <a:gd name="connsiteX19" fmla="*/ 105907 w 174871"/>
                <a:gd name="connsiteY19" fmla="*/ 316769 h 326484"/>
                <a:gd name="connsiteX20" fmla="*/ 103049 w 174871"/>
                <a:gd name="connsiteY20" fmla="*/ 308768 h 326484"/>
                <a:gd name="connsiteX21" fmla="*/ 88762 w 174871"/>
                <a:gd name="connsiteY21" fmla="*/ 300196 h 326484"/>
                <a:gd name="connsiteX22" fmla="*/ 63044 w 174871"/>
                <a:gd name="connsiteY22" fmla="*/ 264763 h 326484"/>
                <a:gd name="connsiteX23" fmla="*/ 57901 w 174871"/>
                <a:gd name="connsiteY23" fmla="*/ 244189 h 326484"/>
                <a:gd name="connsiteX24" fmla="*/ 58472 w 174871"/>
                <a:gd name="connsiteY24" fmla="*/ 213899 h 326484"/>
                <a:gd name="connsiteX25" fmla="*/ 64187 w 174871"/>
                <a:gd name="connsiteY25" fmla="*/ 201326 h 326484"/>
                <a:gd name="connsiteX26" fmla="*/ 67045 w 174871"/>
                <a:gd name="connsiteY26" fmla="*/ 192754 h 326484"/>
                <a:gd name="connsiteX27" fmla="*/ 72760 w 174871"/>
                <a:gd name="connsiteY27" fmla="*/ 153320 h 326484"/>
                <a:gd name="connsiteX28" fmla="*/ 80189 w 174871"/>
                <a:gd name="connsiteY28" fmla="*/ 139033 h 326484"/>
                <a:gd name="connsiteX29" fmla="*/ 94477 w 174871"/>
                <a:gd name="connsiteY29" fmla="*/ 121316 h 326484"/>
                <a:gd name="connsiteX30" fmla="*/ 109907 w 174871"/>
                <a:gd name="connsiteY30" fmla="*/ 95027 h 326484"/>
                <a:gd name="connsiteX31" fmla="*/ 128195 w 174871"/>
                <a:gd name="connsiteY31" fmla="*/ 73310 h 326484"/>
                <a:gd name="connsiteX32" fmla="*/ 154484 w 174871"/>
                <a:gd name="connsiteY32" fmla="*/ 53308 h 326484"/>
                <a:gd name="connsiteX33" fmla="*/ 165914 w 174871"/>
                <a:gd name="connsiteY33" fmla="*/ 44735 h 326484"/>
                <a:gd name="connsiteX34" fmla="*/ 173344 w 174871"/>
                <a:gd name="connsiteY34" fmla="*/ 22447 h 326484"/>
                <a:gd name="connsiteX35" fmla="*/ 171629 w 174871"/>
                <a:gd name="connsiteY35" fmla="*/ 15589 h 326484"/>
                <a:gd name="connsiteX36" fmla="*/ 166486 w 174871"/>
                <a:gd name="connsiteY36" fmla="*/ 8159 h 326484"/>
                <a:gd name="connsiteX37" fmla="*/ 160771 w 174871"/>
                <a:gd name="connsiteY37" fmla="*/ 3587 h 326484"/>
                <a:gd name="connsiteX38" fmla="*/ 143054 w 174871"/>
                <a:gd name="connsiteY38" fmla="*/ 2444 h 326484"/>
                <a:gd name="connsiteX39" fmla="*/ 125909 w 174871"/>
                <a:gd name="connsiteY39" fmla="*/ 23590 h 326484"/>
                <a:gd name="connsiteX40" fmla="*/ 115051 w 174871"/>
                <a:gd name="connsiteY40" fmla="*/ 38449 h 326484"/>
                <a:gd name="connsiteX41" fmla="*/ 91619 w 174871"/>
                <a:gd name="connsiteY41" fmla="*/ 48164 h 326484"/>
                <a:gd name="connsiteX42" fmla="*/ 61330 w 174871"/>
                <a:gd name="connsiteY42" fmla="*/ 67024 h 326484"/>
                <a:gd name="connsiteX43" fmla="*/ 60187 w 174871"/>
                <a:gd name="connsiteY43" fmla="*/ 68738 h 326484"/>
                <a:gd name="connsiteX44" fmla="*/ 51043 w 174871"/>
                <a:gd name="connsiteY44" fmla="*/ 75596 h 326484"/>
                <a:gd name="connsiteX45" fmla="*/ 45328 w 174871"/>
                <a:gd name="connsiteY45" fmla="*/ 81883 h 326484"/>
                <a:gd name="connsiteX46" fmla="*/ 41327 w 174871"/>
                <a:gd name="connsiteY46" fmla="*/ 92741 h 326484"/>
                <a:gd name="connsiteX47" fmla="*/ 39613 w 174871"/>
                <a:gd name="connsiteY47" fmla="*/ 103600 h 326484"/>
                <a:gd name="connsiteX48" fmla="*/ 37898 w 174871"/>
                <a:gd name="connsiteY48" fmla="*/ 107600 h 326484"/>
                <a:gd name="connsiteX49" fmla="*/ 35612 w 174871"/>
                <a:gd name="connsiteY49" fmla="*/ 108743 h 326484"/>
                <a:gd name="connsiteX50" fmla="*/ 27040 w 174871"/>
                <a:gd name="connsiteY50" fmla="*/ 116744 h 326484"/>
                <a:gd name="connsiteX51" fmla="*/ 19039 w 174871"/>
                <a:gd name="connsiteY51" fmla="*/ 120173 h 326484"/>
                <a:gd name="connsiteX52" fmla="*/ 16181 w 174871"/>
                <a:gd name="connsiteY52" fmla="*/ 125317 h 326484"/>
                <a:gd name="connsiteX53" fmla="*/ 24182 w 174871"/>
                <a:gd name="connsiteY53" fmla="*/ 139604 h 326484"/>
                <a:gd name="connsiteX54" fmla="*/ 23039 w 174871"/>
                <a:gd name="connsiteY54" fmla="*/ 157892 h 326484"/>
                <a:gd name="connsiteX55" fmla="*/ 20182 w 174871"/>
                <a:gd name="connsiteY55" fmla="*/ 168751 h 326484"/>
                <a:gd name="connsiteX56" fmla="*/ 12181 w 174871"/>
                <a:gd name="connsiteY56" fmla="*/ 183038 h 326484"/>
                <a:gd name="connsiteX57" fmla="*/ 14467 w 174871"/>
                <a:gd name="connsiteY57" fmla="*/ 193325 h 326484"/>
                <a:gd name="connsiteX58" fmla="*/ 16181 w 174871"/>
                <a:gd name="connsiteY58" fmla="*/ 209327 h 32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4871" h="326484">
                  <a:moveTo>
                    <a:pt x="16181" y="209327"/>
                  </a:moveTo>
                  <a:cubicBezTo>
                    <a:pt x="9895" y="216185"/>
                    <a:pt x="11038" y="225901"/>
                    <a:pt x="6466" y="232759"/>
                  </a:cubicBezTo>
                  <a:cubicBezTo>
                    <a:pt x="4180" y="236759"/>
                    <a:pt x="5323" y="240188"/>
                    <a:pt x="8752" y="243046"/>
                  </a:cubicBezTo>
                  <a:cubicBezTo>
                    <a:pt x="10466" y="244760"/>
                    <a:pt x="11609" y="246475"/>
                    <a:pt x="12752" y="248761"/>
                  </a:cubicBezTo>
                  <a:cubicBezTo>
                    <a:pt x="15610" y="253333"/>
                    <a:pt x="13895" y="260191"/>
                    <a:pt x="8752" y="263048"/>
                  </a:cubicBezTo>
                  <a:cubicBezTo>
                    <a:pt x="5323" y="264763"/>
                    <a:pt x="1322" y="265906"/>
                    <a:pt x="751" y="270478"/>
                  </a:cubicBezTo>
                  <a:cubicBezTo>
                    <a:pt x="-392" y="275050"/>
                    <a:pt x="-392" y="279622"/>
                    <a:pt x="1894" y="284194"/>
                  </a:cubicBezTo>
                  <a:cubicBezTo>
                    <a:pt x="3608" y="288766"/>
                    <a:pt x="7037" y="292195"/>
                    <a:pt x="11038" y="294481"/>
                  </a:cubicBezTo>
                  <a:cubicBezTo>
                    <a:pt x="12752" y="295624"/>
                    <a:pt x="15610" y="296767"/>
                    <a:pt x="17324" y="296195"/>
                  </a:cubicBezTo>
                  <a:cubicBezTo>
                    <a:pt x="20182" y="296195"/>
                    <a:pt x="23611" y="294481"/>
                    <a:pt x="26468" y="293909"/>
                  </a:cubicBezTo>
                  <a:cubicBezTo>
                    <a:pt x="31612" y="292766"/>
                    <a:pt x="35612" y="295624"/>
                    <a:pt x="39041" y="299053"/>
                  </a:cubicBezTo>
                  <a:cubicBezTo>
                    <a:pt x="40756" y="301339"/>
                    <a:pt x="42470" y="304768"/>
                    <a:pt x="43042" y="307625"/>
                  </a:cubicBezTo>
                  <a:cubicBezTo>
                    <a:pt x="43613" y="315055"/>
                    <a:pt x="48757" y="318484"/>
                    <a:pt x="55043" y="320198"/>
                  </a:cubicBezTo>
                  <a:cubicBezTo>
                    <a:pt x="59044" y="321341"/>
                    <a:pt x="62473" y="321913"/>
                    <a:pt x="65902" y="323627"/>
                  </a:cubicBezTo>
                  <a:cubicBezTo>
                    <a:pt x="69331" y="325342"/>
                    <a:pt x="72760" y="326485"/>
                    <a:pt x="77332" y="325913"/>
                  </a:cubicBezTo>
                  <a:cubicBezTo>
                    <a:pt x="80189" y="325342"/>
                    <a:pt x="83618" y="325913"/>
                    <a:pt x="86476" y="325913"/>
                  </a:cubicBezTo>
                  <a:cubicBezTo>
                    <a:pt x="86476" y="325913"/>
                    <a:pt x="86476" y="326485"/>
                    <a:pt x="86476" y="326485"/>
                  </a:cubicBezTo>
                  <a:cubicBezTo>
                    <a:pt x="91048" y="326485"/>
                    <a:pt x="96191" y="326485"/>
                    <a:pt x="100763" y="326485"/>
                  </a:cubicBezTo>
                  <a:cubicBezTo>
                    <a:pt x="101906" y="326485"/>
                    <a:pt x="103621" y="324770"/>
                    <a:pt x="104192" y="323627"/>
                  </a:cubicBezTo>
                  <a:cubicBezTo>
                    <a:pt x="105335" y="321341"/>
                    <a:pt x="105335" y="319055"/>
                    <a:pt x="105907" y="316769"/>
                  </a:cubicBezTo>
                  <a:cubicBezTo>
                    <a:pt x="107050" y="313340"/>
                    <a:pt x="105907" y="310483"/>
                    <a:pt x="103049" y="308768"/>
                  </a:cubicBezTo>
                  <a:cubicBezTo>
                    <a:pt x="98477" y="305911"/>
                    <a:pt x="93334" y="303053"/>
                    <a:pt x="88762" y="300196"/>
                  </a:cubicBezTo>
                  <a:cubicBezTo>
                    <a:pt x="76189" y="291623"/>
                    <a:pt x="67616" y="279622"/>
                    <a:pt x="63044" y="264763"/>
                  </a:cubicBezTo>
                  <a:cubicBezTo>
                    <a:pt x="60758" y="257905"/>
                    <a:pt x="59615" y="251047"/>
                    <a:pt x="57901" y="244189"/>
                  </a:cubicBezTo>
                  <a:cubicBezTo>
                    <a:pt x="55615" y="233902"/>
                    <a:pt x="58472" y="223615"/>
                    <a:pt x="58472" y="213899"/>
                  </a:cubicBezTo>
                  <a:cubicBezTo>
                    <a:pt x="58472" y="208756"/>
                    <a:pt x="61330" y="205327"/>
                    <a:pt x="64187" y="201326"/>
                  </a:cubicBezTo>
                  <a:cubicBezTo>
                    <a:pt x="65902" y="198469"/>
                    <a:pt x="67045" y="195611"/>
                    <a:pt x="67045" y="192754"/>
                  </a:cubicBezTo>
                  <a:cubicBezTo>
                    <a:pt x="69331" y="179609"/>
                    <a:pt x="71045" y="166465"/>
                    <a:pt x="72760" y="153320"/>
                  </a:cubicBezTo>
                  <a:cubicBezTo>
                    <a:pt x="73331" y="147605"/>
                    <a:pt x="75046" y="141890"/>
                    <a:pt x="80189" y="139033"/>
                  </a:cubicBezTo>
                  <a:cubicBezTo>
                    <a:pt x="87619" y="134461"/>
                    <a:pt x="91619" y="128746"/>
                    <a:pt x="94477" y="121316"/>
                  </a:cubicBezTo>
                  <a:cubicBezTo>
                    <a:pt x="97906" y="111601"/>
                    <a:pt x="104764" y="103600"/>
                    <a:pt x="109907" y="95027"/>
                  </a:cubicBezTo>
                  <a:cubicBezTo>
                    <a:pt x="115051" y="87026"/>
                    <a:pt x="120766" y="79597"/>
                    <a:pt x="128195" y="73310"/>
                  </a:cubicBezTo>
                  <a:cubicBezTo>
                    <a:pt x="136768" y="65881"/>
                    <a:pt x="144197" y="58451"/>
                    <a:pt x="154484" y="53308"/>
                  </a:cubicBezTo>
                  <a:cubicBezTo>
                    <a:pt x="158485" y="51022"/>
                    <a:pt x="161914" y="47593"/>
                    <a:pt x="165914" y="44735"/>
                  </a:cubicBezTo>
                  <a:cubicBezTo>
                    <a:pt x="174487" y="39020"/>
                    <a:pt x="176773" y="32162"/>
                    <a:pt x="173344" y="22447"/>
                  </a:cubicBezTo>
                  <a:cubicBezTo>
                    <a:pt x="172772" y="20161"/>
                    <a:pt x="172201" y="17875"/>
                    <a:pt x="171629" y="15589"/>
                  </a:cubicBezTo>
                  <a:cubicBezTo>
                    <a:pt x="171058" y="12160"/>
                    <a:pt x="169343" y="9874"/>
                    <a:pt x="166486" y="8159"/>
                  </a:cubicBezTo>
                  <a:cubicBezTo>
                    <a:pt x="164771" y="7016"/>
                    <a:pt x="162485" y="5302"/>
                    <a:pt x="160771" y="3587"/>
                  </a:cubicBezTo>
                  <a:cubicBezTo>
                    <a:pt x="155056" y="-985"/>
                    <a:pt x="148769" y="-985"/>
                    <a:pt x="143054" y="2444"/>
                  </a:cubicBezTo>
                  <a:cubicBezTo>
                    <a:pt x="134482" y="7016"/>
                    <a:pt x="127052" y="12731"/>
                    <a:pt x="125909" y="23590"/>
                  </a:cubicBezTo>
                  <a:cubicBezTo>
                    <a:pt x="125338" y="30448"/>
                    <a:pt x="120194" y="35020"/>
                    <a:pt x="115051" y="38449"/>
                  </a:cubicBezTo>
                  <a:cubicBezTo>
                    <a:pt x="107621" y="42449"/>
                    <a:pt x="100192" y="48164"/>
                    <a:pt x="91619" y="48164"/>
                  </a:cubicBezTo>
                  <a:cubicBezTo>
                    <a:pt x="77332" y="48164"/>
                    <a:pt x="68759" y="56737"/>
                    <a:pt x="61330" y="67024"/>
                  </a:cubicBezTo>
                  <a:cubicBezTo>
                    <a:pt x="60758" y="67595"/>
                    <a:pt x="60187" y="68167"/>
                    <a:pt x="60187" y="68738"/>
                  </a:cubicBezTo>
                  <a:cubicBezTo>
                    <a:pt x="58472" y="72739"/>
                    <a:pt x="55043" y="74453"/>
                    <a:pt x="51043" y="75596"/>
                  </a:cubicBezTo>
                  <a:cubicBezTo>
                    <a:pt x="48185" y="76739"/>
                    <a:pt x="45899" y="78454"/>
                    <a:pt x="45328" y="81883"/>
                  </a:cubicBezTo>
                  <a:cubicBezTo>
                    <a:pt x="44185" y="85883"/>
                    <a:pt x="43613" y="89312"/>
                    <a:pt x="41327" y="92741"/>
                  </a:cubicBezTo>
                  <a:cubicBezTo>
                    <a:pt x="39041" y="96170"/>
                    <a:pt x="38470" y="99599"/>
                    <a:pt x="39613" y="103600"/>
                  </a:cubicBezTo>
                  <a:cubicBezTo>
                    <a:pt x="39613" y="104743"/>
                    <a:pt x="39041" y="106457"/>
                    <a:pt x="37898" y="107600"/>
                  </a:cubicBezTo>
                  <a:cubicBezTo>
                    <a:pt x="37327" y="108172"/>
                    <a:pt x="36755" y="108743"/>
                    <a:pt x="35612" y="108743"/>
                  </a:cubicBezTo>
                  <a:cubicBezTo>
                    <a:pt x="31612" y="109886"/>
                    <a:pt x="29326" y="113315"/>
                    <a:pt x="27040" y="116744"/>
                  </a:cubicBezTo>
                  <a:cubicBezTo>
                    <a:pt x="25325" y="119602"/>
                    <a:pt x="21896" y="120173"/>
                    <a:pt x="19039" y="120173"/>
                  </a:cubicBezTo>
                  <a:cubicBezTo>
                    <a:pt x="16753" y="120173"/>
                    <a:pt x="15610" y="124174"/>
                    <a:pt x="16181" y="125317"/>
                  </a:cubicBezTo>
                  <a:cubicBezTo>
                    <a:pt x="19039" y="129889"/>
                    <a:pt x="23611" y="134461"/>
                    <a:pt x="24182" y="139604"/>
                  </a:cubicBezTo>
                  <a:cubicBezTo>
                    <a:pt x="25325" y="145319"/>
                    <a:pt x="23039" y="152177"/>
                    <a:pt x="23039" y="157892"/>
                  </a:cubicBezTo>
                  <a:cubicBezTo>
                    <a:pt x="23039" y="161893"/>
                    <a:pt x="21896" y="165322"/>
                    <a:pt x="20182" y="168751"/>
                  </a:cubicBezTo>
                  <a:cubicBezTo>
                    <a:pt x="17324" y="173323"/>
                    <a:pt x="15038" y="178466"/>
                    <a:pt x="12181" y="183038"/>
                  </a:cubicBezTo>
                  <a:cubicBezTo>
                    <a:pt x="10466" y="186467"/>
                    <a:pt x="11038" y="189896"/>
                    <a:pt x="14467" y="193325"/>
                  </a:cubicBezTo>
                  <a:cubicBezTo>
                    <a:pt x="19039" y="201326"/>
                    <a:pt x="20182" y="204755"/>
                    <a:pt x="16181" y="20932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7" name="Dowolny kształt: kształt 406">
              <a:extLst>
                <a:ext uri="{FF2B5EF4-FFF2-40B4-BE49-F238E27FC236}">
                  <a16:creationId xmlns:a16="http://schemas.microsoft.com/office/drawing/2014/main" id="{B5ACD111-8680-4884-9DDC-329F3B07EBCD}"/>
                </a:ext>
              </a:extLst>
            </p:cNvPr>
            <p:cNvSpPr/>
            <p:nvPr/>
          </p:nvSpPr>
          <p:spPr>
            <a:xfrm>
              <a:off x="10573359" y="3386757"/>
              <a:ext cx="198426" cy="296285"/>
            </a:xfrm>
            <a:custGeom>
              <a:avLst/>
              <a:gdLst>
                <a:gd name="connsiteX0" fmla="*/ 32718 w 198426"/>
                <a:gd name="connsiteY0" fmla="*/ 295778 h 296285"/>
                <a:gd name="connsiteX1" fmla="*/ 34433 w 198426"/>
                <a:gd name="connsiteY1" fmla="*/ 294635 h 296285"/>
                <a:gd name="connsiteX2" fmla="*/ 40148 w 198426"/>
                <a:gd name="connsiteY2" fmla="*/ 284348 h 296285"/>
                <a:gd name="connsiteX3" fmla="*/ 44148 w 198426"/>
                <a:gd name="connsiteY3" fmla="*/ 247200 h 296285"/>
                <a:gd name="connsiteX4" fmla="*/ 27575 w 198426"/>
                <a:gd name="connsiteY4" fmla="*/ 226626 h 296285"/>
                <a:gd name="connsiteX5" fmla="*/ 27003 w 198426"/>
                <a:gd name="connsiteY5" fmla="*/ 224912 h 296285"/>
                <a:gd name="connsiteX6" fmla="*/ 28146 w 198426"/>
                <a:gd name="connsiteY6" fmla="*/ 223197 h 296285"/>
                <a:gd name="connsiteX7" fmla="*/ 32147 w 198426"/>
                <a:gd name="connsiteY7" fmla="*/ 221483 h 296285"/>
                <a:gd name="connsiteX8" fmla="*/ 44148 w 198426"/>
                <a:gd name="connsiteY8" fmla="*/ 216339 h 296285"/>
                <a:gd name="connsiteX9" fmla="*/ 49863 w 198426"/>
                <a:gd name="connsiteY9" fmla="*/ 212339 h 296285"/>
                <a:gd name="connsiteX10" fmla="*/ 70438 w 198426"/>
                <a:gd name="connsiteY10" fmla="*/ 211196 h 296285"/>
                <a:gd name="connsiteX11" fmla="*/ 71009 w 198426"/>
                <a:gd name="connsiteY11" fmla="*/ 210624 h 296285"/>
                <a:gd name="connsiteX12" fmla="*/ 71580 w 198426"/>
                <a:gd name="connsiteY12" fmla="*/ 209481 h 296285"/>
                <a:gd name="connsiteX13" fmla="*/ 71009 w 198426"/>
                <a:gd name="connsiteY13" fmla="*/ 211196 h 296285"/>
                <a:gd name="connsiteX14" fmla="*/ 70438 w 198426"/>
                <a:gd name="connsiteY14" fmla="*/ 211196 h 296285"/>
                <a:gd name="connsiteX15" fmla="*/ 59579 w 198426"/>
                <a:gd name="connsiteY15" fmla="*/ 218625 h 296285"/>
                <a:gd name="connsiteX16" fmla="*/ 55007 w 198426"/>
                <a:gd name="connsiteY16" fmla="*/ 219197 h 296285"/>
                <a:gd name="connsiteX17" fmla="*/ 47578 w 198426"/>
                <a:gd name="connsiteY17" fmla="*/ 232341 h 296285"/>
                <a:gd name="connsiteX18" fmla="*/ 52150 w 198426"/>
                <a:gd name="connsiteY18" fmla="*/ 243200 h 296285"/>
                <a:gd name="connsiteX19" fmla="*/ 53864 w 198426"/>
                <a:gd name="connsiteY19" fmla="*/ 244914 h 296285"/>
                <a:gd name="connsiteX20" fmla="*/ 64723 w 198426"/>
                <a:gd name="connsiteY20" fmla="*/ 243200 h 296285"/>
                <a:gd name="connsiteX21" fmla="*/ 69866 w 198426"/>
                <a:gd name="connsiteY21" fmla="*/ 232913 h 296285"/>
                <a:gd name="connsiteX22" fmla="*/ 81296 w 198426"/>
                <a:gd name="connsiteY22" fmla="*/ 232341 h 296285"/>
                <a:gd name="connsiteX23" fmla="*/ 83582 w 198426"/>
                <a:gd name="connsiteY23" fmla="*/ 232341 h 296285"/>
                <a:gd name="connsiteX24" fmla="*/ 89297 w 198426"/>
                <a:gd name="connsiteY24" fmla="*/ 216339 h 296285"/>
                <a:gd name="connsiteX25" fmla="*/ 81868 w 198426"/>
                <a:gd name="connsiteY25" fmla="*/ 207195 h 296285"/>
                <a:gd name="connsiteX26" fmla="*/ 83582 w 198426"/>
                <a:gd name="connsiteY26" fmla="*/ 200909 h 296285"/>
                <a:gd name="connsiteX27" fmla="*/ 89868 w 198426"/>
                <a:gd name="connsiteY27" fmla="*/ 198051 h 296285"/>
                <a:gd name="connsiteX28" fmla="*/ 92155 w 198426"/>
                <a:gd name="connsiteY28" fmla="*/ 198051 h 296285"/>
                <a:gd name="connsiteX29" fmla="*/ 92726 w 198426"/>
                <a:gd name="connsiteY29" fmla="*/ 202052 h 296285"/>
                <a:gd name="connsiteX30" fmla="*/ 91011 w 198426"/>
                <a:gd name="connsiteY30" fmla="*/ 208338 h 296285"/>
                <a:gd name="connsiteX31" fmla="*/ 97870 w 198426"/>
                <a:gd name="connsiteY31" fmla="*/ 220911 h 296285"/>
                <a:gd name="connsiteX32" fmla="*/ 107013 w 198426"/>
                <a:gd name="connsiteY32" fmla="*/ 228341 h 296285"/>
                <a:gd name="connsiteX33" fmla="*/ 115586 w 198426"/>
                <a:gd name="connsiteY33" fmla="*/ 226055 h 296285"/>
                <a:gd name="connsiteX34" fmla="*/ 129873 w 198426"/>
                <a:gd name="connsiteY34" fmla="*/ 201480 h 296285"/>
                <a:gd name="connsiteX35" fmla="*/ 135017 w 198426"/>
                <a:gd name="connsiteY35" fmla="*/ 197480 h 296285"/>
                <a:gd name="connsiteX36" fmla="*/ 147019 w 198426"/>
                <a:gd name="connsiteY36" fmla="*/ 196337 h 296285"/>
                <a:gd name="connsiteX37" fmla="*/ 159020 w 198426"/>
                <a:gd name="connsiteY37" fmla="*/ 190050 h 296285"/>
                <a:gd name="connsiteX38" fmla="*/ 163020 w 198426"/>
                <a:gd name="connsiteY38" fmla="*/ 191765 h 296285"/>
                <a:gd name="connsiteX39" fmla="*/ 169307 w 198426"/>
                <a:gd name="connsiteY39" fmla="*/ 189479 h 296285"/>
                <a:gd name="connsiteX40" fmla="*/ 176165 w 198426"/>
                <a:gd name="connsiteY40" fmla="*/ 174620 h 296285"/>
                <a:gd name="connsiteX41" fmla="*/ 177879 w 198426"/>
                <a:gd name="connsiteY41" fmla="*/ 172905 h 296285"/>
                <a:gd name="connsiteX42" fmla="*/ 179023 w 198426"/>
                <a:gd name="connsiteY42" fmla="*/ 174620 h 296285"/>
                <a:gd name="connsiteX43" fmla="*/ 180737 w 198426"/>
                <a:gd name="connsiteY43" fmla="*/ 181478 h 296285"/>
                <a:gd name="connsiteX44" fmla="*/ 186452 w 198426"/>
                <a:gd name="connsiteY44" fmla="*/ 183764 h 296285"/>
                <a:gd name="connsiteX45" fmla="*/ 196739 w 198426"/>
                <a:gd name="connsiteY45" fmla="*/ 158618 h 296285"/>
                <a:gd name="connsiteX46" fmla="*/ 191595 w 198426"/>
                <a:gd name="connsiteY46" fmla="*/ 136329 h 296285"/>
                <a:gd name="connsiteX47" fmla="*/ 186452 w 198426"/>
                <a:gd name="connsiteY47" fmla="*/ 101468 h 296285"/>
                <a:gd name="connsiteX48" fmla="*/ 189881 w 198426"/>
                <a:gd name="connsiteY48" fmla="*/ 91181 h 296285"/>
                <a:gd name="connsiteX49" fmla="*/ 194453 w 198426"/>
                <a:gd name="connsiteY49" fmla="*/ 81465 h 296285"/>
                <a:gd name="connsiteX50" fmla="*/ 193881 w 198426"/>
                <a:gd name="connsiteY50" fmla="*/ 70035 h 296285"/>
                <a:gd name="connsiteX51" fmla="*/ 185309 w 198426"/>
                <a:gd name="connsiteY51" fmla="*/ 36317 h 296285"/>
                <a:gd name="connsiteX52" fmla="*/ 164735 w 198426"/>
                <a:gd name="connsiteY52" fmla="*/ 2027 h 296285"/>
                <a:gd name="connsiteX53" fmla="*/ 156163 w 198426"/>
                <a:gd name="connsiteY53" fmla="*/ 1455 h 296285"/>
                <a:gd name="connsiteX54" fmla="*/ 145875 w 198426"/>
                <a:gd name="connsiteY54" fmla="*/ 35174 h 296285"/>
                <a:gd name="connsiteX55" fmla="*/ 149876 w 198426"/>
                <a:gd name="connsiteY55" fmla="*/ 51747 h 296285"/>
                <a:gd name="connsiteX56" fmla="*/ 151590 w 198426"/>
                <a:gd name="connsiteY56" fmla="*/ 56319 h 296285"/>
                <a:gd name="connsiteX57" fmla="*/ 144733 w 198426"/>
                <a:gd name="connsiteY57" fmla="*/ 106611 h 296285"/>
                <a:gd name="connsiteX58" fmla="*/ 141875 w 198426"/>
                <a:gd name="connsiteY58" fmla="*/ 115755 h 296285"/>
                <a:gd name="connsiteX59" fmla="*/ 122444 w 198426"/>
                <a:gd name="connsiteY59" fmla="*/ 134043 h 296285"/>
                <a:gd name="connsiteX60" fmla="*/ 116729 w 198426"/>
                <a:gd name="connsiteY60" fmla="*/ 130614 h 296285"/>
                <a:gd name="connsiteX61" fmla="*/ 116158 w 198426"/>
                <a:gd name="connsiteY61" fmla="*/ 126042 h 296285"/>
                <a:gd name="connsiteX62" fmla="*/ 112157 w 198426"/>
                <a:gd name="connsiteY62" fmla="*/ 121470 h 296285"/>
                <a:gd name="connsiteX63" fmla="*/ 107013 w 198426"/>
                <a:gd name="connsiteY63" fmla="*/ 125471 h 296285"/>
                <a:gd name="connsiteX64" fmla="*/ 107013 w 198426"/>
                <a:gd name="connsiteY64" fmla="*/ 134615 h 296285"/>
                <a:gd name="connsiteX65" fmla="*/ 106442 w 198426"/>
                <a:gd name="connsiteY65" fmla="*/ 143759 h 296285"/>
                <a:gd name="connsiteX66" fmla="*/ 99013 w 198426"/>
                <a:gd name="connsiteY66" fmla="*/ 168333 h 296285"/>
                <a:gd name="connsiteX67" fmla="*/ 95583 w 198426"/>
                <a:gd name="connsiteY67" fmla="*/ 170619 h 296285"/>
                <a:gd name="connsiteX68" fmla="*/ 76724 w 198426"/>
                <a:gd name="connsiteY68" fmla="*/ 171762 h 296285"/>
                <a:gd name="connsiteX69" fmla="*/ 53864 w 198426"/>
                <a:gd name="connsiteY69" fmla="*/ 176906 h 296285"/>
                <a:gd name="connsiteX70" fmla="*/ 44148 w 198426"/>
                <a:gd name="connsiteY70" fmla="*/ 182621 h 296285"/>
                <a:gd name="connsiteX71" fmla="*/ 19003 w 198426"/>
                <a:gd name="connsiteY71" fmla="*/ 210624 h 296285"/>
                <a:gd name="connsiteX72" fmla="*/ 17288 w 198426"/>
                <a:gd name="connsiteY72" fmla="*/ 216911 h 296285"/>
                <a:gd name="connsiteX73" fmla="*/ 15002 w 198426"/>
                <a:gd name="connsiteY73" fmla="*/ 223197 h 296285"/>
                <a:gd name="connsiteX74" fmla="*/ 3572 w 198426"/>
                <a:gd name="connsiteY74" fmla="*/ 235199 h 296285"/>
                <a:gd name="connsiteX75" fmla="*/ 143 w 198426"/>
                <a:gd name="connsiteY75" fmla="*/ 246057 h 296285"/>
                <a:gd name="connsiteX76" fmla="*/ 5858 w 198426"/>
                <a:gd name="connsiteY76" fmla="*/ 255773 h 296285"/>
                <a:gd name="connsiteX77" fmla="*/ 5286 w 198426"/>
                <a:gd name="connsiteY77" fmla="*/ 256344 h 296285"/>
                <a:gd name="connsiteX78" fmla="*/ 6430 w 198426"/>
                <a:gd name="connsiteY78" fmla="*/ 256916 h 296285"/>
                <a:gd name="connsiteX79" fmla="*/ 6430 w 198426"/>
                <a:gd name="connsiteY79" fmla="*/ 255773 h 296285"/>
                <a:gd name="connsiteX80" fmla="*/ 7573 w 198426"/>
                <a:gd name="connsiteY80" fmla="*/ 255201 h 296285"/>
                <a:gd name="connsiteX81" fmla="*/ 13859 w 198426"/>
                <a:gd name="connsiteY81" fmla="*/ 258630 h 296285"/>
                <a:gd name="connsiteX82" fmla="*/ 11001 w 198426"/>
                <a:gd name="connsiteY82" fmla="*/ 266060 h 296285"/>
                <a:gd name="connsiteX83" fmla="*/ 10430 w 198426"/>
                <a:gd name="connsiteY83" fmla="*/ 265488 h 296285"/>
                <a:gd name="connsiteX84" fmla="*/ 10430 w 198426"/>
                <a:gd name="connsiteY84" fmla="*/ 266631 h 296285"/>
                <a:gd name="connsiteX85" fmla="*/ 11001 w 198426"/>
                <a:gd name="connsiteY85" fmla="*/ 266060 h 296285"/>
                <a:gd name="connsiteX86" fmla="*/ 19574 w 198426"/>
                <a:gd name="connsiteY86" fmla="*/ 290634 h 296285"/>
                <a:gd name="connsiteX87" fmla="*/ 32718 w 198426"/>
                <a:gd name="connsiteY87" fmla="*/ 295778 h 296285"/>
                <a:gd name="connsiteX88" fmla="*/ 155591 w 198426"/>
                <a:gd name="connsiteY88" fmla="*/ 11171 h 296285"/>
                <a:gd name="connsiteX89" fmla="*/ 156734 w 198426"/>
                <a:gd name="connsiteY89" fmla="*/ 10599 h 296285"/>
                <a:gd name="connsiteX90" fmla="*/ 156163 w 198426"/>
                <a:gd name="connsiteY90" fmla="*/ 11742 h 296285"/>
                <a:gd name="connsiteX91" fmla="*/ 155019 w 198426"/>
                <a:gd name="connsiteY91" fmla="*/ 12314 h 296285"/>
                <a:gd name="connsiteX92" fmla="*/ 155591 w 198426"/>
                <a:gd name="connsiteY92" fmla="*/ 11171 h 2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8426" h="296285">
                  <a:moveTo>
                    <a:pt x="32718" y="295778"/>
                  </a:moveTo>
                  <a:cubicBezTo>
                    <a:pt x="33290" y="295206"/>
                    <a:pt x="34433" y="295206"/>
                    <a:pt x="34433" y="294635"/>
                  </a:cubicBezTo>
                  <a:cubicBezTo>
                    <a:pt x="36719" y="291206"/>
                    <a:pt x="39576" y="288348"/>
                    <a:pt x="40148" y="284348"/>
                  </a:cubicBezTo>
                  <a:cubicBezTo>
                    <a:pt x="41863" y="271775"/>
                    <a:pt x="42434" y="259773"/>
                    <a:pt x="44148" y="247200"/>
                  </a:cubicBezTo>
                  <a:cubicBezTo>
                    <a:pt x="40148" y="239199"/>
                    <a:pt x="39576" y="228341"/>
                    <a:pt x="27575" y="226626"/>
                  </a:cubicBezTo>
                  <a:cubicBezTo>
                    <a:pt x="27575" y="226626"/>
                    <a:pt x="27003" y="225483"/>
                    <a:pt x="27003" y="224912"/>
                  </a:cubicBezTo>
                  <a:cubicBezTo>
                    <a:pt x="27003" y="224340"/>
                    <a:pt x="27575" y="223197"/>
                    <a:pt x="28146" y="223197"/>
                  </a:cubicBezTo>
                  <a:cubicBezTo>
                    <a:pt x="29290" y="222626"/>
                    <a:pt x="31004" y="221483"/>
                    <a:pt x="32147" y="221483"/>
                  </a:cubicBezTo>
                  <a:cubicBezTo>
                    <a:pt x="37290" y="221483"/>
                    <a:pt x="41291" y="221483"/>
                    <a:pt x="44148" y="216339"/>
                  </a:cubicBezTo>
                  <a:cubicBezTo>
                    <a:pt x="44720" y="214625"/>
                    <a:pt x="47578" y="212910"/>
                    <a:pt x="49863" y="212339"/>
                  </a:cubicBezTo>
                  <a:cubicBezTo>
                    <a:pt x="56721" y="210624"/>
                    <a:pt x="63580" y="209481"/>
                    <a:pt x="70438" y="211196"/>
                  </a:cubicBezTo>
                  <a:cubicBezTo>
                    <a:pt x="70438" y="211196"/>
                    <a:pt x="70438" y="210624"/>
                    <a:pt x="71009" y="210624"/>
                  </a:cubicBezTo>
                  <a:lnTo>
                    <a:pt x="71580" y="209481"/>
                  </a:lnTo>
                  <a:lnTo>
                    <a:pt x="71009" y="211196"/>
                  </a:lnTo>
                  <a:cubicBezTo>
                    <a:pt x="71009" y="211196"/>
                    <a:pt x="70438" y="211196"/>
                    <a:pt x="70438" y="211196"/>
                  </a:cubicBezTo>
                  <a:cubicBezTo>
                    <a:pt x="67580" y="215196"/>
                    <a:pt x="65294" y="218625"/>
                    <a:pt x="59579" y="218625"/>
                  </a:cubicBezTo>
                  <a:cubicBezTo>
                    <a:pt x="57865" y="218625"/>
                    <a:pt x="56150" y="218625"/>
                    <a:pt x="55007" y="219197"/>
                  </a:cubicBezTo>
                  <a:cubicBezTo>
                    <a:pt x="50435" y="220340"/>
                    <a:pt x="45863" y="227769"/>
                    <a:pt x="47578" y="232341"/>
                  </a:cubicBezTo>
                  <a:cubicBezTo>
                    <a:pt x="48720" y="235770"/>
                    <a:pt x="50435" y="239771"/>
                    <a:pt x="52150" y="243200"/>
                  </a:cubicBezTo>
                  <a:cubicBezTo>
                    <a:pt x="52721" y="243771"/>
                    <a:pt x="53293" y="244343"/>
                    <a:pt x="53864" y="244914"/>
                  </a:cubicBezTo>
                  <a:cubicBezTo>
                    <a:pt x="57293" y="248915"/>
                    <a:pt x="63580" y="248343"/>
                    <a:pt x="64723" y="243200"/>
                  </a:cubicBezTo>
                  <a:cubicBezTo>
                    <a:pt x="65865" y="239199"/>
                    <a:pt x="66437" y="235770"/>
                    <a:pt x="69866" y="232913"/>
                  </a:cubicBezTo>
                  <a:cubicBezTo>
                    <a:pt x="73295" y="230055"/>
                    <a:pt x="77295" y="231770"/>
                    <a:pt x="81296" y="232341"/>
                  </a:cubicBezTo>
                  <a:cubicBezTo>
                    <a:pt x="81868" y="232341"/>
                    <a:pt x="83010" y="232341"/>
                    <a:pt x="83582" y="232341"/>
                  </a:cubicBezTo>
                  <a:cubicBezTo>
                    <a:pt x="88725" y="230627"/>
                    <a:pt x="92155" y="220911"/>
                    <a:pt x="89297" y="216339"/>
                  </a:cubicBezTo>
                  <a:cubicBezTo>
                    <a:pt x="87011" y="212910"/>
                    <a:pt x="84153" y="210624"/>
                    <a:pt x="81868" y="207195"/>
                  </a:cubicBezTo>
                  <a:cubicBezTo>
                    <a:pt x="80725" y="204909"/>
                    <a:pt x="81868" y="202623"/>
                    <a:pt x="83582" y="200909"/>
                  </a:cubicBezTo>
                  <a:cubicBezTo>
                    <a:pt x="85296" y="199766"/>
                    <a:pt x="87583" y="198623"/>
                    <a:pt x="89868" y="198051"/>
                  </a:cubicBezTo>
                  <a:cubicBezTo>
                    <a:pt x="90440" y="198051"/>
                    <a:pt x="91583" y="198051"/>
                    <a:pt x="92155" y="198051"/>
                  </a:cubicBezTo>
                  <a:cubicBezTo>
                    <a:pt x="93869" y="198623"/>
                    <a:pt x="93298" y="199766"/>
                    <a:pt x="92726" y="202052"/>
                  </a:cubicBezTo>
                  <a:cubicBezTo>
                    <a:pt x="91583" y="203766"/>
                    <a:pt x="90440" y="206624"/>
                    <a:pt x="91011" y="208338"/>
                  </a:cubicBezTo>
                  <a:cubicBezTo>
                    <a:pt x="92726" y="212910"/>
                    <a:pt x="95012" y="216911"/>
                    <a:pt x="97870" y="220911"/>
                  </a:cubicBezTo>
                  <a:cubicBezTo>
                    <a:pt x="100155" y="223769"/>
                    <a:pt x="103585" y="226055"/>
                    <a:pt x="107013" y="228341"/>
                  </a:cubicBezTo>
                  <a:cubicBezTo>
                    <a:pt x="109300" y="230055"/>
                    <a:pt x="113871" y="228912"/>
                    <a:pt x="115586" y="226055"/>
                  </a:cubicBezTo>
                  <a:cubicBezTo>
                    <a:pt x="120158" y="218054"/>
                    <a:pt x="125301" y="210053"/>
                    <a:pt x="129873" y="201480"/>
                  </a:cubicBezTo>
                  <a:cubicBezTo>
                    <a:pt x="131016" y="199194"/>
                    <a:pt x="132731" y="198051"/>
                    <a:pt x="135017" y="197480"/>
                  </a:cubicBezTo>
                  <a:cubicBezTo>
                    <a:pt x="139018" y="196908"/>
                    <a:pt x="143018" y="196337"/>
                    <a:pt x="147019" y="196337"/>
                  </a:cubicBezTo>
                  <a:cubicBezTo>
                    <a:pt x="152162" y="196337"/>
                    <a:pt x="155019" y="192336"/>
                    <a:pt x="159020" y="190050"/>
                  </a:cubicBezTo>
                  <a:cubicBezTo>
                    <a:pt x="159591" y="189479"/>
                    <a:pt x="161878" y="191193"/>
                    <a:pt x="163020" y="191765"/>
                  </a:cubicBezTo>
                  <a:cubicBezTo>
                    <a:pt x="165878" y="192336"/>
                    <a:pt x="168735" y="191765"/>
                    <a:pt x="169307" y="189479"/>
                  </a:cubicBezTo>
                  <a:cubicBezTo>
                    <a:pt x="171021" y="184335"/>
                    <a:pt x="171021" y="178620"/>
                    <a:pt x="176165" y="174620"/>
                  </a:cubicBezTo>
                  <a:cubicBezTo>
                    <a:pt x="176736" y="174048"/>
                    <a:pt x="177308" y="173477"/>
                    <a:pt x="177879" y="172905"/>
                  </a:cubicBezTo>
                  <a:cubicBezTo>
                    <a:pt x="178451" y="173477"/>
                    <a:pt x="179023" y="174048"/>
                    <a:pt x="179023" y="174620"/>
                  </a:cubicBezTo>
                  <a:cubicBezTo>
                    <a:pt x="179594" y="176906"/>
                    <a:pt x="180165" y="179192"/>
                    <a:pt x="180737" y="181478"/>
                  </a:cubicBezTo>
                  <a:cubicBezTo>
                    <a:pt x="181309" y="183764"/>
                    <a:pt x="184166" y="184907"/>
                    <a:pt x="186452" y="183764"/>
                  </a:cubicBezTo>
                  <a:cubicBezTo>
                    <a:pt x="196168" y="178620"/>
                    <a:pt x="201311" y="167190"/>
                    <a:pt x="196739" y="158618"/>
                  </a:cubicBezTo>
                  <a:cubicBezTo>
                    <a:pt x="192739" y="151188"/>
                    <a:pt x="190453" y="144330"/>
                    <a:pt x="191595" y="136329"/>
                  </a:cubicBezTo>
                  <a:cubicBezTo>
                    <a:pt x="192739" y="124328"/>
                    <a:pt x="191024" y="112898"/>
                    <a:pt x="186452" y="101468"/>
                  </a:cubicBezTo>
                  <a:cubicBezTo>
                    <a:pt x="184738" y="97467"/>
                    <a:pt x="186452" y="93467"/>
                    <a:pt x="189881" y="91181"/>
                  </a:cubicBezTo>
                  <a:cubicBezTo>
                    <a:pt x="193310" y="88323"/>
                    <a:pt x="195024" y="85466"/>
                    <a:pt x="194453" y="81465"/>
                  </a:cubicBezTo>
                  <a:cubicBezTo>
                    <a:pt x="193881" y="77465"/>
                    <a:pt x="193881" y="73464"/>
                    <a:pt x="193881" y="70035"/>
                  </a:cubicBezTo>
                  <a:cubicBezTo>
                    <a:pt x="194453" y="58034"/>
                    <a:pt x="191595" y="47175"/>
                    <a:pt x="185309" y="36317"/>
                  </a:cubicBezTo>
                  <a:cubicBezTo>
                    <a:pt x="178451" y="24887"/>
                    <a:pt x="168735" y="15171"/>
                    <a:pt x="164735" y="2027"/>
                  </a:cubicBezTo>
                  <a:cubicBezTo>
                    <a:pt x="164164" y="-259"/>
                    <a:pt x="158449" y="-831"/>
                    <a:pt x="156163" y="1455"/>
                  </a:cubicBezTo>
                  <a:cubicBezTo>
                    <a:pt x="146447" y="10599"/>
                    <a:pt x="140732" y="21458"/>
                    <a:pt x="145875" y="35174"/>
                  </a:cubicBezTo>
                  <a:cubicBezTo>
                    <a:pt x="145304" y="41460"/>
                    <a:pt x="142446" y="47747"/>
                    <a:pt x="149876" y="51747"/>
                  </a:cubicBezTo>
                  <a:cubicBezTo>
                    <a:pt x="151019" y="52319"/>
                    <a:pt x="151590" y="54605"/>
                    <a:pt x="151590" y="56319"/>
                  </a:cubicBezTo>
                  <a:cubicBezTo>
                    <a:pt x="152162" y="73464"/>
                    <a:pt x="154448" y="90609"/>
                    <a:pt x="144733" y="106611"/>
                  </a:cubicBezTo>
                  <a:cubicBezTo>
                    <a:pt x="143018" y="108897"/>
                    <a:pt x="143018" y="112326"/>
                    <a:pt x="141875" y="115755"/>
                  </a:cubicBezTo>
                  <a:cubicBezTo>
                    <a:pt x="139589" y="126042"/>
                    <a:pt x="131588" y="131186"/>
                    <a:pt x="122444" y="134043"/>
                  </a:cubicBezTo>
                  <a:cubicBezTo>
                    <a:pt x="120730" y="134615"/>
                    <a:pt x="117300" y="132900"/>
                    <a:pt x="116729" y="130614"/>
                  </a:cubicBezTo>
                  <a:cubicBezTo>
                    <a:pt x="116158" y="128900"/>
                    <a:pt x="116158" y="127757"/>
                    <a:pt x="116158" y="126042"/>
                  </a:cubicBezTo>
                  <a:cubicBezTo>
                    <a:pt x="115586" y="122613"/>
                    <a:pt x="113871" y="120327"/>
                    <a:pt x="112157" y="121470"/>
                  </a:cubicBezTo>
                  <a:cubicBezTo>
                    <a:pt x="110443" y="122613"/>
                    <a:pt x="108156" y="123756"/>
                    <a:pt x="107013" y="125471"/>
                  </a:cubicBezTo>
                  <a:cubicBezTo>
                    <a:pt x="105299" y="128328"/>
                    <a:pt x="106442" y="131757"/>
                    <a:pt x="107013" y="134615"/>
                  </a:cubicBezTo>
                  <a:cubicBezTo>
                    <a:pt x="107585" y="137472"/>
                    <a:pt x="107585" y="141473"/>
                    <a:pt x="106442" y="143759"/>
                  </a:cubicBezTo>
                  <a:cubicBezTo>
                    <a:pt x="102441" y="151760"/>
                    <a:pt x="100727" y="159761"/>
                    <a:pt x="99013" y="168333"/>
                  </a:cubicBezTo>
                  <a:cubicBezTo>
                    <a:pt x="98441" y="170048"/>
                    <a:pt x="97298" y="171191"/>
                    <a:pt x="95583" y="170619"/>
                  </a:cubicBezTo>
                  <a:cubicBezTo>
                    <a:pt x="89297" y="170048"/>
                    <a:pt x="83010" y="169476"/>
                    <a:pt x="76724" y="171762"/>
                  </a:cubicBezTo>
                  <a:cubicBezTo>
                    <a:pt x="69295" y="174620"/>
                    <a:pt x="61865" y="176334"/>
                    <a:pt x="53864" y="176906"/>
                  </a:cubicBezTo>
                  <a:cubicBezTo>
                    <a:pt x="49863" y="177477"/>
                    <a:pt x="46435" y="179763"/>
                    <a:pt x="44148" y="182621"/>
                  </a:cubicBezTo>
                  <a:cubicBezTo>
                    <a:pt x="36719" y="192908"/>
                    <a:pt x="28146" y="202052"/>
                    <a:pt x="19003" y="210624"/>
                  </a:cubicBezTo>
                  <a:cubicBezTo>
                    <a:pt x="17860" y="211767"/>
                    <a:pt x="17288" y="214625"/>
                    <a:pt x="17288" y="216911"/>
                  </a:cubicBezTo>
                  <a:cubicBezTo>
                    <a:pt x="17288" y="219197"/>
                    <a:pt x="16716" y="221483"/>
                    <a:pt x="15002" y="223197"/>
                  </a:cubicBezTo>
                  <a:cubicBezTo>
                    <a:pt x="11001" y="227198"/>
                    <a:pt x="7573" y="231198"/>
                    <a:pt x="3572" y="235199"/>
                  </a:cubicBezTo>
                  <a:cubicBezTo>
                    <a:pt x="715" y="238056"/>
                    <a:pt x="-429" y="242057"/>
                    <a:pt x="143" y="246057"/>
                  </a:cubicBezTo>
                  <a:cubicBezTo>
                    <a:pt x="143" y="250629"/>
                    <a:pt x="2429" y="253487"/>
                    <a:pt x="5858" y="255773"/>
                  </a:cubicBezTo>
                  <a:lnTo>
                    <a:pt x="5286" y="256344"/>
                  </a:lnTo>
                  <a:cubicBezTo>
                    <a:pt x="5858" y="256344"/>
                    <a:pt x="5858" y="256916"/>
                    <a:pt x="6430" y="256916"/>
                  </a:cubicBezTo>
                  <a:cubicBezTo>
                    <a:pt x="6430" y="256344"/>
                    <a:pt x="6430" y="256344"/>
                    <a:pt x="6430" y="255773"/>
                  </a:cubicBezTo>
                  <a:cubicBezTo>
                    <a:pt x="7001" y="255201"/>
                    <a:pt x="7001" y="255201"/>
                    <a:pt x="7573" y="255201"/>
                  </a:cubicBezTo>
                  <a:cubicBezTo>
                    <a:pt x="11573" y="254058"/>
                    <a:pt x="13859" y="255201"/>
                    <a:pt x="13859" y="258630"/>
                  </a:cubicBezTo>
                  <a:cubicBezTo>
                    <a:pt x="13859" y="261488"/>
                    <a:pt x="12716" y="263774"/>
                    <a:pt x="11001" y="266060"/>
                  </a:cubicBezTo>
                  <a:cubicBezTo>
                    <a:pt x="11001" y="266060"/>
                    <a:pt x="10430" y="265488"/>
                    <a:pt x="10430" y="265488"/>
                  </a:cubicBezTo>
                  <a:cubicBezTo>
                    <a:pt x="10430" y="266060"/>
                    <a:pt x="10430" y="266060"/>
                    <a:pt x="10430" y="266631"/>
                  </a:cubicBezTo>
                  <a:lnTo>
                    <a:pt x="11001" y="266060"/>
                  </a:lnTo>
                  <a:cubicBezTo>
                    <a:pt x="13859" y="274061"/>
                    <a:pt x="16716" y="282633"/>
                    <a:pt x="19574" y="290634"/>
                  </a:cubicBezTo>
                  <a:cubicBezTo>
                    <a:pt x="19574" y="294635"/>
                    <a:pt x="29290" y="297492"/>
                    <a:pt x="32718" y="295778"/>
                  </a:cubicBezTo>
                  <a:close/>
                  <a:moveTo>
                    <a:pt x="155591" y="11171"/>
                  </a:moveTo>
                  <a:lnTo>
                    <a:pt x="156734" y="10599"/>
                  </a:lnTo>
                  <a:lnTo>
                    <a:pt x="156163" y="11742"/>
                  </a:lnTo>
                  <a:lnTo>
                    <a:pt x="155019" y="12314"/>
                  </a:lnTo>
                  <a:lnTo>
                    <a:pt x="155591" y="11171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8" name="Dowolny kształt: kształt 407">
              <a:extLst>
                <a:ext uri="{FF2B5EF4-FFF2-40B4-BE49-F238E27FC236}">
                  <a16:creationId xmlns:a16="http://schemas.microsoft.com/office/drawing/2014/main" id="{7224DB6F-2860-4DAC-A392-DB7A9B87225F}"/>
                </a:ext>
              </a:extLst>
            </p:cNvPr>
            <p:cNvSpPr/>
            <p:nvPr/>
          </p:nvSpPr>
          <p:spPr>
            <a:xfrm>
              <a:off x="6904428" y="1945937"/>
              <a:ext cx="130916" cy="211689"/>
            </a:xfrm>
            <a:custGeom>
              <a:avLst/>
              <a:gdLst>
                <a:gd name="connsiteX0" fmla="*/ 13759 w 130916"/>
                <a:gd name="connsiteY0" fmla="*/ 204978 h 211689"/>
                <a:gd name="connsiteX1" fmla="*/ 22332 w 130916"/>
                <a:gd name="connsiteY1" fmla="*/ 207835 h 211689"/>
                <a:gd name="connsiteX2" fmla="*/ 38333 w 130916"/>
                <a:gd name="connsiteY2" fmla="*/ 210693 h 211689"/>
                <a:gd name="connsiteX3" fmla="*/ 46906 w 130916"/>
                <a:gd name="connsiteY3" fmla="*/ 209550 h 211689"/>
                <a:gd name="connsiteX4" fmla="*/ 54336 w 130916"/>
                <a:gd name="connsiteY4" fmla="*/ 203835 h 211689"/>
                <a:gd name="connsiteX5" fmla="*/ 53764 w 130916"/>
                <a:gd name="connsiteY5" fmla="*/ 204407 h 211689"/>
                <a:gd name="connsiteX6" fmla="*/ 54336 w 130916"/>
                <a:gd name="connsiteY6" fmla="*/ 204978 h 211689"/>
                <a:gd name="connsiteX7" fmla="*/ 54336 w 130916"/>
                <a:gd name="connsiteY7" fmla="*/ 203835 h 211689"/>
                <a:gd name="connsiteX8" fmla="*/ 69195 w 130916"/>
                <a:gd name="connsiteY8" fmla="*/ 193548 h 211689"/>
                <a:gd name="connsiteX9" fmla="*/ 82339 w 130916"/>
                <a:gd name="connsiteY9" fmla="*/ 184975 h 211689"/>
                <a:gd name="connsiteX10" fmla="*/ 85768 w 130916"/>
                <a:gd name="connsiteY10" fmla="*/ 178118 h 211689"/>
                <a:gd name="connsiteX11" fmla="*/ 96627 w 130916"/>
                <a:gd name="connsiteY11" fmla="*/ 171831 h 211689"/>
                <a:gd name="connsiteX12" fmla="*/ 96627 w 130916"/>
                <a:gd name="connsiteY12" fmla="*/ 171831 h 211689"/>
                <a:gd name="connsiteX13" fmla="*/ 96627 w 130916"/>
                <a:gd name="connsiteY13" fmla="*/ 171260 h 211689"/>
                <a:gd name="connsiteX14" fmla="*/ 97770 w 130916"/>
                <a:gd name="connsiteY14" fmla="*/ 170688 h 211689"/>
                <a:gd name="connsiteX15" fmla="*/ 96627 w 130916"/>
                <a:gd name="connsiteY15" fmla="*/ 171831 h 211689"/>
                <a:gd name="connsiteX16" fmla="*/ 102342 w 130916"/>
                <a:gd name="connsiteY16" fmla="*/ 179832 h 211689"/>
                <a:gd name="connsiteX17" fmla="*/ 105771 w 130916"/>
                <a:gd name="connsiteY17" fmla="*/ 180404 h 211689"/>
                <a:gd name="connsiteX18" fmla="*/ 115486 w 130916"/>
                <a:gd name="connsiteY18" fmla="*/ 165545 h 211689"/>
                <a:gd name="connsiteX19" fmla="*/ 125202 w 130916"/>
                <a:gd name="connsiteY19" fmla="*/ 153543 h 211689"/>
                <a:gd name="connsiteX20" fmla="*/ 120058 w 130916"/>
                <a:gd name="connsiteY20" fmla="*/ 131255 h 211689"/>
                <a:gd name="connsiteX21" fmla="*/ 117772 w 130916"/>
                <a:gd name="connsiteY21" fmla="*/ 127254 h 211689"/>
                <a:gd name="connsiteX22" fmla="*/ 118343 w 130916"/>
                <a:gd name="connsiteY22" fmla="*/ 120968 h 211689"/>
                <a:gd name="connsiteX23" fmla="*/ 128631 w 130916"/>
                <a:gd name="connsiteY23" fmla="*/ 109538 h 211689"/>
                <a:gd name="connsiteX24" fmla="*/ 128631 w 130916"/>
                <a:gd name="connsiteY24" fmla="*/ 93535 h 211689"/>
                <a:gd name="connsiteX25" fmla="*/ 130917 w 130916"/>
                <a:gd name="connsiteY25" fmla="*/ 82105 h 211689"/>
                <a:gd name="connsiteX26" fmla="*/ 121201 w 130916"/>
                <a:gd name="connsiteY26" fmla="*/ 72962 h 211689"/>
                <a:gd name="connsiteX27" fmla="*/ 109771 w 130916"/>
                <a:gd name="connsiteY27" fmla="*/ 64960 h 211689"/>
                <a:gd name="connsiteX28" fmla="*/ 106342 w 130916"/>
                <a:gd name="connsiteY28" fmla="*/ 59245 h 211689"/>
                <a:gd name="connsiteX29" fmla="*/ 106913 w 130916"/>
                <a:gd name="connsiteY29" fmla="*/ 40386 h 211689"/>
                <a:gd name="connsiteX30" fmla="*/ 109771 w 130916"/>
                <a:gd name="connsiteY30" fmla="*/ 24384 h 211689"/>
                <a:gd name="connsiteX31" fmla="*/ 100056 w 130916"/>
                <a:gd name="connsiteY31" fmla="*/ 3810 h 211689"/>
                <a:gd name="connsiteX32" fmla="*/ 84625 w 130916"/>
                <a:gd name="connsiteY32" fmla="*/ 381 h 211689"/>
                <a:gd name="connsiteX33" fmla="*/ 78338 w 130916"/>
                <a:gd name="connsiteY33" fmla="*/ 6668 h 211689"/>
                <a:gd name="connsiteX34" fmla="*/ 82339 w 130916"/>
                <a:gd name="connsiteY34" fmla="*/ 11811 h 211689"/>
                <a:gd name="connsiteX35" fmla="*/ 90912 w 130916"/>
                <a:gd name="connsiteY35" fmla="*/ 15240 h 211689"/>
                <a:gd name="connsiteX36" fmla="*/ 91483 w 130916"/>
                <a:gd name="connsiteY36" fmla="*/ 19240 h 211689"/>
                <a:gd name="connsiteX37" fmla="*/ 89768 w 130916"/>
                <a:gd name="connsiteY37" fmla="*/ 20955 h 211689"/>
                <a:gd name="connsiteX38" fmla="*/ 78338 w 130916"/>
                <a:gd name="connsiteY38" fmla="*/ 21527 h 211689"/>
                <a:gd name="connsiteX39" fmla="*/ 66908 w 130916"/>
                <a:gd name="connsiteY39" fmla="*/ 24384 h 211689"/>
                <a:gd name="connsiteX40" fmla="*/ 60051 w 130916"/>
                <a:gd name="connsiteY40" fmla="*/ 35814 h 211689"/>
                <a:gd name="connsiteX41" fmla="*/ 63480 w 130916"/>
                <a:gd name="connsiteY41" fmla="*/ 44387 h 211689"/>
                <a:gd name="connsiteX42" fmla="*/ 61765 w 130916"/>
                <a:gd name="connsiteY42" fmla="*/ 48387 h 211689"/>
                <a:gd name="connsiteX43" fmla="*/ 59479 w 130916"/>
                <a:gd name="connsiteY43" fmla="*/ 48387 h 211689"/>
                <a:gd name="connsiteX44" fmla="*/ 48621 w 130916"/>
                <a:gd name="connsiteY44" fmla="*/ 47244 h 211689"/>
                <a:gd name="connsiteX45" fmla="*/ 35476 w 130916"/>
                <a:gd name="connsiteY45" fmla="*/ 51244 h 211689"/>
                <a:gd name="connsiteX46" fmla="*/ 30333 w 130916"/>
                <a:gd name="connsiteY46" fmla="*/ 59245 h 211689"/>
                <a:gd name="connsiteX47" fmla="*/ 36048 w 130916"/>
                <a:gd name="connsiteY47" fmla="*/ 69533 h 211689"/>
                <a:gd name="connsiteX48" fmla="*/ 41763 w 130916"/>
                <a:gd name="connsiteY48" fmla="*/ 81534 h 211689"/>
                <a:gd name="connsiteX49" fmla="*/ 42334 w 130916"/>
                <a:gd name="connsiteY49" fmla="*/ 81534 h 211689"/>
                <a:gd name="connsiteX50" fmla="*/ 44048 w 130916"/>
                <a:gd name="connsiteY50" fmla="*/ 82677 h 211689"/>
                <a:gd name="connsiteX51" fmla="*/ 47478 w 130916"/>
                <a:gd name="connsiteY51" fmla="*/ 83249 h 211689"/>
                <a:gd name="connsiteX52" fmla="*/ 44048 w 130916"/>
                <a:gd name="connsiteY52" fmla="*/ 82677 h 211689"/>
                <a:gd name="connsiteX53" fmla="*/ 41763 w 130916"/>
                <a:gd name="connsiteY53" fmla="*/ 82105 h 211689"/>
                <a:gd name="connsiteX54" fmla="*/ 41763 w 130916"/>
                <a:gd name="connsiteY54" fmla="*/ 81534 h 211689"/>
                <a:gd name="connsiteX55" fmla="*/ 29761 w 130916"/>
                <a:gd name="connsiteY55" fmla="*/ 76390 h 211689"/>
                <a:gd name="connsiteX56" fmla="*/ 23475 w 130916"/>
                <a:gd name="connsiteY56" fmla="*/ 77534 h 211689"/>
                <a:gd name="connsiteX57" fmla="*/ 7473 w 130916"/>
                <a:gd name="connsiteY57" fmla="*/ 116395 h 211689"/>
                <a:gd name="connsiteX58" fmla="*/ 11473 w 130916"/>
                <a:gd name="connsiteY58" fmla="*/ 128969 h 211689"/>
                <a:gd name="connsiteX59" fmla="*/ 24046 w 130916"/>
                <a:gd name="connsiteY59" fmla="*/ 134112 h 211689"/>
                <a:gd name="connsiteX60" fmla="*/ 30333 w 130916"/>
                <a:gd name="connsiteY60" fmla="*/ 136970 h 211689"/>
                <a:gd name="connsiteX61" fmla="*/ 31476 w 130916"/>
                <a:gd name="connsiteY61" fmla="*/ 140970 h 211689"/>
                <a:gd name="connsiteX62" fmla="*/ 29190 w 130916"/>
                <a:gd name="connsiteY62" fmla="*/ 144399 h 211689"/>
                <a:gd name="connsiteX63" fmla="*/ 24618 w 130916"/>
                <a:gd name="connsiteY63" fmla="*/ 144399 h 211689"/>
                <a:gd name="connsiteX64" fmla="*/ 4615 w 130916"/>
                <a:gd name="connsiteY64" fmla="*/ 155258 h 211689"/>
                <a:gd name="connsiteX65" fmla="*/ 43 w 130916"/>
                <a:gd name="connsiteY65" fmla="*/ 178118 h 211689"/>
                <a:gd name="connsiteX66" fmla="*/ 13759 w 130916"/>
                <a:gd name="connsiteY66" fmla="*/ 204978 h 21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30916" h="211689">
                  <a:moveTo>
                    <a:pt x="13759" y="204978"/>
                  </a:moveTo>
                  <a:cubicBezTo>
                    <a:pt x="16045" y="206693"/>
                    <a:pt x="20046" y="208407"/>
                    <a:pt x="22332" y="207835"/>
                  </a:cubicBezTo>
                  <a:cubicBezTo>
                    <a:pt x="28047" y="206693"/>
                    <a:pt x="33190" y="208407"/>
                    <a:pt x="38333" y="210693"/>
                  </a:cubicBezTo>
                  <a:cubicBezTo>
                    <a:pt x="41763" y="212408"/>
                    <a:pt x="44048" y="211836"/>
                    <a:pt x="46906" y="209550"/>
                  </a:cubicBezTo>
                  <a:cubicBezTo>
                    <a:pt x="49192" y="207264"/>
                    <a:pt x="51478" y="205550"/>
                    <a:pt x="54336" y="203835"/>
                  </a:cubicBezTo>
                  <a:lnTo>
                    <a:pt x="53764" y="204407"/>
                  </a:lnTo>
                  <a:cubicBezTo>
                    <a:pt x="53764" y="204407"/>
                    <a:pt x="54336" y="204978"/>
                    <a:pt x="54336" y="204978"/>
                  </a:cubicBezTo>
                  <a:cubicBezTo>
                    <a:pt x="54336" y="204407"/>
                    <a:pt x="54336" y="204407"/>
                    <a:pt x="54336" y="203835"/>
                  </a:cubicBezTo>
                  <a:cubicBezTo>
                    <a:pt x="59479" y="200978"/>
                    <a:pt x="65194" y="198692"/>
                    <a:pt x="69195" y="193548"/>
                  </a:cubicBezTo>
                  <a:cubicBezTo>
                    <a:pt x="72623" y="189548"/>
                    <a:pt x="77767" y="187833"/>
                    <a:pt x="82339" y="184975"/>
                  </a:cubicBezTo>
                  <a:cubicBezTo>
                    <a:pt x="83482" y="182690"/>
                    <a:pt x="84625" y="180404"/>
                    <a:pt x="85768" y="178118"/>
                  </a:cubicBezTo>
                  <a:cubicBezTo>
                    <a:pt x="88054" y="173545"/>
                    <a:pt x="92055" y="172403"/>
                    <a:pt x="96627" y="171831"/>
                  </a:cubicBezTo>
                  <a:cubicBezTo>
                    <a:pt x="96627" y="171831"/>
                    <a:pt x="96627" y="171831"/>
                    <a:pt x="96627" y="171831"/>
                  </a:cubicBezTo>
                  <a:cubicBezTo>
                    <a:pt x="96627" y="171831"/>
                    <a:pt x="96627" y="171831"/>
                    <a:pt x="96627" y="171260"/>
                  </a:cubicBezTo>
                  <a:cubicBezTo>
                    <a:pt x="96055" y="169545"/>
                    <a:pt x="96627" y="168974"/>
                    <a:pt x="97770" y="170688"/>
                  </a:cubicBezTo>
                  <a:cubicBezTo>
                    <a:pt x="97198" y="171260"/>
                    <a:pt x="96627" y="171260"/>
                    <a:pt x="96627" y="171831"/>
                  </a:cubicBezTo>
                  <a:cubicBezTo>
                    <a:pt x="96627" y="178118"/>
                    <a:pt x="96627" y="178689"/>
                    <a:pt x="102342" y="179832"/>
                  </a:cubicBezTo>
                  <a:cubicBezTo>
                    <a:pt x="103485" y="179832"/>
                    <a:pt x="104628" y="180404"/>
                    <a:pt x="105771" y="180404"/>
                  </a:cubicBezTo>
                  <a:cubicBezTo>
                    <a:pt x="109771" y="175832"/>
                    <a:pt x="110343" y="169545"/>
                    <a:pt x="115486" y="165545"/>
                  </a:cubicBezTo>
                  <a:cubicBezTo>
                    <a:pt x="119487" y="162115"/>
                    <a:pt x="125202" y="159830"/>
                    <a:pt x="125202" y="153543"/>
                  </a:cubicBezTo>
                  <a:cubicBezTo>
                    <a:pt x="125773" y="145542"/>
                    <a:pt x="125773" y="138113"/>
                    <a:pt x="120058" y="131255"/>
                  </a:cubicBezTo>
                  <a:cubicBezTo>
                    <a:pt x="118915" y="130112"/>
                    <a:pt x="118343" y="128969"/>
                    <a:pt x="117772" y="127254"/>
                  </a:cubicBezTo>
                  <a:cubicBezTo>
                    <a:pt x="116629" y="124968"/>
                    <a:pt x="116629" y="122682"/>
                    <a:pt x="118343" y="120968"/>
                  </a:cubicBezTo>
                  <a:cubicBezTo>
                    <a:pt x="121773" y="116967"/>
                    <a:pt x="124058" y="112395"/>
                    <a:pt x="128631" y="109538"/>
                  </a:cubicBezTo>
                  <a:cubicBezTo>
                    <a:pt x="128631" y="104394"/>
                    <a:pt x="126345" y="99250"/>
                    <a:pt x="128631" y="93535"/>
                  </a:cubicBezTo>
                  <a:cubicBezTo>
                    <a:pt x="130345" y="90107"/>
                    <a:pt x="130917" y="86106"/>
                    <a:pt x="130917" y="82105"/>
                  </a:cubicBezTo>
                  <a:cubicBezTo>
                    <a:pt x="130917" y="76390"/>
                    <a:pt x="124058" y="76390"/>
                    <a:pt x="121201" y="72962"/>
                  </a:cubicBezTo>
                  <a:cubicBezTo>
                    <a:pt x="118343" y="68961"/>
                    <a:pt x="113200" y="67818"/>
                    <a:pt x="109771" y="64960"/>
                  </a:cubicBezTo>
                  <a:cubicBezTo>
                    <a:pt x="108057" y="63818"/>
                    <a:pt x="106913" y="60960"/>
                    <a:pt x="106342" y="59245"/>
                  </a:cubicBezTo>
                  <a:cubicBezTo>
                    <a:pt x="106342" y="52959"/>
                    <a:pt x="106342" y="46673"/>
                    <a:pt x="106913" y="40386"/>
                  </a:cubicBezTo>
                  <a:cubicBezTo>
                    <a:pt x="107485" y="34671"/>
                    <a:pt x="108628" y="29528"/>
                    <a:pt x="109771" y="24384"/>
                  </a:cubicBezTo>
                  <a:cubicBezTo>
                    <a:pt x="110914" y="15812"/>
                    <a:pt x="105771" y="9525"/>
                    <a:pt x="100056" y="3810"/>
                  </a:cubicBezTo>
                  <a:cubicBezTo>
                    <a:pt x="95483" y="-762"/>
                    <a:pt x="90340" y="-191"/>
                    <a:pt x="84625" y="381"/>
                  </a:cubicBezTo>
                  <a:cubicBezTo>
                    <a:pt x="81768" y="381"/>
                    <a:pt x="79482" y="3239"/>
                    <a:pt x="78338" y="6668"/>
                  </a:cubicBezTo>
                  <a:cubicBezTo>
                    <a:pt x="77767" y="8954"/>
                    <a:pt x="79482" y="10668"/>
                    <a:pt x="82339" y="11811"/>
                  </a:cubicBezTo>
                  <a:cubicBezTo>
                    <a:pt x="85197" y="12954"/>
                    <a:pt x="88054" y="14097"/>
                    <a:pt x="90912" y="15240"/>
                  </a:cubicBezTo>
                  <a:cubicBezTo>
                    <a:pt x="92626" y="16383"/>
                    <a:pt x="92626" y="18098"/>
                    <a:pt x="91483" y="19240"/>
                  </a:cubicBezTo>
                  <a:cubicBezTo>
                    <a:pt x="90912" y="19812"/>
                    <a:pt x="90340" y="20955"/>
                    <a:pt x="89768" y="20955"/>
                  </a:cubicBezTo>
                  <a:cubicBezTo>
                    <a:pt x="85768" y="21527"/>
                    <a:pt x="81768" y="20955"/>
                    <a:pt x="78338" y="21527"/>
                  </a:cubicBezTo>
                  <a:cubicBezTo>
                    <a:pt x="74338" y="22098"/>
                    <a:pt x="70909" y="23241"/>
                    <a:pt x="66908" y="24384"/>
                  </a:cubicBezTo>
                  <a:cubicBezTo>
                    <a:pt x="62908" y="25527"/>
                    <a:pt x="59479" y="31242"/>
                    <a:pt x="60051" y="35814"/>
                  </a:cubicBezTo>
                  <a:cubicBezTo>
                    <a:pt x="60622" y="38672"/>
                    <a:pt x="62337" y="41529"/>
                    <a:pt x="63480" y="44387"/>
                  </a:cubicBezTo>
                  <a:cubicBezTo>
                    <a:pt x="63480" y="45529"/>
                    <a:pt x="62908" y="47244"/>
                    <a:pt x="61765" y="48387"/>
                  </a:cubicBezTo>
                  <a:cubicBezTo>
                    <a:pt x="61765" y="48959"/>
                    <a:pt x="60051" y="48959"/>
                    <a:pt x="59479" y="48387"/>
                  </a:cubicBezTo>
                  <a:cubicBezTo>
                    <a:pt x="56050" y="46101"/>
                    <a:pt x="52621" y="43815"/>
                    <a:pt x="48621" y="47244"/>
                  </a:cubicBezTo>
                  <a:cubicBezTo>
                    <a:pt x="44620" y="50673"/>
                    <a:pt x="40620" y="51816"/>
                    <a:pt x="35476" y="51244"/>
                  </a:cubicBezTo>
                  <a:cubicBezTo>
                    <a:pt x="30333" y="50673"/>
                    <a:pt x="29190" y="55245"/>
                    <a:pt x="30333" y="59245"/>
                  </a:cubicBezTo>
                  <a:cubicBezTo>
                    <a:pt x="31476" y="63246"/>
                    <a:pt x="33190" y="66104"/>
                    <a:pt x="36048" y="69533"/>
                  </a:cubicBezTo>
                  <a:cubicBezTo>
                    <a:pt x="38905" y="72962"/>
                    <a:pt x="41763" y="76390"/>
                    <a:pt x="41763" y="81534"/>
                  </a:cubicBezTo>
                  <a:cubicBezTo>
                    <a:pt x="41763" y="81534"/>
                    <a:pt x="42334" y="81534"/>
                    <a:pt x="42334" y="81534"/>
                  </a:cubicBezTo>
                  <a:cubicBezTo>
                    <a:pt x="42906" y="81534"/>
                    <a:pt x="43477" y="82105"/>
                    <a:pt x="44048" y="82677"/>
                  </a:cubicBezTo>
                  <a:cubicBezTo>
                    <a:pt x="45192" y="82677"/>
                    <a:pt x="46335" y="83249"/>
                    <a:pt x="47478" y="83249"/>
                  </a:cubicBezTo>
                  <a:cubicBezTo>
                    <a:pt x="45763" y="84392"/>
                    <a:pt x="45192" y="83249"/>
                    <a:pt x="44048" y="82677"/>
                  </a:cubicBezTo>
                  <a:cubicBezTo>
                    <a:pt x="43477" y="82677"/>
                    <a:pt x="42906" y="82677"/>
                    <a:pt x="41763" y="82105"/>
                  </a:cubicBezTo>
                  <a:cubicBezTo>
                    <a:pt x="41763" y="82105"/>
                    <a:pt x="41763" y="81534"/>
                    <a:pt x="41763" y="81534"/>
                  </a:cubicBezTo>
                  <a:cubicBezTo>
                    <a:pt x="37191" y="80963"/>
                    <a:pt x="33190" y="78677"/>
                    <a:pt x="29761" y="76390"/>
                  </a:cubicBezTo>
                  <a:cubicBezTo>
                    <a:pt x="27475" y="75248"/>
                    <a:pt x="24618" y="75819"/>
                    <a:pt x="23475" y="77534"/>
                  </a:cubicBezTo>
                  <a:cubicBezTo>
                    <a:pt x="16617" y="90107"/>
                    <a:pt x="14331" y="103823"/>
                    <a:pt x="7473" y="116395"/>
                  </a:cubicBezTo>
                  <a:cubicBezTo>
                    <a:pt x="5187" y="120968"/>
                    <a:pt x="7473" y="125539"/>
                    <a:pt x="11473" y="128969"/>
                  </a:cubicBezTo>
                  <a:cubicBezTo>
                    <a:pt x="15473" y="131826"/>
                    <a:pt x="19474" y="133540"/>
                    <a:pt x="24046" y="134112"/>
                  </a:cubicBezTo>
                  <a:cubicBezTo>
                    <a:pt x="26332" y="134112"/>
                    <a:pt x="28618" y="135827"/>
                    <a:pt x="30333" y="136970"/>
                  </a:cubicBezTo>
                  <a:cubicBezTo>
                    <a:pt x="31476" y="137541"/>
                    <a:pt x="31476" y="139827"/>
                    <a:pt x="31476" y="140970"/>
                  </a:cubicBezTo>
                  <a:cubicBezTo>
                    <a:pt x="31476" y="142113"/>
                    <a:pt x="30333" y="143828"/>
                    <a:pt x="29190" y="144399"/>
                  </a:cubicBezTo>
                  <a:cubicBezTo>
                    <a:pt x="28047" y="144970"/>
                    <a:pt x="26332" y="144399"/>
                    <a:pt x="24618" y="144399"/>
                  </a:cubicBezTo>
                  <a:cubicBezTo>
                    <a:pt x="13759" y="142685"/>
                    <a:pt x="7473" y="146114"/>
                    <a:pt x="4615" y="155258"/>
                  </a:cubicBezTo>
                  <a:cubicBezTo>
                    <a:pt x="1758" y="162687"/>
                    <a:pt x="615" y="170117"/>
                    <a:pt x="43" y="178118"/>
                  </a:cubicBezTo>
                  <a:cubicBezTo>
                    <a:pt x="-528" y="190690"/>
                    <a:pt x="4615" y="199263"/>
                    <a:pt x="13759" y="20497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9" name="Dowolny kształt: kształt 408">
              <a:extLst>
                <a:ext uri="{FF2B5EF4-FFF2-40B4-BE49-F238E27FC236}">
                  <a16:creationId xmlns:a16="http://schemas.microsoft.com/office/drawing/2014/main" id="{950A3AC2-DE11-4515-9430-6979ECEA4264}"/>
                </a:ext>
              </a:extLst>
            </p:cNvPr>
            <p:cNvSpPr/>
            <p:nvPr/>
          </p:nvSpPr>
          <p:spPr>
            <a:xfrm>
              <a:off x="6985624" y="2131484"/>
              <a:ext cx="825" cy="571"/>
            </a:xfrm>
            <a:custGeom>
              <a:avLst/>
              <a:gdLst>
                <a:gd name="connsiteX0" fmla="*/ 572 w 825"/>
                <a:gd name="connsiteY0" fmla="*/ 0 h 571"/>
                <a:gd name="connsiteX1" fmla="*/ 0 w 825"/>
                <a:gd name="connsiteY1" fmla="*/ 572 h 571"/>
                <a:gd name="connsiteX2" fmla="*/ 572 w 825"/>
                <a:gd name="connsiteY2" fmla="*/ 572 h 571"/>
                <a:gd name="connsiteX3" fmla="*/ 572 w 825"/>
                <a:gd name="connsiteY3" fmla="*/ 0 h 571"/>
                <a:gd name="connsiteX4" fmla="*/ 572 w 825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" h="571">
                  <a:moveTo>
                    <a:pt x="572" y="0"/>
                  </a:moveTo>
                  <a:cubicBezTo>
                    <a:pt x="572" y="0"/>
                    <a:pt x="572" y="572"/>
                    <a:pt x="0" y="572"/>
                  </a:cubicBezTo>
                  <a:cubicBezTo>
                    <a:pt x="0" y="572"/>
                    <a:pt x="572" y="572"/>
                    <a:pt x="572" y="572"/>
                  </a:cubicBezTo>
                  <a:cubicBezTo>
                    <a:pt x="572" y="572"/>
                    <a:pt x="1143" y="0"/>
                    <a:pt x="572" y="0"/>
                  </a:cubicBezTo>
                  <a:cubicBezTo>
                    <a:pt x="1143" y="0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0" name="Dowolny kształt: kształt 409">
              <a:extLst>
                <a:ext uri="{FF2B5EF4-FFF2-40B4-BE49-F238E27FC236}">
                  <a16:creationId xmlns:a16="http://schemas.microsoft.com/office/drawing/2014/main" id="{C21EA78C-33A4-4AC9-AC9D-31D68A44EA86}"/>
                </a:ext>
              </a:extLst>
            </p:cNvPr>
            <p:cNvSpPr/>
            <p:nvPr/>
          </p:nvSpPr>
          <p:spPr>
            <a:xfrm>
              <a:off x="9971263" y="4253811"/>
              <a:ext cx="226303" cy="231110"/>
            </a:xfrm>
            <a:custGeom>
              <a:avLst/>
              <a:gdLst>
                <a:gd name="connsiteX0" fmla="*/ 214761 w 226303"/>
                <a:gd name="connsiteY0" fmla="*/ 175103 h 231110"/>
                <a:gd name="connsiteX1" fmla="*/ 214761 w 226303"/>
                <a:gd name="connsiteY1" fmla="*/ 175103 h 231110"/>
                <a:gd name="connsiteX2" fmla="*/ 208475 w 226303"/>
                <a:gd name="connsiteY2" fmla="*/ 169960 h 231110"/>
                <a:gd name="connsiteX3" fmla="*/ 207903 w 226303"/>
                <a:gd name="connsiteY3" fmla="*/ 168245 h 231110"/>
                <a:gd name="connsiteX4" fmla="*/ 206188 w 226303"/>
                <a:gd name="connsiteY4" fmla="*/ 165959 h 231110"/>
                <a:gd name="connsiteX5" fmla="*/ 207332 w 226303"/>
                <a:gd name="connsiteY5" fmla="*/ 165388 h 231110"/>
                <a:gd name="connsiteX6" fmla="*/ 207903 w 226303"/>
                <a:gd name="connsiteY6" fmla="*/ 168245 h 231110"/>
                <a:gd name="connsiteX7" fmla="*/ 209046 w 226303"/>
                <a:gd name="connsiteY7" fmla="*/ 169388 h 231110"/>
                <a:gd name="connsiteX8" fmla="*/ 214761 w 226303"/>
                <a:gd name="connsiteY8" fmla="*/ 174532 h 231110"/>
                <a:gd name="connsiteX9" fmla="*/ 214761 w 226303"/>
                <a:gd name="connsiteY9" fmla="*/ 175103 h 231110"/>
                <a:gd name="connsiteX10" fmla="*/ 221048 w 226303"/>
                <a:gd name="connsiteY10" fmla="*/ 176246 h 231110"/>
                <a:gd name="connsiteX11" fmla="*/ 223333 w 226303"/>
                <a:gd name="connsiteY11" fmla="*/ 175675 h 231110"/>
                <a:gd name="connsiteX12" fmla="*/ 226191 w 226303"/>
                <a:gd name="connsiteY12" fmla="*/ 169960 h 231110"/>
                <a:gd name="connsiteX13" fmla="*/ 212475 w 226303"/>
                <a:gd name="connsiteY13" fmla="*/ 148814 h 231110"/>
                <a:gd name="connsiteX14" fmla="*/ 208475 w 226303"/>
                <a:gd name="connsiteY14" fmla="*/ 147671 h 231110"/>
                <a:gd name="connsiteX15" fmla="*/ 200473 w 226303"/>
                <a:gd name="connsiteY15" fmla="*/ 152243 h 231110"/>
                <a:gd name="connsiteX16" fmla="*/ 198188 w 226303"/>
                <a:gd name="connsiteY16" fmla="*/ 156244 h 231110"/>
                <a:gd name="connsiteX17" fmla="*/ 190758 w 226303"/>
                <a:gd name="connsiteY17" fmla="*/ 155672 h 231110"/>
                <a:gd name="connsiteX18" fmla="*/ 185615 w 226303"/>
                <a:gd name="connsiteY18" fmla="*/ 142528 h 231110"/>
                <a:gd name="connsiteX19" fmla="*/ 179328 w 226303"/>
                <a:gd name="connsiteY19" fmla="*/ 136241 h 231110"/>
                <a:gd name="connsiteX20" fmla="*/ 170184 w 226303"/>
                <a:gd name="connsiteY20" fmla="*/ 133955 h 231110"/>
                <a:gd name="connsiteX21" fmla="*/ 167898 w 226303"/>
                <a:gd name="connsiteY21" fmla="*/ 130526 h 231110"/>
                <a:gd name="connsiteX22" fmla="*/ 169041 w 226303"/>
                <a:gd name="connsiteY22" fmla="*/ 117953 h 231110"/>
                <a:gd name="connsiteX23" fmla="*/ 169613 w 226303"/>
                <a:gd name="connsiteY23" fmla="*/ 111667 h 231110"/>
                <a:gd name="connsiteX24" fmla="*/ 156468 w 226303"/>
                <a:gd name="connsiteY24" fmla="*/ 95665 h 231110"/>
                <a:gd name="connsiteX25" fmla="*/ 151325 w 226303"/>
                <a:gd name="connsiteY25" fmla="*/ 91093 h 231110"/>
                <a:gd name="connsiteX26" fmla="*/ 138752 w 226303"/>
                <a:gd name="connsiteY26" fmla="*/ 85378 h 231110"/>
                <a:gd name="connsiteX27" fmla="*/ 133037 w 226303"/>
                <a:gd name="connsiteY27" fmla="*/ 81949 h 231110"/>
                <a:gd name="connsiteX28" fmla="*/ 120463 w 226303"/>
                <a:gd name="connsiteY28" fmla="*/ 71662 h 231110"/>
                <a:gd name="connsiteX29" fmla="*/ 104462 w 226303"/>
                <a:gd name="connsiteY29" fmla="*/ 61946 h 231110"/>
                <a:gd name="connsiteX30" fmla="*/ 95889 w 226303"/>
                <a:gd name="connsiteY30" fmla="*/ 54517 h 231110"/>
                <a:gd name="connsiteX31" fmla="*/ 83888 w 226303"/>
                <a:gd name="connsiteY31" fmla="*/ 43087 h 231110"/>
                <a:gd name="connsiteX32" fmla="*/ 51312 w 226303"/>
                <a:gd name="connsiteY32" fmla="*/ 13369 h 231110"/>
                <a:gd name="connsiteX33" fmla="*/ 39310 w 226303"/>
                <a:gd name="connsiteY33" fmla="*/ 6511 h 231110"/>
                <a:gd name="connsiteX34" fmla="*/ 9593 w 226303"/>
                <a:gd name="connsiteY34" fmla="*/ 224 h 231110"/>
                <a:gd name="connsiteX35" fmla="*/ 2735 w 226303"/>
                <a:gd name="connsiteY35" fmla="*/ 1367 h 231110"/>
                <a:gd name="connsiteX36" fmla="*/ 448 w 226303"/>
                <a:gd name="connsiteY36" fmla="*/ 9940 h 231110"/>
                <a:gd name="connsiteX37" fmla="*/ 5592 w 226303"/>
                <a:gd name="connsiteY37" fmla="*/ 20227 h 231110"/>
                <a:gd name="connsiteX38" fmla="*/ 27309 w 226303"/>
                <a:gd name="connsiteY38" fmla="*/ 38515 h 231110"/>
                <a:gd name="connsiteX39" fmla="*/ 39310 w 226303"/>
                <a:gd name="connsiteY39" fmla="*/ 49373 h 231110"/>
                <a:gd name="connsiteX40" fmla="*/ 47883 w 226303"/>
                <a:gd name="connsiteY40" fmla="*/ 60232 h 231110"/>
                <a:gd name="connsiteX41" fmla="*/ 66171 w 226303"/>
                <a:gd name="connsiteY41" fmla="*/ 81377 h 231110"/>
                <a:gd name="connsiteX42" fmla="*/ 71315 w 226303"/>
                <a:gd name="connsiteY42" fmla="*/ 88807 h 231110"/>
                <a:gd name="connsiteX43" fmla="*/ 77030 w 226303"/>
                <a:gd name="connsiteY43" fmla="*/ 104237 h 231110"/>
                <a:gd name="connsiteX44" fmla="*/ 82173 w 226303"/>
                <a:gd name="connsiteY44" fmla="*/ 111667 h 231110"/>
                <a:gd name="connsiteX45" fmla="*/ 100461 w 226303"/>
                <a:gd name="connsiteY45" fmla="*/ 140813 h 231110"/>
                <a:gd name="connsiteX46" fmla="*/ 106176 w 226303"/>
                <a:gd name="connsiteY46" fmla="*/ 156244 h 231110"/>
                <a:gd name="connsiteX47" fmla="*/ 114748 w 226303"/>
                <a:gd name="connsiteY47" fmla="*/ 169960 h 231110"/>
                <a:gd name="connsiteX48" fmla="*/ 135894 w 226303"/>
                <a:gd name="connsiteY48" fmla="*/ 191677 h 231110"/>
                <a:gd name="connsiteX49" fmla="*/ 158183 w 226303"/>
                <a:gd name="connsiteY49" fmla="*/ 212822 h 231110"/>
                <a:gd name="connsiteX50" fmla="*/ 175899 w 226303"/>
                <a:gd name="connsiteY50" fmla="*/ 228253 h 231110"/>
                <a:gd name="connsiteX51" fmla="*/ 184472 w 226303"/>
                <a:gd name="connsiteY51" fmla="*/ 231110 h 231110"/>
                <a:gd name="connsiteX52" fmla="*/ 209046 w 226303"/>
                <a:gd name="connsiteY52" fmla="*/ 231110 h 231110"/>
                <a:gd name="connsiteX53" fmla="*/ 210189 w 226303"/>
                <a:gd name="connsiteY53" fmla="*/ 204250 h 231110"/>
                <a:gd name="connsiteX54" fmla="*/ 214761 w 226303"/>
                <a:gd name="connsiteY54" fmla="*/ 175103 h 231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303" h="231110">
                  <a:moveTo>
                    <a:pt x="214761" y="175103"/>
                  </a:moveTo>
                  <a:cubicBezTo>
                    <a:pt x="214761" y="175103"/>
                    <a:pt x="214761" y="175103"/>
                    <a:pt x="214761" y="175103"/>
                  </a:cubicBezTo>
                  <a:cubicBezTo>
                    <a:pt x="212475" y="173389"/>
                    <a:pt x="210760" y="171674"/>
                    <a:pt x="208475" y="169960"/>
                  </a:cubicBezTo>
                  <a:cubicBezTo>
                    <a:pt x="208475" y="169388"/>
                    <a:pt x="208475" y="168817"/>
                    <a:pt x="207903" y="168245"/>
                  </a:cubicBezTo>
                  <a:cubicBezTo>
                    <a:pt x="207332" y="167674"/>
                    <a:pt x="206760" y="166531"/>
                    <a:pt x="206188" y="165959"/>
                  </a:cubicBezTo>
                  <a:cubicBezTo>
                    <a:pt x="206760" y="165959"/>
                    <a:pt x="206760" y="165959"/>
                    <a:pt x="207332" y="165388"/>
                  </a:cubicBezTo>
                  <a:cubicBezTo>
                    <a:pt x="207332" y="166531"/>
                    <a:pt x="207903" y="167102"/>
                    <a:pt x="207903" y="168245"/>
                  </a:cubicBezTo>
                  <a:cubicBezTo>
                    <a:pt x="208475" y="168817"/>
                    <a:pt x="208475" y="168817"/>
                    <a:pt x="209046" y="169388"/>
                  </a:cubicBezTo>
                  <a:cubicBezTo>
                    <a:pt x="210760" y="171103"/>
                    <a:pt x="212475" y="172817"/>
                    <a:pt x="214761" y="174532"/>
                  </a:cubicBezTo>
                  <a:cubicBezTo>
                    <a:pt x="214761" y="175103"/>
                    <a:pt x="214761" y="175103"/>
                    <a:pt x="214761" y="175103"/>
                  </a:cubicBezTo>
                  <a:cubicBezTo>
                    <a:pt x="217047" y="175675"/>
                    <a:pt x="219333" y="176246"/>
                    <a:pt x="221048" y="176246"/>
                  </a:cubicBezTo>
                  <a:cubicBezTo>
                    <a:pt x="221619" y="176246"/>
                    <a:pt x="222762" y="176246"/>
                    <a:pt x="223333" y="175675"/>
                  </a:cubicBezTo>
                  <a:cubicBezTo>
                    <a:pt x="225048" y="175103"/>
                    <a:pt x="226763" y="171674"/>
                    <a:pt x="226191" y="169960"/>
                  </a:cubicBezTo>
                  <a:cubicBezTo>
                    <a:pt x="221619" y="162530"/>
                    <a:pt x="217047" y="155672"/>
                    <a:pt x="212475" y="148814"/>
                  </a:cubicBezTo>
                  <a:cubicBezTo>
                    <a:pt x="211903" y="147671"/>
                    <a:pt x="209618" y="147671"/>
                    <a:pt x="208475" y="147671"/>
                  </a:cubicBezTo>
                  <a:cubicBezTo>
                    <a:pt x="205617" y="148243"/>
                    <a:pt x="202188" y="149386"/>
                    <a:pt x="200473" y="152243"/>
                  </a:cubicBezTo>
                  <a:cubicBezTo>
                    <a:pt x="199330" y="153386"/>
                    <a:pt x="198759" y="155101"/>
                    <a:pt x="198188" y="156244"/>
                  </a:cubicBezTo>
                  <a:cubicBezTo>
                    <a:pt x="196473" y="159101"/>
                    <a:pt x="191901" y="158530"/>
                    <a:pt x="190758" y="155672"/>
                  </a:cubicBezTo>
                  <a:cubicBezTo>
                    <a:pt x="189043" y="151672"/>
                    <a:pt x="187329" y="147100"/>
                    <a:pt x="185615" y="142528"/>
                  </a:cubicBezTo>
                  <a:cubicBezTo>
                    <a:pt x="184472" y="139099"/>
                    <a:pt x="182185" y="137384"/>
                    <a:pt x="179328" y="136241"/>
                  </a:cubicBezTo>
                  <a:cubicBezTo>
                    <a:pt x="176470" y="135098"/>
                    <a:pt x="173042" y="135098"/>
                    <a:pt x="170184" y="133955"/>
                  </a:cubicBezTo>
                  <a:cubicBezTo>
                    <a:pt x="169041" y="133384"/>
                    <a:pt x="167327" y="131098"/>
                    <a:pt x="167898" y="130526"/>
                  </a:cubicBezTo>
                  <a:cubicBezTo>
                    <a:pt x="170755" y="126526"/>
                    <a:pt x="166183" y="121954"/>
                    <a:pt x="169041" y="117953"/>
                  </a:cubicBezTo>
                  <a:cubicBezTo>
                    <a:pt x="170755" y="115667"/>
                    <a:pt x="170755" y="113381"/>
                    <a:pt x="169613" y="111667"/>
                  </a:cubicBezTo>
                  <a:cubicBezTo>
                    <a:pt x="165612" y="105952"/>
                    <a:pt x="158183" y="103094"/>
                    <a:pt x="156468" y="95665"/>
                  </a:cubicBezTo>
                  <a:cubicBezTo>
                    <a:pt x="155897" y="93950"/>
                    <a:pt x="153610" y="92236"/>
                    <a:pt x="151325" y="91093"/>
                  </a:cubicBezTo>
                  <a:cubicBezTo>
                    <a:pt x="147324" y="88807"/>
                    <a:pt x="142752" y="87092"/>
                    <a:pt x="138752" y="85378"/>
                  </a:cubicBezTo>
                  <a:cubicBezTo>
                    <a:pt x="136465" y="84235"/>
                    <a:pt x="133608" y="83663"/>
                    <a:pt x="133037" y="81949"/>
                  </a:cubicBezTo>
                  <a:cubicBezTo>
                    <a:pt x="130750" y="76234"/>
                    <a:pt x="124464" y="75091"/>
                    <a:pt x="120463" y="71662"/>
                  </a:cubicBezTo>
                  <a:cubicBezTo>
                    <a:pt x="115892" y="67090"/>
                    <a:pt x="110748" y="64232"/>
                    <a:pt x="104462" y="61946"/>
                  </a:cubicBezTo>
                  <a:cubicBezTo>
                    <a:pt x="100461" y="60803"/>
                    <a:pt x="97603" y="57946"/>
                    <a:pt x="95889" y="54517"/>
                  </a:cubicBezTo>
                  <a:cubicBezTo>
                    <a:pt x="93032" y="49373"/>
                    <a:pt x="89031" y="45944"/>
                    <a:pt x="83888" y="43087"/>
                  </a:cubicBezTo>
                  <a:cubicBezTo>
                    <a:pt x="70743" y="35657"/>
                    <a:pt x="59313" y="26513"/>
                    <a:pt x="51312" y="13369"/>
                  </a:cubicBezTo>
                  <a:cubicBezTo>
                    <a:pt x="48455" y="9368"/>
                    <a:pt x="44454" y="7082"/>
                    <a:pt x="39310" y="6511"/>
                  </a:cubicBezTo>
                  <a:cubicBezTo>
                    <a:pt x="29023" y="5368"/>
                    <a:pt x="19308" y="4225"/>
                    <a:pt x="9593" y="224"/>
                  </a:cubicBezTo>
                  <a:cubicBezTo>
                    <a:pt x="7878" y="-347"/>
                    <a:pt x="5020" y="224"/>
                    <a:pt x="2735" y="1367"/>
                  </a:cubicBezTo>
                  <a:cubicBezTo>
                    <a:pt x="448" y="1939"/>
                    <a:pt x="-695" y="6511"/>
                    <a:pt x="448" y="9940"/>
                  </a:cubicBezTo>
                  <a:cubicBezTo>
                    <a:pt x="2163" y="13369"/>
                    <a:pt x="3306" y="17369"/>
                    <a:pt x="5592" y="20227"/>
                  </a:cubicBezTo>
                  <a:cubicBezTo>
                    <a:pt x="11878" y="27656"/>
                    <a:pt x="18737" y="33943"/>
                    <a:pt x="27309" y="38515"/>
                  </a:cubicBezTo>
                  <a:cubicBezTo>
                    <a:pt x="32453" y="41372"/>
                    <a:pt x="36453" y="44801"/>
                    <a:pt x="39310" y="49373"/>
                  </a:cubicBezTo>
                  <a:cubicBezTo>
                    <a:pt x="42168" y="53374"/>
                    <a:pt x="46168" y="56231"/>
                    <a:pt x="47883" y="60232"/>
                  </a:cubicBezTo>
                  <a:cubicBezTo>
                    <a:pt x="52455" y="68804"/>
                    <a:pt x="58742" y="75091"/>
                    <a:pt x="66171" y="81377"/>
                  </a:cubicBezTo>
                  <a:cubicBezTo>
                    <a:pt x="68457" y="83092"/>
                    <a:pt x="70172" y="86521"/>
                    <a:pt x="71315" y="88807"/>
                  </a:cubicBezTo>
                  <a:cubicBezTo>
                    <a:pt x="73600" y="93950"/>
                    <a:pt x="74743" y="99094"/>
                    <a:pt x="77030" y="104237"/>
                  </a:cubicBezTo>
                  <a:cubicBezTo>
                    <a:pt x="78173" y="107095"/>
                    <a:pt x="79887" y="109952"/>
                    <a:pt x="82173" y="111667"/>
                  </a:cubicBezTo>
                  <a:cubicBezTo>
                    <a:pt x="91317" y="119668"/>
                    <a:pt x="97032" y="129383"/>
                    <a:pt x="100461" y="140813"/>
                  </a:cubicBezTo>
                  <a:cubicBezTo>
                    <a:pt x="102175" y="145957"/>
                    <a:pt x="104462" y="151100"/>
                    <a:pt x="106176" y="156244"/>
                  </a:cubicBezTo>
                  <a:cubicBezTo>
                    <a:pt x="107890" y="161387"/>
                    <a:pt x="111320" y="165959"/>
                    <a:pt x="114748" y="169960"/>
                  </a:cubicBezTo>
                  <a:cubicBezTo>
                    <a:pt x="121035" y="177961"/>
                    <a:pt x="129608" y="183676"/>
                    <a:pt x="135894" y="191677"/>
                  </a:cubicBezTo>
                  <a:cubicBezTo>
                    <a:pt x="142180" y="199678"/>
                    <a:pt x="150182" y="206536"/>
                    <a:pt x="158183" y="212822"/>
                  </a:cubicBezTo>
                  <a:cubicBezTo>
                    <a:pt x="164469" y="217966"/>
                    <a:pt x="170755" y="221966"/>
                    <a:pt x="175899" y="228253"/>
                  </a:cubicBezTo>
                  <a:cubicBezTo>
                    <a:pt x="178185" y="231110"/>
                    <a:pt x="181043" y="231110"/>
                    <a:pt x="184472" y="231110"/>
                  </a:cubicBezTo>
                  <a:cubicBezTo>
                    <a:pt x="192473" y="231110"/>
                    <a:pt x="201045" y="229396"/>
                    <a:pt x="209046" y="231110"/>
                  </a:cubicBezTo>
                  <a:cubicBezTo>
                    <a:pt x="209618" y="221966"/>
                    <a:pt x="210760" y="213394"/>
                    <a:pt x="210189" y="204250"/>
                  </a:cubicBezTo>
                  <a:cubicBezTo>
                    <a:pt x="210189" y="193963"/>
                    <a:pt x="214190" y="184819"/>
                    <a:pt x="214761" y="17510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1" name="Dowolny kształt: kształt 410">
              <a:extLst>
                <a:ext uri="{FF2B5EF4-FFF2-40B4-BE49-F238E27FC236}">
                  <a16:creationId xmlns:a16="http://schemas.microsoft.com/office/drawing/2014/main" id="{2EF1D864-A4F1-4861-925B-8A49D13D21FA}"/>
                </a:ext>
              </a:extLst>
            </p:cNvPr>
            <p:cNvSpPr/>
            <p:nvPr/>
          </p:nvSpPr>
          <p:spPr>
            <a:xfrm>
              <a:off x="10180309" y="4484349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572 h 571"/>
                <a:gd name="connsiteX2" fmla="*/ 572 w 571"/>
                <a:gd name="connsiteY2" fmla="*/ 572 h 571"/>
                <a:gd name="connsiteX3" fmla="*/ 572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0"/>
                    <a:pt x="0" y="572"/>
                    <a:pt x="0" y="572"/>
                  </a:cubicBezTo>
                  <a:cubicBezTo>
                    <a:pt x="0" y="572"/>
                    <a:pt x="572" y="572"/>
                    <a:pt x="572" y="572"/>
                  </a:cubicBezTo>
                  <a:cubicBezTo>
                    <a:pt x="572" y="572"/>
                    <a:pt x="572" y="0"/>
                    <a:pt x="572" y="0"/>
                  </a:cubicBezTo>
                  <a:cubicBezTo>
                    <a:pt x="572" y="572"/>
                    <a:pt x="572" y="572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2" name="Dowolny kształt: kształt 411">
              <a:extLst>
                <a:ext uri="{FF2B5EF4-FFF2-40B4-BE49-F238E27FC236}">
                  <a16:creationId xmlns:a16="http://schemas.microsoft.com/office/drawing/2014/main" id="{B53DA6D7-DF74-47CA-B369-447CDE51310A}"/>
                </a:ext>
              </a:extLst>
            </p:cNvPr>
            <p:cNvSpPr/>
            <p:nvPr/>
          </p:nvSpPr>
          <p:spPr>
            <a:xfrm>
              <a:off x="6253726" y="2222394"/>
              <a:ext cx="189144" cy="149120"/>
            </a:xfrm>
            <a:custGeom>
              <a:avLst/>
              <a:gdLst>
                <a:gd name="connsiteX0" fmla="*/ 8951 w 189144"/>
                <a:gd name="connsiteY0" fmla="*/ 125689 h 149120"/>
                <a:gd name="connsiteX1" fmla="*/ 8379 w 189144"/>
                <a:gd name="connsiteY1" fmla="*/ 144548 h 149120"/>
                <a:gd name="connsiteX2" fmla="*/ 12951 w 189144"/>
                <a:gd name="connsiteY2" fmla="*/ 149120 h 149120"/>
                <a:gd name="connsiteX3" fmla="*/ 37526 w 189144"/>
                <a:gd name="connsiteY3" fmla="*/ 141691 h 149120"/>
                <a:gd name="connsiteX4" fmla="*/ 36954 w 189144"/>
                <a:gd name="connsiteY4" fmla="*/ 141119 h 149120"/>
                <a:gd name="connsiteX5" fmla="*/ 38097 w 189144"/>
                <a:gd name="connsiteY5" fmla="*/ 140548 h 149120"/>
                <a:gd name="connsiteX6" fmla="*/ 37526 w 189144"/>
                <a:gd name="connsiteY6" fmla="*/ 141691 h 149120"/>
                <a:gd name="connsiteX7" fmla="*/ 37526 w 189144"/>
                <a:gd name="connsiteY7" fmla="*/ 141691 h 149120"/>
                <a:gd name="connsiteX8" fmla="*/ 46670 w 189144"/>
                <a:gd name="connsiteY8" fmla="*/ 146834 h 149120"/>
                <a:gd name="connsiteX9" fmla="*/ 57528 w 189144"/>
                <a:gd name="connsiteY9" fmla="*/ 143405 h 149120"/>
                <a:gd name="connsiteX10" fmla="*/ 63815 w 189144"/>
                <a:gd name="connsiteY10" fmla="*/ 136548 h 149120"/>
                <a:gd name="connsiteX11" fmla="*/ 71816 w 189144"/>
                <a:gd name="connsiteY11" fmla="*/ 125118 h 149120"/>
                <a:gd name="connsiteX12" fmla="*/ 88961 w 189144"/>
                <a:gd name="connsiteY12" fmla="*/ 114830 h 149120"/>
                <a:gd name="connsiteX13" fmla="*/ 99248 w 189144"/>
                <a:gd name="connsiteY13" fmla="*/ 109687 h 149120"/>
                <a:gd name="connsiteX14" fmla="*/ 108963 w 189144"/>
                <a:gd name="connsiteY14" fmla="*/ 99971 h 149120"/>
                <a:gd name="connsiteX15" fmla="*/ 116964 w 189144"/>
                <a:gd name="connsiteY15" fmla="*/ 95971 h 149120"/>
                <a:gd name="connsiteX16" fmla="*/ 141539 w 189144"/>
                <a:gd name="connsiteY16" fmla="*/ 90256 h 149120"/>
                <a:gd name="connsiteX17" fmla="*/ 150683 w 189144"/>
                <a:gd name="connsiteY17" fmla="*/ 89113 h 149120"/>
                <a:gd name="connsiteX18" fmla="*/ 150111 w 189144"/>
                <a:gd name="connsiteY18" fmla="*/ 89684 h 149120"/>
                <a:gd name="connsiteX19" fmla="*/ 150683 w 189144"/>
                <a:gd name="connsiteY19" fmla="*/ 89684 h 149120"/>
                <a:gd name="connsiteX20" fmla="*/ 150683 w 189144"/>
                <a:gd name="connsiteY20" fmla="*/ 89113 h 149120"/>
                <a:gd name="connsiteX21" fmla="*/ 163827 w 189144"/>
                <a:gd name="connsiteY21" fmla="*/ 84541 h 149120"/>
                <a:gd name="connsiteX22" fmla="*/ 174114 w 189144"/>
                <a:gd name="connsiteY22" fmla="*/ 84541 h 149120"/>
                <a:gd name="connsiteX23" fmla="*/ 188402 w 189144"/>
                <a:gd name="connsiteY23" fmla="*/ 79969 h 149120"/>
                <a:gd name="connsiteX24" fmla="*/ 187830 w 189144"/>
                <a:gd name="connsiteY24" fmla="*/ 42821 h 149120"/>
                <a:gd name="connsiteX25" fmla="*/ 179258 w 189144"/>
                <a:gd name="connsiteY25" fmla="*/ 26819 h 149120"/>
                <a:gd name="connsiteX26" fmla="*/ 168399 w 189144"/>
                <a:gd name="connsiteY26" fmla="*/ 23390 h 149120"/>
                <a:gd name="connsiteX27" fmla="*/ 151254 w 189144"/>
                <a:gd name="connsiteY27" fmla="*/ 17104 h 149120"/>
                <a:gd name="connsiteX28" fmla="*/ 142682 w 189144"/>
                <a:gd name="connsiteY28" fmla="*/ 9674 h 149120"/>
                <a:gd name="connsiteX29" fmla="*/ 120393 w 189144"/>
                <a:gd name="connsiteY29" fmla="*/ 530 h 149120"/>
                <a:gd name="connsiteX30" fmla="*/ 99248 w 189144"/>
                <a:gd name="connsiteY30" fmla="*/ 1102 h 149120"/>
                <a:gd name="connsiteX31" fmla="*/ 87818 w 189144"/>
                <a:gd name="connsiteY31" fmla="*/ 2816 h 149120"/>
                <a:gd name="connsiteX32" fmla="*/ 81531 w 189144"/>
                <a:gd name="connsiteY32" fmla="*/ 9103 h 149120"/>
                <a:gd name="connsiteX33" fmla="*/ 79245 w 189144"/>
                <a:gd name="connsiteY33" fmla="*/ 22819 h 149120"/>
                <a:gd name="connsiteX34" fmla="*/ 72959 w 189144"/>
                <a:gd name="connsiteY34" fmla="*/ 34820 h 149120"/>
                <a:gd name="connsiteX35" fmla="*/ 51242 w 189144"/>
                <a:gd name="connsiteY35" fmla="*/ 53108 h 149120"/>
                <a:gd name="connsiteX36" fmla="*/ 44384 w 189144"/>
                <a:gd name="connsiteY36" fmla="*/ 64538 h 149120"/>
                <a:gd name="connsiteX37" fmla="*/ 42098 w 189144"/>
                <a:gd name="connsiteY37" fmla="*/ 68539 h 149120"/>
                <a:gd name="connsiteX38" fmla="*/ 7236 w 189144"/>
                <a:gd name="connsiteY38" fmla="*/ 95971 h 149120"/>
                <a:gd name="connsiteX39" fmla="*/ 378 w 189144"/>
                <a:gd name="connsiteY39" fmla="*/ 102258 h 149120"/>
                <a:gd name="connsiteX40" fmla="*/ 4950 w 189144"/>
                <a:gd name="connsiteY40" fmla="*/ 111973 h 149120"/>
                <a:gd name="connsiteX41" fmla="*/ 8951 w 189144"/>
                <a:gd name="connsiteY41" fmla="*/ 125689 h 14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9144" h="149120">
                  <a:moveTo>
                    <a:pt x="8951" y="125689"/>
                  </a:moveTo>
                  <a:cubicBezTo>
                    <a:pt x="8951" y="131975"/>
                    <a:pt x="8951" y="138262"/>
                    <a:pt x="8379" y="144548"/>
                  </a:cubicBezTo>
                  <a:cubicBezTo>
                    <a:pt x="8379" y="146263"/>
                    <a:pt x="11237" y="149120"/>
                    <a:pt x="12951" y="149120"/>
                  </a:cubicBezTo>
                  <a:cubicBezTo>
                    <a:pt x="22095" y="149120"/>
                    <a:pt x="29525" y="145691"/>
                    <a:pt x="37526" y="141691"/>
                  </a:cubicBezTo>
                  <a:cubicBezTo>
                    <a:pt x="37526" y="141691"/>
                    <a:pt x="37526" y="141691"/>
                    <a:pt x="36954" y="141119"/>
                  </a:cubicBezTo>
                  <a:lnTo>
                    <a:pt x="38097" y="140548"/>
                  </a:lnTo>
                  <a:lnTo>
                    <a:pt x="37526" y="141691"/>
                  </a:lnTo>
                  <a:cubicBezTo>
                    <a:pt x="37526" y="141691"/>
                    <a:pt x="37526" y="141691"/>
                    <a:pt x="37526" y="141691"/>
                  </a:cubicBezTo>
                  <a:cubicBezTo>
                    <a:pt x="39812" y="144548"/>
                    <a:pt x="42669" y="147406"/>
                    <a:pt x="46670" y="146834"/>
                  </a:cubicBezTo>
                  <a:cubicBezTo>
                    <a:pt x="50670" y="146834"/>
                    <a:pt x="54671" y="146263"/>
                    <a:pt x="57528" y="143405"/>
                  </a:cubicBezTo>
                  <a:cubicBezTo>
                    <a:pt x="59814" y="141119"/>
                    <a:pt x="62100" y="139405"/>
                    <a:pt x="63815" y="136548"/>
                  </a:cubicBezTo>
                  <a:cubicBezTo>
                    <a:pt x="66672" y="133118"/>
                    <a:pt x="68958" y="128546"/>
                    <a:pt x="71816" y="125118"/>
                  </a:cubicBezTo>
                  <a:cubicBezTo>
                    <a:pt x="76388" y="119974"/>
                    <a:pt x="80960" y="114830"/>
                    <a:pt x="88961" y="114830"/>
                  </a:cubicBezTo>
                  <a:cubicBezTo>
                    <a:pt x="92390" y="114830"/>
                    <a:pt x="95819" y="111973"/>
                    <a:pt x="99248" y="109687"/>
                  </a:cubicBezTo>
                  <a:cubicBezTo>
                    <a:pt x="102677" y="106829"/>
                    <a:pt x="105534" y="102829"/>
                    <a:pt x="108963" y="99971"/>
                  </a:cubicBezTo>
                  <a:cubicBezTo>
                    <a:pt x="111249" y="98257"/>
                    <a:pt x="114107" y="95971"/>
                    <a:pt x="116964" y="95971"/>
                  </a:cubicBezTo>
                  <a:cubicBezTo>
                    <a:pt x="125537" y="94828"/>
                    <a:pt x="133538" y="92542"/>
                    <a:pt x="141539" y="90256"/>
                  </a:cubicBezTo>
                  <a:cubicBezTo>
                    <a:pt x="144396" y="89684"/>
                    <a:pt x="147825" y="89113"/>
                    <a:pt x="150683" y="89113"/>
                  </a:cubicBezTo>
                  <a:lnTo>
                    <a:pt x="150111" y="89684"/>
                  </a:lnTo>
                  <a:cubicBezTo>
                    <a:pt x="150111" y="89684"/>
                    <a:pt x="150111" y="89684"/>
                    <a:pt x="150683" y="89684"/>
                  </a:cubicBezTo>
                  <a:cubicBezTo>
                    <a:pt x="150683" y="89684"/>
                    <a:pt x="150683" y="89684"/>
                    <a:pt x="150683" y="89113"/>
                  </a:cubicBezTo>
                  <a:cubicBezTo>
                    <a:pt x="154683" y="85684"/>
                    <a:pt x="159255" y="84541"/>
                    <a:pt x="163827" y="84541"/>
                  </a:cubicBezTo>
                  <a:cubicBezTo>
                    <a:pt x="167256" y="84541"/>
                    <a:pt x="170685" y="84541"/>
                    <a:pt x="174114" y="84541"/>
                  </a:cubicBezTo>
                  <a:cubicBezTo>
                    <a:pt x="178115" y="80540"/>
                    <a:pt x="183258" y="79969"/>
                    <a:pt x="188402" y="79969"/>
                  </a:cubicBezTo>
                  <a:cubicBezTo>
                    <a:pt x="190116" y="67396"/>
                    <a:pt x="188402" y="55394"/>
                    <a:pt x="187830" y="42821"/>
                  </a:cubicBezTo>
                  <a:cubicBezTo>
                    <a:pt x="187259" y="35963"/>
                    <a:pt x="183258" y="31391"/>
                    <a:pt x="179258" y="26819"/>
                  </a:cubicBezTo>
                  <a:cubicBezTo>
                    <a:pt x="176400" y="23962"/>
                    <a:pt x="172400" y="23390"/>
                    <a:pt x="168399" y="23390"/>
                  </a:cubicBezTo>
                  <a:cubicBezTo>
                    <a:pt x="161541" y="23390"/>
                    <a:pt x="156398" y="21104"/>
                    <a:pt x="151254" y="17104"/>
                  </a:cubicBezTo>
                  <a:cubicBezTo>
                    <a:pt x="148397" y="14246"/>
                    <a:pt x="144396" y="12532"/>
                    <a:pt x="142682" y="9674"/>
                  </a:cubicBezTo>
                  <a:cubicBezTo>
                    <a:pt x="137538" y="1102"/>
                    <a:pt x="130109" y="-1184"/>
                    <a:pt x="120393" y="530"/>
                  </a:cubicBezTo>
                  <a:cubicBezTo>
                    <a:pt x="113535" y="1673"/>
                    <a:pt x="106106" y="530"/>
                    <a:pt x="99248" y="1102"/>
                  </a:cubicBezTo>
                  <a:cubicBezTo>
                    <a:pt x="95247" y="1102"/>
                    <a:pt x="91247" y="1673"/>
                    <a:pt x="87818" y="2816"/>
                  </a:cubicBezTo>
                  <a:cubicBezTo>
                    <a:pt x="84389" y="3388"/>
                    <a:pt x="82103" y="6245"/>
                    <a:pt x="81531" y="9103"/>
                  </a:cubicBezTo>
                  <a:cubicBezTo>
                    <a:pt x="80388" y="13675"/>
                    <a:pt x="79817" y="18247"/>
                    <a:pt x="79245" y="22819"/>
                  </a:cubicBezTo>
                  <a:cubicBezTo>
                    <a:pt x="78674" y="27963"/>
                    <a:pt x="76959" y="31391"/>
                    <a:pt x="72959" y="34820"/>
                  </a:cubicBezTo>
                  <a:cubicBezTo>
                    <a:pt x="65529" y="40535"/>
                    <a:pt x="58671" y="46822"/>
                    <a:pt x="51242" y="53108"/>
                  </a:cubicBezTo>
                  <a:cubicBezTo>
                    <a:pt x="47241" y="55966"/>
                    <a:pt x="44384" y="59395"/>
                    <a:pt x="44384" y="64538"/>
                  </a:cubicBezTo>
                  <a:cubicBezTo>
                    <a:pt x="44384" y="65681"/>
                    <a:pt x="43241" y="67396"/>
                    <a:pt x="42098" y="68539"/>
                  </a:cubicBezTo>
                  <a:cubicBezTo>
                    <a:pt x="28953" y="75968"/>
                    <a:pt x="18666" y="86827"/>
                    <a:pt x="7236" y="95971"/>
                  </a:cubicBezTo>
                  <a:cubicBezTo>
                    <a:pt x="4950" y="97685"/>
                    <a:pt x="1521" y="99400"/>
                    <a:pt x="378" y="102258"/>
                  </a:cubicBezTo>
                  <a:cubicBezTo>
                    <a:pt x="-1336" y="106258"/>
                    <a:pt x="3236" y="108544"/>
                    <a:pt x="4950" y="111973"/>
                  </a:cubicBezTo>
                  <a:cubicBezTo>
                    <a:pt x="7808" y="114830"/>
                    <a:pt x="8951" y="119974"/>
                    <a:pt x="8951" y="12568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3" name="Dowolny kształt: kształt 412">
              <a:extLst>
                <a:ext uri="{FF2B5EF4-FFF2-40B4-BE49-F238E27FC236}">
                  <a16:creationId xmlns:a16="http://schemas.microsoft.com/office/drawing/2014/main" id="{0A1ECD0D-B21F-4FF2-B546-61E6AE7EF87C}"/>
                </a:ext>
              </a:extLst>
            </p:cNvPr>
            <p:cNvSpPr/>
            <p:nvPr/>
          </p:nvSpPr>
          <p:spPr>
            <a:xfrm>
              <a:off x="7994826" y="3064744"/>
              <a:ext cx="141415" cy="233171"/>
            </a:xfrm>
            <a:custGeom>
              <a:avLst/>
              <a:gdLst>
                <a:gd name="connsiteX0" fmla="*/ 2354 w 141415"/>
                <a:gd name="connsiteY0" fmla="*/ 34861 h 233171"/>
                <a:gd name="connsiteX1" fmla="*/ 6926 w 141415"/>
                <a:gd name="connsiteY1" fmla="*/ 53721 h 233171"/>
                <a:gd name="connsiteX2" fmla="*/ 9783 w 141415"/>
                <a:gd name="connsiteY2" fmla="*/ 60008 h 233171"/>
                <a:gd name="connsiteX3" fmla="*/ 10926 w 141415"/>
                <a:gd name="connsiteY3" fmla="*/ 68008 h 233171"/>
                <a:gd name="connsiteX4" fmla="*/ 7497 w 141415"/>
                <a:gd name="connsiteY4" fmla="*/ 74295 h 233171"/>
                <a:gd name="connsiteX5" fmla="*/ 10355 w 141415"/>
                <a:gd name="connsiteY5" fmla="*/ 77153 h 233171"/>
                <a:gd name="connsiteX6" fmla="*/ 12069 w 141415"/>
                <a:gd name="connsiteY6" fmla="*/ 81153 h 233171"/>
                <a:gd name="connsiteX7" fmla="*/ 21785 w 141415"/>
                <a:gd name="connsiteY7" fmla="*/ 81724 h 233171"/>
                <a:gd name="connsiteX8" fmla="*/ 23499 w 141415"/>
                <a:gd name="connsiteY8" fmla="*/ 80010 h 233171"/>
                <a:gd name="connsiteX9" fmla="*/ 24642 w 141415"/>
                <a:gd name="connsiteY9" fmla="*/ 84582 h 233171"/>
                <a:gd name="connsiteX10" fmla="*/ 22928 w 141415"/>
                <a:gd name="connsiteY10" fmla="*/ 96012 h 233171"/>
                <a:gd name="connsiteX11" fmla="*/ 29214 w 141415"/>
                <a:gd name="connsiteY11" fmla="*/ 104013 h 233171"/>
                <a:gd name="connsiteX12" fmla="*/ 31500 w 141415"/>
                <a:gd name="connsiteY12" fmla="*/ 104584 h 233171"/>
                <a:gd name="connsiteX13" fmla="*/ 42930 w 141415"/>
                <a:gd name="connsiteY13" fmla="*/ 104584 h 233171"/>
                <a:gd name="connsiteX14" fmla="*/ 47502 w 141415"/>
                <a:gd name="connsiteY14" fmla="*/ 114871 h 233171"/>
                <a:gd name="connsiteX15" fmla="*/ 51503 w 141415"/>
                <a:gd name="connsiteY15" fmla="*/ 120586 h 233171"/>
                <a:gd name="connsiteX16" fmla="*/ 54932 w 141415"/>
                <a:gd name="connsiteY16" fmla="*/ 130873 h 233171"/>
                <a:gd name="connsiteX17" fmla="*/ 37215 w 141415"/>
                <a:gd name="connsiteY17" fmla="*/ 142875 h 233171"/>
                <a:gd name="connsiteX18" fmla="*/ 34929 w 141415"/>
                <a:gd name="connsiteY18" fmla="*/ 142303 h 233171"/>
                <a:gd name="connsiteX19" fmla="*/ 32072 w 141415"/>
                <a:gd name="connsiteY19" fmla="*/ 144589 h 233171"/>
                <a:gd name="connsiteX20" fmla="*/ 36644 w 141415"/>
                <a:gd name="connsiteY20" fmla="*/ 162306 h 233171"/>
                <a:gd name="connsiteX21" fmla="*/ 35501 w 141415"/>
                <a:gd name="connsiteY21" fmla="*/ 170878 h 233171"/>
                <a:gd name="connsiteX22" fmla="*/ 28071 w 141415"/>
                <a:gd name="connsiteY22" fmla="*/ 176593 h 233171"/>
                <a:gd name="connsiteX23" fmla="*/ 22928 w 141415"/>
                <a:gd name="connsiteY23" fmla="*/ 181166 h 233171"/>
                <a:gd name="connsiteX24" fmla="*/ 21785 w 141415"/>
                <a:gd name="connsiteY24" fmla="*/ 185166 h 233171"/>
                <a:gd name="connsiteX25" fmla="*/ 24642 w 141415"/>
                <a:gd name="connsiteY25" fmla="*/ 188595 h 233171"/>
                <a:gd name="connsiteX26" fmla="*/ 50931 w 141415"/>
                <a:gd name="connsiteY26" fmla="*/ 198311 h 233171"/>
                <a:gd name="connsiteX27" fmla="*/ 52646 w 141415"/>
                <a:gd name="connsiteY27" fmla="*/ 200025 h 233171"/>
                <a:gd name="connsiteX28" fmla="*/ 49217 w 141415"/>
                <a:gd name="connsiteY28" fmla="*/ 201168 h 233171"/>
                <a:gd name="connsiteX29" fmla="*/ 30929 w 141415"/>
                <a:gd name="connsiteY29" fmla="*/ 209741 h 233171"/>
                <a:gd name="connsiteX30" fmla="*/ 13784 w 141415"/>
                <a:gd name="connsiteY30" fmla="*/ 229171 h 233171"/>
                <a:gd name="connsiteX31" fmla="*/ 14355 w 141415"/>
                <a:gd name="connsiteY31" fmla="*/ 231458 h 233171"/>
                <a:gd name="connsiteX32" fmla="*/ 16070 w 141415"/>
                <a:gd name="connsiteY32" fmla="*/ 233172 h 233171"/>
                <a:gd name="connsiteX33" fmla="*/ 22928 w 141415"/>
                <a:gd name="connsiteY33" fmla="*/ 232029 h 233171"/>
                <a:gd name="connsiteX34" fmla="*/ 36072 w 141415"/>
                <a:gd name="connsiteY34" fmla="*/ 228028 h 233171"/>
                <a:gd name="connsiteX35" fmla="*/ 54360 w 141415"/>
                <a:gd name="connsiteY35" fmla="*/ 221171 h 233171"/>
                <a:gd name="connsiteX36" fmla="*/ 62933 w 141415"/>
                <a:gd name="connsiteY36" fmla="*/ 218313 h 233171"/>
                <a:gd name="connsiteX37" fmla="*/ 86364 w 141415"/>
                <a:gd name="connsiteY37" fmla="*/ 217170 h 233171"/>
                <a:gd name="connsiteX38" fmla="*/ 114368 w 141415"/>
                <a:gd name="connsiteY38" fmla="*/ 213169 h 233171"/>
                <a:gd name="connsiteX39" fmla="*/ 136656 w 141415"/>
                <a:gd name="connsiteY39" fmla="*/ 201739 h 233171"/>
                <a:gd name="connsiteX40" fmla="*/ 136085 w 141415"/>
                <a:gd name="connsiteY40" fmla="*/ 195453 h 233171"/>
                <a:gd name="connsiteX41" fmla="*/ 132084 w 141415"/>
                <a:gd name="connsiteY41" fmla="*/ 193167 h 233171"/>
                <a:gd name="connsiteX42" fmla="*/ 130370 w 141415"/>
                <a:gd name="connsiteY42" fmla="*/ 187452 h 233171"/>
                <a:gd name="connsiteX43" fmla="*/ 139514 w 141415"/>
                <a:gd name="connsiteY43" fmla="*/ 173736 h 233171"/>
                <a:gd name="connsiteX44" fmla="*/ 127512 w 141415"/>
                <a:gd name="connsiteY44" fmla="*/ 150876 h 233171"/>
                <a:gd name="connsiteX45" fmla="*/ 116082 w 141415"/>
                <a:gd name="connsiteY45" fmla="*/ 150304 h 233171"/>
                <a:gd name="connsiteX46" fmla="*/ 116082 w 141415"/>
                <a:gd name="connsiteY46" fmla="*/ 150876 h 233171"/>
                <a:gd name="connsiteX47" fmla="*/ 115511 w 141415"/>
                <a:gd name="connsiteY47" fmla="*/ 152019 h 233171"/>
                <a:gd name="connsiteX48" fmla="*/ 116082 w 141415"/>
                <a:gd name="connsiteY48" fmla="*/ 150304 h 233171"/>
                <a:gd name="connsiteX49" fmla="*/ 116082 w 141415"/>
                <a:gd name="connsiteY49" fmla="*/ 150304 h 233171"/>
                <a:gd name="connsiteX50" fmla="*/ 114939 w 141415"/>
                <a:gd name="connsiteY50" fmla="*/ 144018 h 233171"/>
                <a:gd name="connsiteX51" fmla="*/ 105224 w 141415"/>
                <a:gd name="connsiteY51" fmla="*/ 122301 h 233171"/>
                <a:gd name="connsiteX52" fmla="*/ 96651 w 141415"/>
                <a:gd name="connsiteY52" fmla="*/ 111443 h 233171"/>
                <a:gd name="connsiteX53" fmla="*/ 82935 w 141415"/>
                <a:gd name="connsiteY53" fmla="*/ 93154 h 233171"/>
                <a:gd name="connsiteX54" fmla="*/ 61790 w 141415"/>
                <a:gd name="connsiteY54" fmla="*/ 69723 h 233171"/>
                <a:gd name="connsiteX55" fmla="*/ 60075 w 141415"/>
                <a:gd name="connsiteY55" fmla="*/ 66294 h 233171"/>
                <a:gd name="connsiteX56" fmla="*/ 64647 w 141415"/>
                <a:gd name="connsiteY56" fmla="*/ 55436 h 233171"/>
                <a:gd name="connsiteX57" fmla="*/ 73791 w 141415"/>
                <a:gd name="connsiteY57" fmla="*/ 33718 h 233171"/>
                <a:gd name="connsiteX58" fmla="*/ 68076 w 141415"/>
                <a:gd name="connsiteY58" fmla="*/ 25146 h 233171"/>
                <a:gd name="connsiteX59" fmla="*/ 63504 w 141415"/>
                <a:gd name="connsiteY59" fmla="*/ 24574 h 233171"/>
                <a:gd name="connsiteX60" fmla="*/ 46931 w 141415"/>
                <a:gd name="connsiteY60" fmla="*/ 24574 h 233171"/>
                <a:gd name="connsiteX61" fmla="*/ 44073 w 141415"/>
                <a:gd name="connsiteY61" fmla="*/ 22288 h 233171"/>
                <a:gd name="connsiteX62" fmla="*/ 44645 w 141415"/>
                <a:gd name="connsiteY62" fmla="*/ 20003 h 233171"/>
                <a:gd name="connsiteX63" fmla="*/ 53217 w 141415"/>
                <a:gd name="connsiteY63" fmla="*/ 8573 h 233171"/>
                <a:gd name="connsiteX64" fmla="*/ 53789 w 141415"/>
                <a:gd name="connsiteY64" fmla="*/ 4001 h 233171"/>
                <a:gd name="connsiteX65" fmla="*/ 48645 w 141415"/>
                <a:gd name="connsiteY65" fmla="*/ 0 h 233171"/>
                <a:gd name="connsiteX66" fmla="*/ 29786 w 141415"/>
                <a:gd name="connsiteY66" fmla="*/ 1143 h 233171"/>
                <a:gd name="connsiteX67" fmla="*/ 22356 w 141415"/>
                <a:gd name="connsiteY67" fmla="*/ 6286 h 233171"/>
                <a:gd name="connsiteX68" fmla="*/ 11498 w 141415"/>
                <a:gd name="connsiteY68" fmla="*/ 26861 h 233171"/>
                <a:gd name="connsiteX69" fmla="*/ 7497 w 141415"/>
                <a:gd name="connsiteY69" fmla="*/ 28003 h 233171"/>
                <a:gd name="connsiteX70" fmla="*/ 2354 w 141415"/>
                <a:gd name="connsiteY70" fmla="*/ 34861 h 23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41415" h="233171">
                  <a:moveTo>
                    <a:pt x="2354" y="34861"/>
                  </a:moveTo>
                  <a:cubicBezTo>
                    <a:pt x="8069" y="40576"/>
                    <a:pt x="9212" y="46863"/>
                    <a:pt x="6926" y="53721"/>
                  </a:cubicBezTo>
                  <a:cubicBezTo>
                    <a:pt x="6354" y="56007"/>
                    <a:pt x="7497" y="58293"/>
                    <a:pt x="9783" y="60008"/>
                  </a:cubicBezTo>
                  <a:cubicBezTo>
                    <a:pt x="13212" y="62293"/>
                    <a:pt x="12641" y="65151"/>
                    <a:pt x="10926" y="68008"/>
                  </a:cubicBezTo>
                  <a:cubicBezTo>
                    <a:pt x="9783" y="69723"/>
                    <a:pt x="8640" y="72009"/>
                    <a:pt x="7497" y="74295"/>
                  </a:cubicBezTo>
                  <a:cubicBezTo>
                    <a:pt x="8640" y="75438"/>
                    <a:pt x="9783" y="76009"/>
                    <a:pt x="10355" y="77153"/>
                  </a:cubicBezTo>
                  <a:cubicBezTo>
                    <a:pt x="11498" y="78296"/>
                    <a:pt x="11498" y="80010"/>
                    <a:pt x="12069" y="81153"/>
                  </a:cubicBezTo>
                  <a:cubicBezTo>
                    <a:pt x="14927" y="86868"/>
                    <a:pt x="16070" y="86868"/>
                    <a:pt x="21785" y="81724"/>
                  </a:cubicBezTo>
                  <a:cubicBezTo>
                    <a:pt x="22356" y="81153"/>
                    <a:pt x="22928" y="80581"/>
                    <a:pt x="23499" y="80010"/>
                  </a:cubicBezTo>
                  <a:cubicBezTo>
                    <a:pt x="24071" y="81724"/>
                    <a:pt x="24642" y="82868"/>
                    <a:pt x="24642" y="84582"/>
                  </a:cubicBezTo>
                  <a:cubicBezTo>
                    <a:pt x="24071" y="88583"/>
                    <a:pt x="23499" y="92583"/>
                    <a:pt x="22928" y="96012"/>
                  </a:cubicBezTo>
                  <a:cubicBezTo>
                    <a:pt x="22356" y="100013"/>
                    <a:pt x="24642" y="103441"/>
                    <a:pt x="29214" y="104013"/>
                  </a:cubicBezTo>
                  <a:cubicBezTo>
                    <a:pt x="29786" y="104013"/>
                    <a:pt x="30929" y="104584"/>
                    <a:pt x="31500" y="104584"/>
                  </a:cubicBezTo>
                  <a:cubicBezTo>
                    <a:pt x="35501" y="104584"/>
                    <a:pt x="39501" y="103441"/>
                    <a:pt x="42930" y="104584"/>
                  </a:cubicBezTo>
                  <a:cubicBezTo>
                    <a:pt x="47502" y="105728"/>
                    <a:pt x="45216" y="111443"/>
                    <a:pt x="47502" y="114871"/>
                  </a:cubicBezTo>
                  <a:cubicBezTo>
                    <a:pt x="48645" y="116586"/>
                    <a:pt x="49788" y="118872"/>
                    <a:pt x="51503" y="120586"/>
                  </a:cubicBezTo>
                  <a:cubicBezTo>
                    <a:pt x="54932" y="123444"/>
                    <a:pt x="56075" y="126301"/>
                    <a:pt x="54932" y="130873"/>
                  </a:cubicBezTo>
                  <a:cubicBezTo>
                    <a:pt x="52646" y="142875"/>
                    <a:pt x="50360" y="144589"/>
                    <a:pt x="37215" y="142875"/>
                  </a:cubicBezTo>
                  <a:cubicBezTo>
                    <a:pt x="36644" y="142875"/>
                    <a:pt x="35501" y="142303"/>
                    <a:pt x="34929" y="142303"/>
                  </a:cubicBezTo>
                  <a:cubicBezTo>
                    <a:pt x="33215" y="142303"/>
                    <a:pt x="32072" y="143446"/>
                    <a:pt x="32072" y="144589"/>
                  </a:cubicBezTo>
                  <a:cubicBezTo>
                    <a:pt x="32643" y="150876"/>
                    <a:pt x="30929" y="157163"/>
                    <a:pt x="36644" y="162306"/>
                  </a:cubicBezTo>
                  <a:cubicBezTo>
                    <a:pt x="38930" y="164021"/>
                    <a:pt x="37787" y="169164"/>
                    <a:pt x="35501" y="170878"/>
                  </a:cubicBezTo>
                  <a:cubicBezTo>
                    <a:pt x="33215" y="173164"/>
                    <a:pt x="30357" y="174879"/>
                    <a:pt x="28071" y="176593"/>
                  </a:cubicBezTo>
                  <a:cubicBezTo>
                    <a:pt x="26357" y="177736"/>
                    <a:pt x="24071" y="179451"/>
                    <a:pt x="22928" y="181166"/>
                  </a:cubicBezTo>
                  <a:cubicBezTo>
                    <a:pt x="22356" y="182308"/>
                    <a:pt x="21785" y="184023"/>
                    <a:pt x="21785" y="185166"/>
                  </a:cubicBezTo>
                  <a:cubicBezTo>
                    <a:pt x="22356" y="186309"/>
                    <a:pt x="23499" y="188023"/>
                    <a:pt x="24642" y="188595"/>
                  </a:cubicBezTo>
                  <a:cubicBezTo>
                    <a:pt x="33786" y="190309"/>
                    <a:pt x="42930" y="193167"/>
                    <a:pt x="50931" y="198311"/>
                  </a:cubicBezTo>
                  <a:cubicBezTo>
                    <a:pt x="51503" y="198882"/>
                    <a:pt x="52074" y="199453"/>
                    <a:pt x="52646" y="200025"/>
                  </a:cubicBezTo>
                  <a:cubicBezTo>
                    <a:pt x="51503" y="200596"/>
                    <a:pt x="50360" y="201168"/>
                    <a:pt x="49217" y="201168"/>
                  </a:cubicBezTo>
                  <a:cubicBezTo>
                    <a:pt x="41216" y="200025"/>
                    <a:pt x="34929" y="203454"/>
                    <a:pt x="30929" y="209741"/>
                  </a:cubicBezTo>
                  <a:cubicBezTo>
                    <a:pt x="26357" y="217170"/>
                    <a:pt x="19499" y="222313"/>
                    <a:pt x="13784" y="229171"/>
                  </a:cubicBezTo>
                  <a:cubicBezTo>
                    <a:pt x="13212" y="229743"/>
                    <a:pt x="13784" y="230886"/>
                    <a:pt x="14355" y="231458"/>
                  </a:cubicBezTo>
                  <a:cubicBezTo>
                    <a:pt x="14927" y="232029"/>
                    <a:pt x="15498" y="233172"/>
                    <a:pt x="16070" y="233172"/>
                  </a:cubicBezTo>
                  <a:cubicBezTo>
                    <a:pt x="18356" y="233172"/>
                    <a:pt x="20642" y="233172"/>
                    <a:pt x="22928" y="232029"/>
                  </a:cubicBezTo>
                  <a:cubicBezTo>
                    <a:pt x="26928" y="229743"/>
                    <a:pt x="31500" y="226886"/>
                    <a:pt x="36072" y="228028"/>
                  </a:cubicBezTo>
                  <a:cubicBezTo>
                    <a:pt x="44073" y="229743"/>
                    <a:pt x="49788" y="227457"/>
                    <a:pt x="54360" y="221171"/>
                  </a:cubicBezTo>
                  <a:cubicBezTo>
                    <a:pt x="55503" y="219456"/>
                    <a:pt x="60075" y="218313"/>
                    <a:pt x="62933" y="218313"/>
                  </a:cubicBezTo>
                  <a:cubicBezTo>
                    <a:pt x="70934" y="218884"/>
                    <a:pt x="78935" y="218884"/>
                    <a:pt x="86364" y="217170"/>
                  </a:cubicBezTo>
                  <a:cubicBezTo>
                    <a:pt x="95508" y="214884"/>
                    <a:pt x="104652" y="213741"/>
                    <a:pt x="114368" y="213169"/>
                  </a:cubicBezTo>
                  <a:cubicBezTo>
                    <a:pt x="123512" y="212598"/>
                    <a:pt x="130941" y="208598"/>
                    <a:pt x="136656" y="201739"/>
                  </a:cubicBezTo>
                  <a:cubicBezTo>
                    <a:pt x="137799" y="200025"/>
                    <a:pt x="137799" y="196596"/>
                    <a:pt x="136085" y="195453"/>
                  </a:cubicBezTo>
                  <a:cubicBezTo>
                    <a:pt x="134942" y="194310"/>
                    <a:pt x="133227" y="194310"/>
                    <a:pt x="132084" y="193167"/>
                  </a:cubicBezTo>
                  <a:cubicBezTo>
                    <a:pt x="129227" y="191453"/>
                    <a:pt x="128655" y="189738"/>
                    <a:pt x="130370" y="187452"/>
                  </a:cubicBezTo>
                  <a:cubicBezTo>
                    <a:pt x="133227" y="182880"/>
                    <a:pt x="137228" y="178879"/>
                    <a:pt x="139514" y="173736"/>
                  </a:cubicBezTo>
                  <a:cubicBezTo>
                    <a:pt x="144657" y="163449"/>
                    <a:pt x="138942" y="152591"/>
                    <a:pt x="127512" y="150876"/>
                  </a:cubicBezTo>
                  <a:cubicBezTo>
                    <a:pt x="123512" y="150304"/>
                    <a:pt x="120083" y="150304"/>
                    <a:pt x="116082" y="150304"/>
                  </a:cubicBezTo>
                  <a:cubicBezTo>
                    <a:pt x="116082" y="150304"/>
                    <a:pt x="116082" y="150876"/>
                    <a:pt x="116082" y="150876"/>
                  </a:cubicBezTo>
                  <a:lnTo>
                    <a:pt x="115511" y="152019"/>
                  </a:lnTo>
                  <a:lnTo>
                    <a:pt x="116082" y="150304"/>
                  </a:lnTo>
                  <a:cubicBezTo>
                    <a:pt x="116082" y="150304"/>
                    <a:pt x="116082" y="150304"/>
                    <a:pt x="116082" y="150304"/>
                  </a:cubicBezTo>
                  <a:cubicBezTo>
                    <a:pt x="116082" y="148018"/>
                    <a:pt x="116082" y="145733"/>
                    <a:pt x="114939" y="144018"/>
                  </a:cubicBezTo>
                  <a:cubicBezTo>
                    <a:pt x="110939" y="137160"/>
                    <a:pt x="107510" y="130302"/>
                    <a:pt x="105224" y="122301"/>
                  </a:cubicBezTo>
                  <a:cubicBezTo>
                    <a:pt x="103509" y="117729"/>
                    <a:pt x="100652" y="113728"/>
                    <a:pt x="96651" y="111443"/>
                  </a:cubicBezTo>
                  <a:cubicBezTo>
                    <a:pt x="88650" y="107442"/>
                    <a:pt x="85221" y="101156"/>
                    <a:pt x="82935" y="93154"/>
                  </a:cubicBezTo>
                  <a:cubicBezTo>
                    <a:pt x="79506" y="81724"/>
                    <a:pt x="72648" y="73723"/>
                    <a:pt x="61790" y="69723"/>
                  </a:cubicBezTo>
                  <a:cubicBezTo>
                    <a:pt x="60075" y="69151"/>
                    <a:pt x="59504" y="68008"/>
                    <a:pt x="60075" y="66294"/>
                  </a:cubicBezTo>
                  <a:cubicBezTo>
                    <a:pt x="61790" y="62865"/>
                    <a:pt x="62361" y="58864"/>
                    <a:pt x="64647" y="55436"/>
                  </a:cubicBezTo>
                  <a:cubicBezTo>
                    <a:pt x="69219" y="48578"/>
                    <a:pt x="71505" y="41148"/>
                    <a:pt x="73791" y="33718"/>
                  </a:cubicBezTo>
                  <a:cubicBezTo>
                    <a:pt x="74934" y="30289"/>
                    <a:pt x="71505" y="25718"/>
                    <a:pt x="68076" y="25146"/>
                  </a:cubicBezTo>
                  <a:cubicBezTo>
                    <a:pt x="66362" y="25146"/>
                    <a:pt x="65219" y="24574"/>
                    <a:pt x="63504" y="24574"/>
                  </a:cubicBezTo>
                  <a:cubicBezTo>
                    <a:pt x="57789" y="24574"/>
                    <a:pt x="52646" y="24574"/>
                    <a:pt x="46931" y="24574"/>
                  </a:cubicBezTo>
                  <a:cubicBezTo>
                    <a:pt x="45788" y="24574"/>
                    <a:pt x="44645" y="22860"/>
                    <a:pt x="44073" y="22288"/>
                  </a:cubicBezTo>
                  <a:cubicBezTo>
                    <a:pt x="44073" y="21717"/>
                    <a:pt x="44073" y="20574"/>
                    <a:pt x="44645" y="20003"/>
                  </a:cubicBezTo>
                  <a:cubicBezTo>
                    <a:pt x="47502" y="16002"/>
                    <a:pt x="50360" y="12573"/>
                    <a:pt x="53217" y="8573"/>
                  </a:cubicBezTo>
                  <a:cubicBezTo>
                    <a:pt x="53789" y="7429"/>
                    <a:pt x="53789" y="5715"/>
                    <a:pt x="53789" y="4001"/>
                  </a:cubicBezTo>
                  <a:cubicBezTo>
                    <a:pt x="53789" y="2286"/>
                    <a:pt x="50931" y="0"/>
                    <a:pt x="48645" y="0"/>
                  </a:cubicBezTo>
                  <a:cubicBezTo>
                    <a:pt x="42359" y="571"/>
                    <a:pt x="36072" y="571"/>
                    <a:pt x="29786" y="1143"/>
                  </a:cubicBezTo>
                  <a:cubicBezTo>
                    <a:pt x="26357" y="1714"/>
                    <a:pt x="24071" y="3429"/>
                    <a:pt x="22356" y="6286"/>
                  </a:cubicBezTo>
                  <a:cubicBezTo>
                    <a:pt x="18356" y="13144"/>
                    <a:pt x="14927" y="20003"/>
                    <a:pt x="11498" y="26861"/>
                  </a:cubicBezTo>
                  <a:cubicBezTo>
                    <a:pt x="10355" y="28575"/>
                    <a:pt x="9212" y="28003"/>
                    <a:pt x="7497" y="28003"/>
                  </a:cubicBezTo>
                  <a:cubicBezTo>
                    <a:pt x="68" y="26861"/>
                    <a:pt x="-2218" y="30289"/>
                    <a:pt x="2354" y="3486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4" name="Dowolny kształt: kształt 413">
              <a:extLst>
                <a:ext uri="{FF2B5EF4-FFF2-40B4-BE49-F238E27FC236}">
                  <a16:creationId xmlns:a16="http://schemas.microsoft.com/office/drawing/2014/main" id="{1E6CEFAD-2432-40CA-9653-319F2FF76B02}"/>
                </a:ext>
              </a:extLst>
            </p:cNvPr>
            <p:cNvSpPr/>
            <p:nvPr/>
          </p:nvSpPr>
          <p:spPr>
            <a:xfrm>
              <a:off x="8231241" y="2209689"/>
              <a:ext cx="185991" cy="188939"/>
            </a:xfrm>
            <a:custGeom>
              <a:avLst/>
              <a:gdLst>
                <a:gd name="connsiteX0" fmla="*/ 10541 w 185991"/>
                <a:gd name="connsiteY0" fmla="*/ 58955 h 188939"/>
                <a:gd name="connsiteX1" fmla="*/ 17399 w 185991"/>
                <a:gd name="connsiteY1" fmla="*/ 76100 h 188939"/>
                <a:gd name="connsiteX2" fmla="*/ 26543 w 185991"/>
                <a:gd name="connsiteY2" fmla="*/ 89816 h 188939"/>
                <a:gd name="connsiteX3" fmla="*/ 44831 w 185991"/>
                <a:gd name="connsiteY3" fmla="*/ 106961 h 188939"/>
                <a:gd name="connsiteX4" fmla="*/ 44831 w 185991"/>
                <a:gd name="connsiteY4" fmla="*/ 106390 h 188939"/>
                <a:gd name="connsiteX5" fmla="*/ 45974 w 185991"/>
                <a:gd name="connsiteY5" fmla="*/ 106390 h 188939"/>
                <a:gd name="connsiteX6" fmla="*/ 54546 w 185991"/>
                <a:gd name="connsiteY6" fmla="*/ 96102 h 188939"/>
                <a:gd name="connsiteX7" fmla="*/ 56833 w 185991"/>
                <a:gd name="connsiteY7" fmla="*/ 85244 h 188939"/>
                <a:gd name="connsiteX8" fmla="*/ 59118 w 185991"/>
                <a:gd name="connsiteY8" fmla="*/ 81815 h 188939"/>
                <a:gd name="connsiteX9" fmla="*/ 62548 w 185991"/>
                <a:gd name="connsiteY9" fmla="*/ 83530 h 188939"/>
                <a:gd name="connsiteX10" fmla="*/ 73978 w 185991"/>
                <a:gd name="connsiteY10" fmla="*/ 87530 h 188939"/>
                <a:gd name="connsiteX11" fmla="*/ 75692 w 185991"/>
                <a:gd name="connsiteY11" fmla="*/ 88673 h 188939"/>
                <a:gd name="connsiteX12" fmla="*/ 75692 w 185991"/>
                <a:gd name="connsiteY12" fmla="*/ 90387 h 188939"/>
                <a:gd name="connsiteX13" fmla="*/ 61404 w 185991"/>
                <a:gd name="connsiteY13" fmla="*/ 101817 h 188939"/>
                <a:gd name="connsiteX14" fmla="*/ 45403 w 185991"/>
                <a:gd name="connsiteY14" fmla="*/ 106390 h 188939"/>
                <a:gd name="connsiteX15" fmla="*/ 44831 w 185991"/>
                <a:gd name="connsiteY15" fmla="*/ 106961 h 188939"/>
                <a:gd name="connsiteX16" fmla="*/ 44259 w 185991"/>
                <a:gd name="connsiteY16" fmla="*/ 106390 h 188939"/>
                <a:gd name="connsiteX17" fmla="*/ 44259 w 185991"/>
                <a:gd name="connsiteY17" fmla="*/ 119534 h 188939"/>
                <a:gd name="connsiteX18" fmla="*/ 49403 w 185991"/>
                <a:gd name="connsiteY18" fmla="*/ 125821 h 188939"/>
                <a:gd name="connsiteX19" fmla="*/ 57976 w 185991"/>
                <a:gd name="connsiteY19" fmla="*/ 130392 h 188939"/>
                <a:gd name="connsiteX20" fmla="*/ 58547 w 185991"/>
                <a:gd name="connsiteY20" fmla="*/ 130392 h 188939"/>
                <a:gd name="connsiteX21" fmla="*/ 59118 w 185991"/>
                <a:gd name="connsiteY21" fmla="*/ 130964 h 188939"/>
                <a:gd name="connsiteX22" fmla="*/ 64833 w 185991"/>
                <a:gd name="connsiteY22" fmla="*/ 130964 h 188939"/>
                <a:gd name="connsiteX23" fmla="*/ 66548 w 185991"/>
                <a:gd name="connsiteY23" fmla="*/ 133250 h 188939"/>
                <a:gd name="connsiteX24" fmla="*/ 64262 w 185991"/>
                <a:gd name="connsiteY24" fmla="*/ 133250 h 188939"/>
                <a:gd name="connsiteX25" fmla="*/ 59118 w 185991"/>
                <a:gd name="connsiteY25" fmla="*/ 130392 h 188939"/>
                <a:gd name="connsiteX26" fmla="*/ 57976 w 185991"/>
                <a:gd name="connsiteY26" fmla="*/ 130392 h 188939"/>
                <a:gd name="connsiteX27" fmla="*/ 57976 w 185991"/>
                <a:gd name="connsiteY27" fmla="*/ 129821 h 188939"/>
                <a:gd name="connsiteX28" fmla="*/ 50546 w 185991"/>
                <a:gd name="connsiteY28" fmla="*/ 133822 h 188939"/>
                <a:gd name="connsiteX29" fmla="*/ 50546 w 185991"/>
                <a:gd name="connsiteY29" fmla="*/ 144680 h 188939"/>
                <a:gd name="connsiteX30" fmla="*/ 77978 w 185991"/>
                <a:gd name="connsiteY30" fmla="*/ 168683 h 188939"/>
                <a:gd name="connsiteX31" fmla="*/ 77978 w 185991"/>
                <a:gd name="connsiteY31" fmla="*/ 168112 h 188939"/>
                <a:gd name="connsiteX32" fmla="*/ 78549 w 185991"/>
                <a:gd name="connsiteY32" fmla="*/ 166968 h 188939"/>
                <a:gd name="connsiteX33" fmla="*/ 77978 w 185991"/>
                <a:gd name="connsiteY33" fmla="*/ 168683 h 188939"/>
                <a:gd name="connsiteX34" fmla="*/ 77978 w 185991"/>
                <a:gd name="connsiteY34" fmla="*/ 168683 h 188939"/>
                <a:gd name="connsiteX35" fmla="*/ 77406 w 185991"/>
                <a:gd name="connsiteY35" fmla="*/ 172683 h 188939"/>
                <a:gd name="connsiteX36" fmla="*/ 87693 w 185991"/>
                <a:gd name="connsiteY36" fmla="*/ 188114 h 188939"/>
                <a:gd name="connsiteX37" fmla="*/ 96266 w 185991"/>
                <a:gd name="connsiteY37" fmla="*/ 186400 h 188939"/>
                <a:gd name="connsiteX38" fmla="*/ 97981 w 185991"/>
                <a:gd name="connsiteY38" fmla="*/ 182399 h 188939"/>
                <a:gd name="connsiteX39" fmla="*/ 101409 w 185991"/>
                <a:gd name="connsiteY39" fmla="*/ 152110 h 188939"/>
                <a:gd name="connsiteX40" fmla="*/ 106553 w 185991"/>
                <a:gd name="connsiteY40" fmla="*/ 136679 h 188939"/>
                <a:gd name="connsiteX41" fmla="*/ 109982 w 185991"/>
                <a:gd name="connsiteY41" fmla="*/ 128106 h 188939"/>
                <a:gd name="connsiteX42" fmla="*/ 115697 w 185991"/>
                <a:gd name="connsiteY42" fmla="*/ 90959 h 188939"/>
                <a:gd name="connsiteX43" fmla="*/ 116268 w 185991"/>
                <a:gd name="connsiteY43" fmla="*/ 86387 h 188939"/>
                <a:gd name="connsiteX44" fmla="*/ 126556 w 185991"/>
                <a:gd name="connsiteY44" fmla="*/ 74386 h 188939"/>
                <a:gd name="connsiteX45" fmla="*/ 130556 w 185991"/>
                <a:gd name="connsiteY45" fmla="*/ 76100 h 188939"/>
                <a:gd name="connsiteX46" fmla="*/ 130556 w 185991"/>
                <a:gd name="connsiteY46" fmla="*/ 85244 h 188939"/>
                <a:gd name="connsiteX47" fmla="*/ 141415 w 185991"/>
                <a:gd name="connsiteY47" fmla="*/ 110961 h 188939"/>
                <a:gd name="connsiteX48" fmla="*/ 143129 w 185991"/>
                <a:gd name="connsiteY48" fmla="*/ 122391 h 188939"/>
                <a:gd name="connsiteX49" fmla="*/ 140271 w 185991"/>
                <a:gd name="connsiteY49" fmla="*/ 133822 h 188939"/>
                <a:gd name="connsiteX50" fmla="*/ 145986 w 185991"/>
                <a:gd name="connsiteY50" fmla="*/ 139537 h 188939"/>
                <a:gd name="connsiteX51" fmla="*/ 156845 w 185991"/>
                <a:gd name="connsiteY51" fmla="*/ 134965 h 188939"/>
                <a:gd name="connsiteX52" fmla="*/ 162560 w 185991"/>
                <a:gd name="connsiteY52" fmla="*/ 138965 h 188939"/>
                <a:gd name="connsiteX53" fmla="*/ 163131 w 185991"/>
                <a:gd name="connsiteY53" fmla="*/ 141251 h 188939"/>
                <a:gd name="connsiteX54" fmla="*/ 169990 w 185991"/>
                <a:gd name="connsiteY54" fmla="*/ 143537 h 188939"/>
                <a:gd name="connsiteX55" fmla="*/ 185991 w 185991"/>
                <a:gd name="connsiteY55" fmla="*/ 115533 h 188939"/>
                <a:gd name="connsiteX56" fmla="*/ 183706 w 185991"/>
                <a:gd name="connsiteY56" fmla="*/ 112105 h 188939"/>
                <a:gd name="connsiteX57" fmla="*/ 179705 w 185991"/>
                <a:gd name="connsiteY57" fmla="*/ 110390 h 188939"/>
                <a:gd name="connsiteX58" fmla="*/ 168275 w 185991"/>
                <a:gd name="connsiteY58" fmla="*/ 98960 h 188939"/>
                <a:gd name="connsiteX59" fmla="*/ 156845 w 185991"/>
                <a:gd name="connsiteY59" fmla="*/ 93245 h 188939"/>
                <a:gd name="connsiteX60" fmla="*/ 153416 w 185991"/>
                <a:gd name="connsiteY60" fmla="*/ 89816 h 188939"/>
                <a:gd name="connsiteX61" fmla="*/ 155131 w 185991"/>
                <a:gd name="connsiteY61" fmla="*/ 82958 h 188939"/>
                <a:gd name="connsiteX62" fmla="*/ 150558 w 185991"/>
                <a:gd name="connsiteY62" fmla="*/ 73814 h 188939"/>
                <a:gd name="connsiteX63" fmla="*/ 139128 w 185991"/>
                <a:gd name="connsiteY63" fmla="*/ 66956 h 188939"/>
                <a:gd name="connsiteX64" fmla="*/ 128841 w 185991"/>
                <a:gd name="connsiteY64" fmla="*/ 52097 h 188939"/>
                <a:gd name="connsiteX65" fmla="*/ 125413 w 185991"/>
                <a:gd name="connsiteY65" fmla="*/ 49240 h 188939"/>
                <a:gd name="connsiteX66" fmla="*/ 116268 w 185991"/>
                <a:gd name="connsiteY66" fmla="*/ 47525 h 188939"/>
                <a:gd name="connsiteX67" fmla="*/ 103124 w 185991"/>
                <a:gd name="connsiteY67" fmla="*/ 34952 h 188939"/>
                <a:gd name="connsiteX68" fmla="*/ 92837 w 185991"/>
                <a:gd name="connsiteY68" fmla="*/ 19521 h 188939"/>
                <a:gd name="connsiteX69" fmla="*/ 88265 w 185991"/>
                <a:gd name="connsiteY69" fmla="*/ 14378 h 188939"/>
                <a:gd name="connsiteX70" fmla="*/ 77978 w 185991"/>
                <a:gd name="connsiteY70" fmla="*/ 5234 h 188939"/>
                <a:gd name="connsiteX71" fmla="*/ 69977 w 185991"/>
                <a:gd name="connsiteY71" fmla="*/ 662 h 188939"/>
                <a:gd name="connsiteX72" fmla="*/ 63119 w 185991"/>
                <a:gd name="connsiteY72" fmla="*/ 4662 h 188939"/>
                <a:gd name="connsiteX73" fmla="*/ 59690 w 185991"/>
                <a:gd name="connsiteY73" fmla="*/ 20093 h 188939"/>
                <a:gd name="connsiteX74" fmla="*/ 60261 w 185991"/>
                <a:gd name="connsiteY74" fmla="*/ 20093 h 188939"/>
                <a:gd name="connsiteX75" fmla="*/ 60261 w 185991"/>
                <a:gd name="connsiteY75" fmla="*/ 21236 h 188939"/>
                <a:gd name="connsiteX76" fmla="*/ 63119 w 185991"/>
                <a:gd name="connsiteY76" fmla="*/ 30951 h 188939"/>
                <a:gd name="connsiteX77" fmla="*/ 62548 w 185991"/>
                <a:gd name="connsiteY77" fmla="*/ 33237 h 188939"/>
                <a:gd name="connsiteX78" fmla="*/ 60261 w 185991"/>
                <a:gd name="connsiteY78" fmla="*/ 31523 h 188939"/>
                <a:gd name="connsiteX79" fmla="*/ 60261 w 185991"/>
                <a:gd name="connsiteY79" fmla="*/ 21807 h 188939"/>
                <a:gd name="connsiteX80" fmla="*/ 59690 w 185991"/>
                <a:gd name="connsiteY80" fmla="*/ 21236 h 188939"/>
                <a:gd name="connsiteX81" fmla="*/ 59690 w 185991"/>
                <a:gd name="connsiteY81" fmla="*/ 20665 h 188939"/>
                <a:gd name="connsiteX82" fmla="*/ 56261 w 185991"/>
                <a:gd name="connsiteY82" fmla="*/ 20665 h 188939"/>
                <a:gd name="connsiteX83" fmla="*/ 40831 w 185991"/>
                <a:gd name="connsiteY83" fmla="*/ 20665 h 188939"/>
                <a:gd name="connsiteX84" fmla="*/ 40831 w 185991"/>
                <a:gd name="connsiteY84" fmla="*/ 21807 h 188939"/>
                <a:gd name="connsiteX85" fmla="*/ 40259 w 185991"/>
                <a:gd name="connsiteY85" fmla="*/ 21807 h 188939"/>
                <a:gd name="connsiteX86" fmla="*/ 40259 w 185991"/>
                <a:gd name="connsiteY86" fmla="*/ 25236 h 188939"/>
                <a:gd name="connsiteX87" fmla="*/ 36830 w 185991"/>
                <a:gd name="connsiteY87" fmla="*/ 26951 h 188939"/>
                <a:gd name="connsiteX88" fmla="*/ 35116 w 185991"/>
                <a:gd name="connsiteY88" fmla="*/ 25808 h 188939"/>
                <a:gd name="connsiteX89" fmla="*/ 36258 w 185991"/>
                <a:gd name="connsiteY89" fmla="*/ 22379 h 188939"/>
                <a:gd name="connsiteX90" fmla="*/ 39688 w 185991"/>
                <a:gd name="connsiteY90" fmla="*/ 21236 h 188939"/>
                <a:gd name="connsiteX91" fmla="*/ 39688 w 185991"/>
                <a:gd name="connsiteY91" fmla="*/ 20665 h 188939"/>
                <a:gd name="connsiteX92" fmla="*/ 40259 w 185991"/>
                <a:gd name="connsiteY92" fmla="*/ 20665 h 188939"/>
                <a:gd name="connsiteX93" fmla="*/ 40259 w 185991"/>
                <a:gd name="connsiteY93" fmla="*/ 18950 h 188939"/>
                <a:gd name="connsiteX94" fmla="*/ 30543 w 185991"/>
                <a:gd name="connsiteY94" fmla="*/ 12092 h 188939"/>
                <a:gd name="connsiteX95" fmla="*/ 12256 w 185991"/>
                <a:gd name="connsiteY95" fmla="*/ 16092 h 188939"/>
                <a:gd name="connsiteX96" fmla="*/ 4254 w 185991"/>
                <a:gd name="connsiteY96" fmla="*/ 22951 h 188939"/>
                <a:gd name="connsiteX97" fmla="*/ 1968 w 185991"/>
                <a:gd name="connsiteY97" fmla="*/ 29808 h 188939"/>
                <a:gd name="connsiteX98" fmla="*/ 7112 w 185991"/>
                <a:gd name="connsiteY98" fmla="*/ 53240 h 188939"/>
                <a:gd name="connsiteX99" fmla="*/ 10541 w 185991"/>
                <a:gd name="connsiteY99" fmla="*/ 58955 h 188939"/>
                <a:gd name="connsiteX100" fmla="*/ 68834 w 185991"/>
                <a:gd name="connsiteY100" fmla="*/ 123535 h 188939"/>
                <a:gd name="connsiteX101" fmla="*/ 67119 w 185991"/>
                <a:gd name="connsiteY101" fmla="*/ 122391 h 188939"/>
                <a:gd name="connsiteX102" fmla="*/ 69406 w 185991"/>
                <a:gd name="connsiteY102" fmla="*/ 121820 h 188939"/>
                <a:gd name="connsiteX103" fmla="*/ 68834 w 185991"/>
                <a:gd name="connsiteY103" fmla="*/ 123535 h 188939"/>
                <a:gd name="connsiteX104" fmla="*/ 63691 w 185991"/>
                <a:gd name="connsiteY104" fmla="*/ 49811 h 188939"/>
                <a:gd name="connsiteX105" fmla="*/ 64833 w 185991"/>
                <a:gd name="connsiteY105" fmla="*/ 50382 h 188939"/>
                <a:gd name="connsiteX106" fmla="*/ 63691 w 185991"/>
                <a:gd name="connsiteY106" fmla="*/ 49811 h 188939"/>
                <a:gd name="connsiteX107" fmla="*/ 62548 w 185991"/>
                <a:gd name="connsiteY107" fmla="*/ 48668 h 188939"/>
                <a:gd name="connsiteX108" fmla="*/ 63691 w 185991"/>
                <a:gd name="connsiteY108" fmla="*/ 49811 h 18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85991" h="188939">
                  <a:moveTo>
                    <a:pt x="10541" y="58955"/>
                  </a:moveTo>
                  <a:cubicBezTo>
                    <a:pt x="9969" y="65813"/>
                    <a:pt x="13970" y="70956"/>
                    <a:pt x="17399" y="76100"/>
                  </a:cubicBezTo>
                  <a:cubicBezTo>
                    <a:pt x="20828" y="80672"/>
                    <a:pt x="24828" y="84101"/>
                    <a:pt x="26543" y="89816"/>
                  </a:cubicBezTo>
                  <a:cubicBezTo>
                    <a:pt x="32258" y="95531"/>
                    <a:pt x="36830" y="103532"/>
                    <a:pt x="44831" y="106961"/>
                  </a:cubicBezTo>
                  <a:cubicBezTo>
                    <a:pt x="44831" y="106961"/>
                    <a:pt x="44831" y="106961"/>
                    <a:pt x="44831" y="106390"/>
                  </a:cubicBezTo>
                  <a:cubicBezTo>
                    <a:pt x="45403" y="106390"/>
                    <a:pt x="45403" y="106390"/>
                    <a:pt x="45974" y="106390"/>
                  </a:cubicBezTo>
                  <a:cubicBezTo>
                    <a:pt x="48831" y="102961"/>
                    <a:pt x="51689" y="99531"/>
                    <a:pt x="54546" y="96102"/>
                  </a:cubicBezTo>
                  <a:cubicBezTo>
                    <a:pt x="57404" y="92673"/>
                    <a:pt x="57404" y="89245"/>
                    <a:pt x="56833" y="85244"/>
                  </a:cubicBezTo>
                  <a:cubicBezTo>
                    <a:pt x="56833" y="84101"/>
                    <a:pt x="57976" y="82386"/>
                    <a:pt x="59118" y="81815"/>
                  </a:cubicBezTo>
                  <a:cubicBezTo>
                    <a:pt x="60261" y="80672"/>
                    <a:pt x="61976" y="81815"/>
                    <a:pt x="62548" y="83530"/>
                  </a:cubicBezTo>
                  <a:cubicBezTo>
                    <a:pt x="64833" y="89245"/>
                    <a:pt x="69406" y="88673"/>
                    <a:pt x="73978" y="87530"/>
                  </a:cubicBezTo>
                  <a:cubicBezTo>
                    <a:pt x="74549" y="87530"/>
                    <a:pt x="75692" y="88101"/>
                    <a:pt x="75692" y="88673"/>
                  </a:cubicBezTo>
                  <a:cubicBezTo>
                    <a:pt x="76263" y="89245"/>
                    <a:pt x="76263" y="90387"/>
                    <a:pt x="75692" y="90387"/>
                  </a:cubicBezTo>
                  <a:cubicBezTo>
                    <a:pt x="69977" y="93245"/>
                    <a:pt x="65976" y="97817"/>
                    <a:pt x="61404" y="101817"/>
                  </a:cubicBezTo>
                  <a:cubicBezTo>
                    <a:pt x="56833" y="106390"/>
                    <a:pt x="51118" y="107532"/>
                    <a:pt x="45403" y="106390"/>
                  </a:cubicBezTo>
                  <a:cubicBezTo>
                    <a:pt x="45403" y="106390"/>
                    <a:pt x="45403" y="106961"/>
                    <a:pt x="44831" y="106961"/>
                  </a:cubicBezTo>
                  <a:cubicBezTo>
                    <a:pt x="44831" y="106961"/>
                    <a:pt x="44259" y="106961"/>
                    <a:pt x="44259" y="106390"/>
                  </a:cubicBezTo>
                  <a:cubicBezTo>
                    <a:pt x="44259" y="110961"/>
                    <a:pt x="44259" y="114962"/>
                    <a:pt x="44259" y="119534"/>
                  </a:cubicBezTo>
                  <a:cubicBezTo>
                    <a:pt x="44259" y="122391"/>
                    <a:pt x="45974" y="125249"/>
                    <a:pt x="49403" y="125821"/>
                  </a:cubicBezTo>
                  <a:cubicBezTo>
                    <a:pt x="52832" y="126392"/>
                    <a:pt x="56833" y="126392"/>
                    <a:pt x="57976" y="130392"/>
                  </a:cubicBezTo>
                  <a:cubicBezTo>
                    <a:pt x="57976" y="130392"/>
                    <a:pt x="58547" y="130392"/>
                    <a:pt x="58547" y="130392"/>
                  </a:cubicBezTo>
                  <a:cubicBezTo>
                    <a:pt x="58547" y="130392"/>
                    <a:pt x="59118" y="130964"/>
                    <a:pt x="59118" y="130964"/>
                  </a:cubicBezTo>
                  <a:cubicBezTo>
                    <a:pt x="60833" y="130964"/>
                    <a:pt x="63119" y="130964"/>
                    <a:pt x="64833" y="130964"/>
                  </a:cubicBezTo>
                  <a:cubicBezTo>
                    <a:pt x="67119" y="130964"/>
                    <a:pt x="67691" y="132107"/>
                    <a:pt x="66548" y="133250"/>
                  </a:cubicBezTo>
                  <a:cubicBezTo>
                    <a:pt x="65976" y="133822"/>
                    <a:pt x="64833" y="133250"/>
                    <a:pt x="64262" y="133250"/>
                  </a:cubicBezTo>
                  <a:cubicBezTo>
                    <a:pt x="61976" y="133250"/>
                    <a:pt x="60833" y="132107"/>
                    <a:pt x="59118" y="130392"/>
                  </a:cubicBezTo>
                  <a:cubicBezTo>
                    <a:pt x="58547" y="130392"/>
                    <a:pt x="58547" y="130392"/>
                    <a:pt x="57976" y="130392"/>
                  </a:cubicBezTo>
                  <a:cubicBezTo>
                    <a:pt x="57976" y="130392"/>
                    <a:pt x="57976" y="130392"/>
                    <a:pt x="57976" y="129821"/>
                  </a:cubicBezTo>
                  <a:cubicBezTo>
                    <a:pt x="55118" y="130964"/>
                    <a:pt x="52261" y="130964"/>
                    <a:pt x="50546" y="133822"/>
                  </a:cubicBezTo>
                  <a:cubicBezTo>
                    <a:pt x="48260" y="137251"/>
                    <a:pt x="48831" y="141251"/>
                    <a:pt x="50546" y="144680"/>
                  </a:cubicBezTo>
                  <a:cubicBezTo>
                    <a:pt x="56833" y="155538"/>
                    <a:pt x="65405" y="164682"/>
                    <a:pt x="77978" y="168683"/>
                  </a:cubicBezTo>
                  <a:cubicBezTo>
                    <a:pt x="77978" y="168683"/>
                    <a:pt x="77978" y="168112"/>
                    <a:pt x="77978" y="168112"/>
                  </a:cubicBezTo>
                  <a:lnTo>
                    <a:pt x="78549" y="166968"/>
                  </a:lnTo>
                  <a:lnTo>
                    <a:pt x="77978" y="168683"/>
                  </a:lnTo>
                  <a:cubicBezTo>
                    <a:pt x="77978" y="168683"/>
                    <a:pt x="77978" y="168683"/>
                    <a:pt x="77978" y="168683"/>
                  </a:cubicBezTo>
                  <a:cubicBezTo>
                    <a:pt x="77406" y="169826"/>
                    <a:pt x="77406" y="171541"/>
                    <a:pt x="77406" y="172683"/>
                  </a:cubicBezTo>
                  <a:cubicBezTo>
                    <a:pt x="79121" y="178970"/>
                    <a:pt x="83121" y="183542"/>
                    <a:pt x="87693" y="188114"/>
                  </a:cubicBezTo>
                  <a:cubicBezTo>
                    <a:pt x="89408" y="189828"/>
                    <a:pt x="94551" y="188686"/>
                    <a:pt x="96266" y="186400"/>
                  </a:cubicBezTo>
                  <a:cubicBezTo>
                    <a:pt x="96838" y="185257"/>
                    <a:pt x="98552" y="183542"/>
                    <a:pt x="97981" y="182399"/>
                  </a:cubicBezTo>
                  <a:cubicBezTo>
                    <a:pt x="97409" y="172112"/>
                    <a:pt x="101409" y="162397"/>
                    <a:pt x="101409" y="152110"/>
                  </a:cubicBezTo>
                  <a:cubicBezTo>
                    <a:pt x="101409" y="146395"/>
                    <a:pt x="103696" y="141251"/>
                    <a:pt x="106553" y="136679"/>
                  </a:cubicBezTo>
                  <a:cubicBezTo>
                    <a:pt x="108268" y="134393"/>
                    <a:pt x="109982" y="130964"/>
                    <a:pt x="109982" y="128106"/>
                  </a:cubicBezTo>
                  <a:cubicBezTo>
                    <a:pt x="109411" y="115533"/>
                    <a:pt x="116840" y="104103"/>
                    <a:pt x="115697" y="90959"/>
                  </a:cubicBezTo>
                  <a:cubicBezTo>
                    <a:pt x="115697" y="89245"/>
                    <a:pt x="115697" y="87530"/>
                    <a:pt x="116268" y="86387"/>
                  </a:cubicBezTo>
                  <a:cubicBezTo>
                    <a:pt x="117983" y="81243"/>
                    <a:pt x="120841" y="76671"/>
                    <a:pt x="126556" y="74386"/>
                  </a:cubicBezTo>
                  <a:cubicBezTo>
                    <a:pt x="128270" y="73814"/>
                    <a:pt x="129984" y="74386"/>
                    <a:pt x="130556" y="76100"/>
                  </a:cubicBezTo>
                  <a:cubicBezTo>
                    <a:pt x="131128" y="78957"/>
                    <a:pt x="128841" y="82958"/>
                    <a:pt x="130556" y="85244"/>
                  </a:cubicBezTo>
                  <a:cubicBezTo>
                    <a:pt x="136271" y="93245"/>
                    <a:pt x="136843" y="102961"/>
                    <a:pt x="141415" y="110961"/>
                  </a:cubicBezTo>
                  <a:cubicBezTo>
                    <a:pt x="143129" y="114391"/>
                    <a:pt x="144272" y="118391"/>
                    <a:pt x="143129" y="122391"/>
                  </a:cubicBezTo>
                  <a:cubicBezTo>
                    <a:pt x="141986" y="126392"/>
                    <a:pt x="141415" y="129821"/>
                    <a:pt x="140271" y="133822"/>
                  </a:cubicBezTo>
                  <a:cubicBezTo>
                    <a:pt x="139700" y="136679"/>
                    <a:pt x="143129" y="140680"/>
                    <a:pt x="145986" y="139537"/>
                  </a:cubicBezTo>
                  <a:cubicBezTo>
                    <a:pt x="149416" y="138393"/>
                    <a:pt x="153416" y="136679"/>
                    <a:pt x="156845" y="134965"/>
                  </a:cubicBezTo>
                  <a:cubicBezTo>
                    <a:pt x="160846" y="133250"/>
                    <a:pt x="160846" y="133250"/>
                    <a:pt x="162560" y="138965"/>
                  </a:cubicBezTo>
                  <a:cubicBezTo>
                    <a:pt x="162560" y="139537"/>
                    <a:pt x="162560" y="140680"/>
                    <a:pt x="163131" y="141251"/>
                  </a:cubicBezTo>
                  <a:cubicBezTo>
                    <a:pt x="164275" y="145252"/>
                    <a:pt x="167132" y="145823"/>
                    <a:pt x="169990" y="143537"/>
                  </a:cubicBezTo>
                  <a:cubicBezTo>
                    <a:pt x="179133" y="136107"/>
                    <a:pt x="183706" y="126963"/>
                    <a:pt x="185991" y="115533"/>
                  </a:cubicBezTo>
                  <a:cubicBezTo>
                    <a:pt x="185991" y="114391"/>
                    <a:pt x="184848" y="112676"/>
                    <a:pt x="183706" y="112105"/>
                  </a:cubicBezTo>
                  <a:cubicBezTo>
                    <a:pt x="182563" y="110961"/>
                    <a:pt x="180848" y="110390"/>
                    <a:pt x="179705" y="110390"/>
                  </a:cubicBezTo>
                  <a:cubicBezTo>
                    <a:pt x="171704" y="110390"/>
                    <a:pt x="168846" y="106961"/>
                    <a:pt x="168275" y="98960"/>
                  </a:cubicBezTo>
                  <a:cubicBezTo>
                    <a:pt x="167703" y="91531"/>
                    <a:pt x="165418" y="90959"/>
                    <a:pt x="156845" y="93245"/>
                  </a:cubicBezTo>
                  <a:cubicBezTo>
                    <a:pt x="152273" y="94388"/>
                    <a:pt x="152273" y="94388"/>
                    <a:pt x="153416" y="89816"/>
                  </a:cubicBezTo>
                  <a:cubicBezTo>
                    <a:pt x="153988" y="87530"/>
                    <a:pt x="154559" y="85244"/>
                    <a:pt x="155131" y="82958"/>
                  </a:cubicBezTo>
                  <a:cubicBezTo>
                    <a:pt x="156273" y="78386"/>
                    <a:pt x="154559" y="74957"/>
                    <a:pt x="150558" y="73814"/>
                  </a:cubicBezTo>
                  <a:cubicBezTo>
                    <a:pt x="145986" y="72100"/>
                    <a:pt x="141986" y="71528"/>
                    <a:pt x="139128" y="66956"/>
                  </a:cubicBezTo>
                  <a:cubicBezTo>
                    <a:pt x="136271" y="61812"/>
                    <a:pt x="129984" y="58955"/>
                    <a:pt x="128841" y="52097"/>
                  </a:cubicBezTo>
                  <a:cubicBezTo>
                    <a:pt x="128841" y="50954"/>
                    <a:pt x="126556" y="49811"/>
                    <a:pt x="125413" y="49240"/>
                  </a:cubicBezTo>
                  <a:cubicBezTo>
                    <a:pt x="122555" y="48668"/>
                    <a:pt x="119126" y="48668"/>
                    <a:pt x="116268" y="47525"/>
                  </a:cubicBezTo>
                  <a:cubicBezTo>
                    <a:pt x="110553" y="45239"/>
                    <a:pt x="104838" y="41810"/>
                    <a:pt x="103124" y="34952"/>
                  </a:cubicBezTo>
                  <a:cubicBezTo>
                    <a:pt x="101409" y="28666"/>
                    <a:pt x="99123" y="22951"/>
                    <a:pt x="92837" y="19521"/>
                  </a:cubicBezTo>
                  <a:cubicBezTo>
                    <a:pt x="91123" y="18378"/>
                    <a:pt x="89408" y="16092"/>
                    <a:pt x="88265" y="14378"/>
                  </a:cubicBezTo>
                  <a:cubicBezTo>
                    <a:pt x="85979" y="9806"/>
                    <a:pt x="83121" y="6948"/>
                    <a:pt x="77978" y="5234"/>
                  </a:cubicBezTo>
                  <a:cubicBezTo>
                    <a:pt x="75121" y="4091"/>
                    <a:pt x="72263" y="2376"/>
                    <a:pt x="69977" y="662"/>
                  </a:cubicBezTo>
                  <a:cubicBezTo>
                    <a:pt x="67119" y="-1053"/>
                    <a:pt x="63691" y="662"/>
                    <a:pt x="63119" y="4662"/>
                  </a:cubicBezTo>
                  <a:cubicBezTo>
                    <a:pt x="61976" y="9806"/>
                    <a:pt x="60833" y="14950"/>
                    <a:pt x="59690" y="20093"/>
                  </a:cubicBezTo>
                  <a:cubicBezTo>
                    <a:pt x="59690" y="20093"/>
                    <a:pt x="60261" y="20093"/>
                    <a:pt x="60261" y="20093"/>
                  </a:cubicBezTo>
                  <a:cubicBezTo>
                    <a:pt x="60261" y="20665"/>
                    <a:pt x="60261" y="20665"/>
                    <a:pt x="60261" y="21236"/>
                  </a:cubicBezTo>
                  <a:cubicBezTo>
                    <a:pt x="62548" y="24093"/>
                    <a:pt x="63119" y="27522"/>
                    <a:pt x="63119" y="30951"/>
                  </a:cubicBezTo>
                  <a:cubicBezTo>
                    <a:pt x="63119" y="31523"/>
                    <a:pt x="63119" y="32666"/>
                    <a:pt x="62548" y="33237"/>
                  </a:cubicBezTo>
                  <a:cubicBezTo>
                    <a:pt x="61404" y="34381"/>
                    <a:pt x="60833" y="33809"/>
                    <a:pt x="60261" y="31523"/>
                  </a:cubicBezTo>
                  <a:cubicBezTo>
                    <a:pt x="60261" y="28094"/>
                    <a:pt x="60261" y="24665"/>
                    <a:pt x="60261" y="21807"/>
                  </a:cubicBezTo>
                  <a:cubicBezTo>
                    <a:pt x="60261" y="21807"/>
                    <a:pt x="59690" y="21236"/>
                    <a:pt x="59690" y="21236"/>
                  </a:cubicBezTo>
                  <a:cubicBezTo>
                    <a:pt x="59690" y="21236"/>
                    <a:pt x="59690" y="20665"/>
                    <a:pt x="59690" y="20665"/>
                  </a:cubicBezTo>
                  <a:cubicBezTo>
                    <a:pt x="58547" y="20665"/>
                    <a:pt x="56833" y="21236"/>
                    <a:pt x="56261" y="20665"/>
                  </a:cubicBezTo>
                  <a:cubicBezTo>
                    <a:pt x="51118" y="17236"/>
                    <a:pt x="45974" y="18378"/>
                    <a:pt x="40831" y="20665"/>
                  </a:cubicBezTo>
                  <a:cubicBezTo>
                    <a:pt x="40831" y="21236"/>
                    <a:pt x="40831" y="21236"/>
                    <a:pt x="40831" y="21807"/>
                  </a:cubicBezTo>
                  <a:cubicBezTo>
                    <a:pt x="40831" y="21807"/>
                    <a:pt x="40259" y="21807"/>
                    <a:pt x="40259" y="21807"/>
                  </a:cubicBezTo>
                  <a:cubicBezTo>
                    <a:pt x="40259" y="22951"/>
                    <a:pt x="40259" y="24093"/>
                    <a:pt x="40259" y="25236"/>
                  </a:cubicBezTo>
                  <a:cubicBezTo>
                    <a:pt x="39688" y="26951"/>
                    <a:pt x="38544" y="27522"/>
                    <a:pt x="36830" y="26951"/>
                  </a:cubicBezTo>
                  <a:cubicBezTo>
                    <a:pt x="36258" y="26951"/>
                    <a:pt x="35687" y="26380"/>
                    <a:pt x="35116" y="25808"/>
                  </a:cubicBezTo>
                  <a:cubicBezTo>
                    <a:pt x="33973" y="24093"/>
                    <a:pt x="34544" y="22951"/>
                    <a:pt x="36258" y="22379"/>
                  </a:cubicBezTo>
                  <a:cubicBezTo>
                    <a:pt x="37401" y="22379"/>
                    <a:pt x="38544" y="21807"/>
                    <a:pt x="39688" y="21236"/>
                  </a:cubicBezTo>
                  <a:cubicBezTo>
                    <a:pt x="39688" y="21236"/>
                    <a:pt x="39688" y="20665"/>
                    <a:pt x="39688" y="20665"/>
                  </a:cubicBezTo>
                  <a:cubicBezTo>
                    <a:pt x="39688" y="20665"/>
                    <a:pt x="40259" y="20665"/>
                    <a:pt x="40259" y="20665"/>
                  </a:cubicBezTo>
                  <a:cubicBezTo>
                    <a:pt x="40259" y="20093"/>
                    <a:pt x="40259" y="19521"/>
                    <a:pt x="40259" y="18950"/>
                  </a:cubicBezTo>
                  <a:cubicBezTo>
                    <a:pt x="38544" y="12663"/>
                    <a:pt x="35116" y="10377"/>
                    <a:pt x="30543" y="12092"/>
                  </a:cubicBezTo>
                  <a:cubicBezTo>
                    <a:pt x="24828" y="14378"/>
                    <a:pt x="18542" y="15521"/>
                    <a:pt x="12256" y="16092"/>
                  </a:cubicBezTo>
                  <a:cubicBezTo>
                    <a:pt x="7683" y="16664"/>
                    <a:pt x="5398" y="18950"/>
                    <a:pt x="4254" y="22951"/>
                  </a:cubicBezTo>
                  <a:cubicBezTo>
                    <a:pt x="3683" y="25236"/>
                    <a:pt x="2540" y="27522"/>
                    <a:pt x="1968" y="29808"/>
                  </a:cubicBezTo>
                  <a:cubicBezTo>
                    <a:pt x="-2032" y="38952"/>
                    <a:pt x="254" y="46382"/>
                    <a:pt x="7112" y="53240"/>
                  </a:cubicBezTo>
                  <a:cubicBezTo>
                    <a:pt x="8826" y="54955"/>
                    <a:pt x="10541" y="56097"/>
                    <a:pt x="10541" y="58955"/>
                  </a:cubicBezTo>
                  <a:close/>
                  <a:moveTo>
                    <a:pt x="68834" y="123535"/>
                  </a:moveTo>
                  <a:lnTo>
                    <a:pt x="67119" y="122391"/>
                  </a:lnTo>
                  <a:lnTo>
                    <a:pt x="69406" y="121820"/>
                  </a:lnTo>
                  <a:lnTo>
                    <a:pt x="68834" y="123535"/>
                  </a:lnTo>
                  <a:close/>
                  <a:moveTo>
                    <a:pt x="63691" y="49811"/>
                  </a:moveTo>
                  <a:lnTo>
                    <a:pt x="64833" y="50382"/>
                  </a:lnTo>
                  <a:lnTo>
                    <a:pt x="63691" y="49811"/>
                  </a:lnTo>
                  <a:lnTo>
                    <a:pt x="62548" y="48668"/>
                  </a:lnTo>
                  <a:lnTo>
                    <a:pt x="63691" y="49811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5" name="Dowolny kształt: kształt 414">
              <a:extLst>
                <a:ext uri="{FF2B5EF4-FFF2-40B4-BE49-F238E27FC236}">
                  <a16:creationId xmlns:a16="http://schemas.microsoft.com/office/drawing/2014/main" id="{D68156DF-B67A-4F50-BE52-5C5CC58D3E33}"/>
                </a:ext>
              </a:extLst>
            </p:cNvPr>
            <p:cNvSpPr/>
            <p:nvPr/>
          </p:nvSpPr>
          <p:spPr>
            <a:xfrm>
              <a:off x="6803019" y="2189904"/>
              <a:ext cx="193566" cy="180247"/>
            </a:xfrm>
            <a:custGeom>
              <a:avLst/>
              <a:gdLst>
                <a:gd name="connsiteX0" fmla="*/ 186035 w 193566"/>
                <a:gd name="connsiteY0" fmla="*/ 125603 h 180247"/>
                <a:gd name="connsiteX1" fmla="*/ 180320 w 193566"/>
                <a:gd name="connsiteY1" fmla="*/ 118745 h 180247"/>
                <a:gd name="connsiteX2" fmla="*/ 168890 w 193566"/>
                <a:gd name="connsiteY2" fmla="*/ 111887 h 180247"/>
                <a:gd name="connsiteX3" fmla="*/ 148316 w 193566"/>
                <a:gd name="connsiteY3" fmla="*/ 108458 h 180247"/>
                <a:gd name="connsiteX4" fmla="*/ 141458 w 193566"/>
                <a:gd name="connsiteY4" fmla="*/ 107886 h 180247"/>
                <a:gd name="connsiteX5" fmla="*/ 111168 w 193566"/>
                <a:gd name="connsiteY5" fmla="*/ 111315 h 180247"/>
                <a:gd name="connsiteX6" fmla="*/ 95166 w 193566"/>
                <a:gd name="connsiteY6" fmla="*/ 107315 h 180247"/>
                <a:gd name="connsiteX7" fmla="*/ 87165 w 193566"/>
                <a:gd name="connsiteY7" fmla="*/ 103314 h 180247"/>
                <a:gd name="connsiteX8" fmla="*/ 67734 w 193566"/>
                <a:gd name="connsiteY8" fmla="*/ 85026 h 180247"/>
                <a:gd name="connsiteX9" fmla="*/ 59733 w 193566"/>
                <a:gd name="connsiteY9" fmla="*/ 78168 h 180247"/>
                <a:gd name="connsiteX10" fmla="*/ 59733 w 193566"/>
                <a:gd name="connsiteY10" fmla="*/ 75882 h 180247"/>
                <a:gd name="connsiteX11" fmla="*/ 66591 w 193566"/>
                <a:gd name="connsiteY11" fmla="*/ 70167 h 180247"/>
                <a:gd name="connsiteX12" fmla="*/ 66591 w 193566"/>
                <a:gd name="connsiteY12" fmla="*/ 70167 h 180247"/>
                <a:gd name="connsiteX13" fmla="*/ 66020 w 193566"/>
                <a:gd name="connsiteY13" fmla="*/ 69596 h 180247"/>
                <a:gd name="connsiteX14" fmla="*/ 67163 w 193566"/>
                <a:gd name="connsiteY14" fmla="*/ 69596 h 180247"/>
                <a:gd name="connsiteX15" fmla="*/ 66591 w 193566"/>
                <a:gd name="connsiteY15" fmla="*/ 70167 h 180247"/>
                <a:gd name="connsiteX16" fmla="*/ 80307 w 193566"/>
                <a:gd name="connsiteY16" fmla="*/ 70739 h 180247"/>
                <a:gd name="connsiteX17" fmla="*/ 82593 w 193566"/>
                <a:gd name="connsiteY17" fmla="*/ 65024 h 180247"/>
                <a:gd name="connsiteX18" fmla="*/ 80307 w 193566"/>
                <a:gd name="connsiteY18" fmla="*/ 61023 h 180247"/>
                <a:gd name="connsiteX19" fmla="*/ 75164 w 193566"/>
                <a:gd name="connsiteY19" fmla="*/ 46736 h 180247"/>
                <a:gd name="connsiteX20" fmla="*/ 66591 w 193566"/>
                <a:gd name="connsiteY20" fmla="*/ 37020 h 180247"/>
                <a:gd name="connsiteX21" fmla="*/ 54590 w 193566"/>
                <a:gd name="connsiteY21" fmla="*/ 36449 h 180247"/>
                <a:gd name="connsiteX22" fmla="*/ 47160 w 193566"/>
                <a:gd name="connsiteY22" fmla="*/ 31305 h 180247"/>
                <a:gd name="connsiteX23" fmla="*/ 44303 w 193566"/>
                <a:gd name="connsiteY23" fmla="*/ 22161 h 180247"/>
                <a:gd name="connsiteX24" fmla="*/ 41445 w 193566"/>
                <a:gd name="connsiteY24" fmla="*/ 15875 h 180247"/>
                <a:gd name="connsiteX25" fmla="*/ 22586 w 193566"/>
                <a:gd name="connsiteY25" fmla="*/ 1587 h 180247"/>
                <a:gd name="connsiteX26" fmla="*/ 4869 w 193566"/>
                <a:gd name="connsiteY26" fmla="*/ 3873 h 180247"/>
                <a:gd name="connsiteX27" fmla="*/ 297 w 193566"/>
                <a:gd name="connsiteY27" fmla="*/ 14160 h 180247"/>
                <a:gd name="connsiteX28" fmla="*/ 6012 w 193566"/>
                <a:gd name="connsiteY28" fmla="*/ 41592 h 180247"/>
                <a:gd name="connsiteX29" fmla="*/ 8870 w 193566"/>
                <a:gd name="connsiteY29" fmla="*/ 45021 h 180247"/>
                <a:gd name="connsiteX30" fmla="*/ 28301 w 193566"/>
                <a:gd name="connsiteY30" fmla="*/ 52451 h 180247"/>
                <a:gd name="connsiteX31" fmla="*/ 34587 w 193566"/>
                <a:gd name="connsiteY31" fmla="*/ 60452 h 180247"/>
                <a:gd name="connsiteX32" fmla="*/ 34587 w 193566"/>
                <a:gd name="connsiteY32" fmla="*/ 74739 h 180247"/>
                <a:gd name="connsiteX33" fmla="*/ 27729 w 193566"/>
                <a:gd name="connsiteY33" fmla="*/ 89027 h 180247"/>
                <a:gd name="connsiteX34" fmla="*/ 18585 w 193566"/>
                <a:gd name="connsiteY34" fmla="*/ 99314 h 180247"/>
                <a:gd name="connsiteX35" fmla="*/ 11727 w 193566"/>
                <a:gd name="connsiteY35" fmla="*/ 130746 h 180247"/>
                <a:gd name="connsiteX36" fmla="*/ 24872 w 193566"/>
                <a:gd name="connsiteY36" fmla="*/ 142748 h 180247"/>
                <a:gd name="connsiteX37" fmla="*/ 26586 w 193566"/>
                <a:gd name="connsiteY37" fmla="*/ 144462 h 180247"/>
                <a:gd name="connsiteX38" fmla="*/ 43731 w 193566"/>
                <a:gd name="connsiteY38" fmla="*/ 146177 h 180247"/>
                <a:gd name="connsiteX39" fmla="*/ 47732 w 193566"/>
                <a:gd name="connsiteY39" fmla="*/ 144462 h 180247"/>
                <a:gd name="connsiteX40" fmla="*/ 50018 w 193566"/>
                <a:gd name="connsiteY40" fmla="*/ 147320 h 180247"/>
                <a:gd name="connsiteX41" fmla="*/ 48875 w 193566"/>
                <a:gd name="connsiteY41" fmla="*/ 154178 h 180247"/>
                <a:gd name="connsiteX42" fmla="*/ 55733 w 193566"/>
                <a:gd name="connsiteY42" fmla="*/ 159893 h 180247"/>
                <a:gd name="connsiteX43" fmla="*/ 78593 w 193566"/>
                <a:gd name="connsiteY43" fmla="*/ 164465 h 180247"/>
                <a:gd name="connsiteX44" fmla="*/ 122598 w 193566"/>
                <a:gd name="connsiteY44" fmla="*/ 171894 h 180247"/>
                <a:gd name="connsiteX45" fmla="*/ 131171 w 193566"/>
                <a:gd name="connsiteY45" fmla="*/ 175895 h 180247"/>
                <a:gd name="connsiteX46" fmla="*/ 149459 w 193566"/>
                <a:gd name="connsiteY46" fmla="*/ 179895 h 180247"/>
                <a:gd name="connsiteX47" fmla="*/ 163746 w 193566"/>
                <a:gd name="connsiteY47" fmla="*/ 179324 h 180247"/>
                <a:gd name="connsiteX48" fmla="*/ 170033 w 193566"/>
                <a:gd name="connsiteY48" fmla="*/ 176466 h 180247"/>
                <a:gd name="connsiteX49" fmla="*/ 183749 w 193566"/>
                <a:gd name="connsiteY49" fmla="*/ 167322 h 180247"/>
                <a:gd name="connsiteX50" fmla="*/ 187178 w 193566"/>
                <a:gd name="connsiteY50" fmla="*/ 159321 h 180247"/>
                <a:gd name="connsiteX51" fmla="*/ 190035 w 193566"/>
                <a:gd name="connsiteY51" fmla="*/ 150749 h 180247"/>
                <a:gd name="connsiteX52" fmla="*/ 186035 w 193566"/>
                <a:gd name="connsiteY52" fmla="*/ 125603 h 180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93566" h="180247">
                  <a:moveTo>
                    <a:pt x="186035" y="125603"/>
                  </a:moveTo>
                  <a:cubicBezTo>
                    <a:pt x="183177" y="123317"/>
                    <a:pt x="181463" y="121602"/>
                    <a:pt x="180320" y="118745"/>
                  </a:cubicBezTo>
                  <a:cubicBezTo>
                    <a:pt x="178034" y="114173"/>
                    <a:pt x="174033" y="111887"/>
                    <a:pt x="168890" y="111887"/>
                  </a:cubicBezTo>
                  <a:cubicBezTo>
                    <a:pt x="162032" y="112458"/>
                    <a:pt x="154602" y="112458"/>
                    <a:pt x="148316" y="108458"/>
                  </a:cubicBezTo>
                  <a:cubicBezTo>
                    <a:pt x="146601" y="107315"/>
                    <a:pt x="143744" y="107886"/>
                    <a:pt x="141458" y="107886"/>
                  </a:cubicBezTo>
                  <a:cubicBezTo>
                    <a:pt x="131171" y="109029"/>
                    <a:pt x="120884" y="109601"/>
                    <a:pt x="111168" y="111315"/>
                  </a:cubicBezTo>
                  <a:cubicBezTo>
                    <a:pt x="104882" y="112458"/>
                    <a:pt x="99167" y="114744"/>
                    <a:pt x="95166" y="107315"/>
                  </a:cubicBezTo>
                  <a:cubicBezTo>
                    <a:pt x="93452" y="104457"/>
                    <a:pt x="90023" y="104457"/>
                    <a:pt x="87165" y="103314"/>
                  </a:cubicBezTo>
                  <a:cubicBezTo>
                    <a:pt x="78021" y="99885"/>
                    <a:pt x="70020" y="95313"/>
                    <a:pt x="67734" y="85026"/>
                  </a:cubicBezTo>
                  <a:cubicBezTo>
                    <a:pt x="66591" y="80454"/>
                    <a:pt x="63162" y="78740"/>
                    <a:pt x="59733" y="78168"/>
                  </a:cubicBezTo>
                  <a:cubicBezTo>
                    <a:pt x="56876" y="77597"/>
                    <a:pt x="57447" y="77025"/>
                    <a:pt x="59733" y="75882"/>
                  </a:cubicBezTo>
                  <a:cubicBezTo>
                    <a:pt x="62019" y="74168"/>
                    <a:pt x="64305" y="72453"/>
                    <a:pt x="66591" y="70167"/>
                  </a:cubicBezTo>
                  <a:cubicBezTo>
                    <a:pt x="66591" y="70167"/>
                    <a:pt x="66591" y="70167"/>
                    <a:pt x="66591" y="70167"/>
                  </a:cubicBezTo>
                  <a:lnTo>
                    <a:pt x="66020" y="69596"/>
                  </a:lnTo>
                  <a:lnTo>
                    <a:pt x="67163" y="69596"/>
                  </a:lnTo>
                  <a:cubicBezTo>
                    <a:pt x="67163" y="69596"/>
                    <a:pt x="66591" y="69596"/>
                    <a:pt x="66591" y="70167"/>
                  </a:cubicBezTo>
                  <a:cubicBezTo>
                    <a:pt x="71163" y="70739"/>
                    <a:pt x="75735" y="71882"/>
                    <a:pt x="80307" y="70739"/>
                  </a:cubicBezTo>
                  <a:cubicBezTo>
                    <a:pt x="82022" y="70167"/>
                    <a:pt x="83736" y="66167"/>
                    <a:pt x="82593" y="65024"/>
                  </a:cubicBezTo>
                  <a:cubicBezTo>
                    <a:pt x="82022" y="63881"/>
                    <a:pt x="81450" y="62166"/>
                    <a:pt x="80307" y="61023"/>
                  </a:cubicBezTo>
                  <a:cubicBezTo>
                    <a:pt x="75164" y="57023"/>
                    <a:pt x="74021" y="53022"/>
                    <a:pt x="75164" y="46736"/>
                  </a:cubicBezTo>
                  <a:cubicBezTo>
                    <a:pt x="75735" y="42735"/>
                    <a:pt x="70592" y="37592"/>
                    <a:pt x="66591" y="37020"/>
                  </a:cubicBezTo>
                  <a:cubicBezTo>
                    <a:pt x="62591" y="36449"/>
                    <a:pt x="58590" y="37020"/>
                    <a:pt x="54590" y="36449"/>
                  </a:cubicBezTo>
                  <a:cubicBezTo>
                    <a:pt x="51161" y="35877"/>
                    <a:pt x="48303" y="34734"/>
                    <a:pt x="47160" y="31305"/>
                  </a:cubicBezTo>
                  <a:cubicBezTo>
                    <a:pt x="46017" y="28448"/>
                    <a:pt x="45446" y="25019"/>
                    <a:pt x="44303" y="22161"/>
                  </a:cubicBezTo>
                  <a:cubicBezTo>
                    <a:pt x="43731" y="19875"/>
                    <a:pt x="43160" y="17018"/>
                    <a:pt x="41445" y="15875"/>
                  </a:cubicBezTo>
                  <a:cubicBezTo>
                    <a:pt x="35159" y="11303"/>
                    <a:pt x="30587" y="4445"/>
                    <a:pt x="22586" y="1587"/>
                  </a:cubicBezTo>
                  <a:cubicBezTo>
                    <a:pt x="16299" y="-1270"/>
                    <a:pt x="10013" y="-127"/>
                    <a:pt x="4869" y="3873"/>
                  </a:cubicBezTo>
                  <a:cubicBezTo>
                    <a:pt x="1440" y="6159"/>
                    <a:pt x="-846" y="10731"/>
                    <a:pt x="297" y="14160"/>
                  </a:cubicBezTo>
                  <a:cubicBezTo>
                    <a:pt x="3155" y="23304"/>
                    <a:pt x="4869" y="32448"/>
                    <a:pt x="6012" y="41592"/>
                  </a:cubicBezTo>
                  <a:cubicBezTo>
                    <a:pt x="6012" y="42735"/>
                    <a:pt x="7727" y="44450"/>
                    <a:pt x="8870" y="45021"/>
                  </a:cubicBezTo>
                  <a:cubicBezTo>
                    <a:pt x="15156" y="47879"/>
                    <a:pt x="22014" y="50165"/>
                    <a:pt x="28301" y="52451"/>
                  </a:cubicBezTo>
                  <a:cubicBezTo>
                    <a:pt x="34587" y="54737"/>
                    <a:pt x="34587" y="55308"/>
                    <a:pt x="34587" y="60452"/>
                  </a:cubicBezTo>
                  <a:cubicBezTo>
                    <a:pt x="34587" y="65024"/>
                    <a:pt x="34016" y="69596"/>
                    <a:pt x="34587" y="74739"/>
                  </a:cubicBezTo>
                  <a:cubicBezTo>
                    <a:pt x="35159" y="81026"/>
                    <a:pt x="32873" y="85598"/>
                    <a:pt x="27729" y="89027"/>
                  </a:cubicBezTo>
                  <a:cubicBezTo>
                    <a:pt x="23729" y="91884"/>
                    <a:pt x="20871" y="95885"/>
                    <a:pt x="18585" y="99314"/>
                  </a:cubicBezTo>
                  <a:cubicBezTo>
                    <a:pt x="11727" y="109029"/>
                    <a:pt x="11156" y="119888"/>
                    <a:pt x="11727" y="130746"/>
                  </a:cubicBezTo>
                  <a:cubicBezTo>
                    <a:pt x="12299" y="138176"/>
                    <a:pt x="21443" y="137604"/>
                    <a:pt x="24872" y="142748"/>
                  </a:cubicBezTo>
                  <a:cubicBezTo>
                    <a:pt x="25443" y="143319"/>
                    <a:pt x="26015" y="143891"/>
                    <a:pt x="26586" y="144462"/>
                  </a:cubicBezTo>
                  <a:cubicBezTo>
                    <a:pt x="31730" y="149034"/>
                    <a:pt x="38016" y="149606"/>
                    <a:pt x="43731" y="146177"/>
                  </a:cubicBezTo>
                  <a:cubicBezTo>
                    <a:pt x="44874" y="145605"/>
                    <a:pt x="46589" y="144462"/>
                    <a:pt x="47732" y="144462"/>
                  </a:cubicBezTo>
                  <a:cubicBezTo>
                    <a:pt x="49446" y="143891"/>
                    <a:pt x="50589" y="145034"/>
                    <a:pt x="50018" y="147320"/>
                  </a:cubicBezTo>
                  <a:cubicBezTo>
                    <a:pt x="49446" y="149606"/>
                    <a:pt x="48303" y="151892"/>
                    <a:pt x="48875" y="154178"/>
                  </a:cubicBezTo>
                  <a:cubicBezTo>
                    <a:pt x="49446" y="157607"/>
                    <a:pt x="52304" y="159321"/>
                    <a:pt x="55733" y="159893"/>
                  </a:cubicBezTo>
                  <a:cubicBezTo>
                    <a:pt x="63162" y="161607"/>
                    <a:pt x="71163" y="164465"/>
                    <a:pt x="78593" y="164465"/>
                  </a:cubicBezTo>
                  <a:cubicBezTo>
                    <a:pt x="93452" y="164465"/>
                    <a:pt x="107168" y="172466"/>
                    <a:pt x="122598" y="171894"/>
                  </a:cubicBezTo>
                  <a:cubicBezTo>
                    <a:pt x="125456" y="171894"/>
                    <a:pt x="128313" y="174180"/>
                    <a:pt x="131171" y="175895"/>
                  </a:cubicBezTo>
                  <a:cubicBezTo>
                    <a:pt x="136886" y="179324"/>
                    <a:pt x="142601" y="181038"/>
                    <a:pt x="149459" y="179895"/>
                  </a:cubicBezTo>
                  <a:cubicBezTo>
                    <a:pt x="154031" y="179324"/>
                    <a:pt x="158603" y="179895"/>
                    <a:pt x="163746" y="179324"/>
                  </a:cubicBezTo>
                  <a:cubicBezTo>
                    <a:pt x="166032" y="179324"/>
                    <a:pt x="168318" y="178181"/>
                    <a:pt x="170033" y="176466"/>
                  </a:cubicBezTo>
                  <a:cubicBezTo>
                    <a:pt x="174033" y="172466"/>
                    <a:pt x="178605" y="169608"/>
                    <a:pt x="183749" y="167322"/>
                  </a:cubicBezTo>
                  <a:cubicBezTo>
                    <a:pt x="187178" y="165608"/>
                    <a:pt x="187749" y="162750"/>
                    <a:pt x="187178" y="159321"/>
                  </a:cubicBezTo>
                  <a:cubicBezTo>
                    <a:pt x="186606" y="155892"/>
                    <a:pt x="188321" y="153606"/>
                    <a:pt x="190035" y="150749"/>
                  </a:cubicBezTo>
                  <a:cubicBezTo>
                    <a:pt x="195750" y="139890"/>
                    <a:pt x="194607" y="132461"/>
                    <a:pt x="186035" y="12560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6" name="Dowolny kształt: kształt 415">
              <a:extLst>
                <a:ext uri="{FF2B5EF4-FFF2-40B4-BE49-F238E27FC236}">
                  <a16:creationId xmlns:a16="http://schemas.microsoft.com/office/drawing/2014/main" id="{68D96432-6B0A-41E5-8390-8D76CDF1F8AC}"/>
                </a:ext>
              </a:extLst>
            </p:cNvPr>
            <p:cNvSpPr/>
            <p:nvPr/>
          </p:nvSpPr>
          <p:spPr>
            <a:xfrm>
              <a:off x="6467744" y="2139977"/>
              <a:ext cx="190734" cy="120432"/>
            </a:xfrm>
            <a:custGeom>
              <a:avLst/>
              <a:gdLst>
                <a:gd name="connsiteX0" fmla="*/ 123545 w 190734"/>
                <a:gd name="connsiteY0" fmla="*/ 73231 h 120432"/>
                <a:gd name="connsiteX1" fmla="*/ 102971 w 190734"/>
                <a:gd name="connsiteY1" fmla="*/ 68659 h 120432"/>
                <a:gd name="connsiteX2" fmla="*/ 100685 w 190734"/>
                <a:gd name="connsiteY2" fmla="*/ 65230 h 120432"/>
                <a:gd name="connsiteX3" fmla="*/ 101828 w 190734"/>
                <a:gd name="connsiteY3" fmla="*/ 45228 h 120432"/>
                <a:gd name="connsiteX4" fmla="*/ 100685 w 190734"/>
                <a:gd name="connsiteY4" fmla="*/ 28083 h 120432"/>
                <a:gd name="connsiteX5" fmla="*/ 90970 w 190734"/>
                <a:gd name="connsiteY5" fmla="*/ 18939 h 120432"/>
                <a:gd name="connsiteX6" fmla="*/ 86398 w 190734"/>
                <a:gd name="connsiteY6" fmla="*/ 12652 h 120432"/>
                <a:gd name="connsiteX7" fmla="*/ 77825 w 190734"/>
                <a:gd name="connsiteY7" fmla="*/ 651 h 120432"/>
                <a:gd name="connsiteX8" fmla="*/ 64109 w 190734"/>
                <a:gd name="connsiteY8" fmla="*/ 2365 h 120432"/>
                <a:gd name="connsiteX9" fmla="*/ 43535 w 190734"/>
                <a:gd name="connsiteY9" fmla="*/ 13795 h 120432"/>
                <a:gd name="connsiteX10" fmla="*/ 37249 w 190734"/>
                <a:gd name="connsiteY10" fmla="*/ 20653 h 120432"/>
                <a:gd name="connsiteX11" fmla="*/ 29819 w 190734"/>
                <a:gd name="connsiteY11" fmla="*/ 30369 h 120432"/>
                <a:gd name="connsiteX12" fmla="*/ 21247 w 190734"/>
                <a:gd name="connsiteY12" fmla="*/ 37798 h 120432"/>
                <a:gd name="connsiteX13" fmla="*/ 21247 w 190734"/>
                <a:gd name="connsiteY13" fmla="*/ 41799 h 120432"/>
                <a:gd name="connsiteX14" fmla="*/ 29248 w 190734"/>
                <a:gd name="connsiteY14" fmla="*/ 46942 h 120432"/>
                <a:gd name="connsiteX15" fmla="*/ 30391 w 190734"/>
                <a:gd name="connsiteY15" fmla="*/ 50371 h 120432"/>
                <a:gd name="connsiteX16" fmla="*/ 28105 w 190734"/>
                <a:gd name="connsiteY16" fmla="*/ 50943 h 120432"/>
                <a:gd name="connsiteX17" fmla="*/ 12103 w 190734"/>
                <a:gd name="connsiteY17" fmla="*/ 48657 h 120432"/>
                <a:gd name="connsiteX18" fmla="*/ 673 w 190734"/>
                <a:gd name="connsiteY18" fmla="*/ 58944 h 120432"/>
                <a:gd name="connsiteX19" fmla="*/ 4102 w 190734"/>
                <a:gd name="connsiteY19" fmla="*/ 69231 h 120432"/>
                <a:gd name="connsiteX20" fmla="*/ 13246 w 190734"/>
                <a:gd name="connsiteY20" fmla="*/ 76660 h 120432"/>
                <a:gd name="connsiteX21" fmla="*/ 38963 w 190734"/>
                <a:gd name="connsiteY21" fmla="*/ 82947 h 120432"/>
                <a:gd name="connsiteX22" fmla="*/ 43535 w 190734"/>
                <a:gd name="connsiteY22" fmla="*/ 82947 h 120432"/>
                <a:gd name="connsiteX23" fmla="*/ 61823 w 190734"/>
                <a:gd name="connsiteY23" fmla="*/ 86947 h 120432"/>
                <a:gd name="connsiteX24" fmla="*/ 63538 w 190734"/>
                <a:gd name="connsiteY24" fmla="*/ 88090 h 120432"/>
                <a:gd name="connsiteX25" fmla="*/ 61252 w 190734"/>
                <a:gd name="connsiteY25" fmla="*/ 89233 h 120432"/>
                <a:gd name="connsiteX26" fmla="*/ 30962 w 190734"/>
                <a:gd name="connsiteY26" fmla="*/ 94377 h 120432"/>
                <a:gd name="connsiteX27" fmla="*/ 25247 w 190734"/>
                <a:gd name="connsiteY27" fmla="*/ 101235 h 120432"/>
                <a:gd name="connsiteX28" fmla="*/ 32677 w 190734"/>
                <a:gd name="connsiteY28" fmla="*/ 116665 h 120432"/>
                <a:gd name="connsiteX29" fmla="*/ 41249 w 190734"/>
                <a:gd name="connsiteY29" fmla="*/ 119523 h 120432"/>
                <a:gd name="connsiteX30" fmla="*/ 55537 w 190734"/>
                <a:gd name="connsiteY30" fmla="*/ 120094 h 120432"/>
                <a:gd name="connsiteX31" fmla="*/ 80111 w 190734"/>
                <a:gd name="connsiteY31" fmla="*/ 114379 h 120432"/>
                <a:gd name="connsiteX32" fmla="*/ 88684 w 190734"/>
                <a:gd name="connsiteY32" fmla="*/ 110950 h 120432"/>
                <a:gd name="connsiteX33" fmla="*/ 109829 w 190734"/>
                <a:gd name="connsiteY33" fmla="*/ 108093 h 120432"/>
                <a:gd name="connsiteX34" fmla="*/ 114401 w 190734"/>
                <a:gd name="connsiteY34" fmla="*/ 108664 h 120432"/>
                <a:gd name="connsiteX35" fmla="*/ 129832 w 190734"/>
                <a:gd name="connsiteY35" fmla="*/ 114379 h 120432"/>
                <a:gd name="connsiteX36" fmla="*/ 141262 w 190734"/>
                <a:gd name="connsiteY36" fmla="*/ 116094 h 120432"/>
                <a:gd name="connsiteX37" fmla="*/ 150406 w 190734"/>
                <a:gd name="connsiteY37" fmla="*/ 114379 h 120432"/>
                <a:gd name="connsiteX38" fmla="*/ 162979 w 190734"/>
                <a:gd name="connsiteY38" fmla="*/ 108093 h 120432"/>
                <a:gd name="connsiteX39" fmla="*/ 184124 w 190734"/>
                <a:gd name="connsiteY39" fmla="*/ 86376 h 120432"/>
                <a:gd name="connsiteX40" fmla="*/ 189268 w 190734"/>
                <a:gd name="connsiteY40" fmla="*/ 78375 h 120432"/>
                <a:gd name="connsiteX41" fmla="*/ 183553 w 190734"/>
                <a:gd name="connsiteY41" fmla="*/ 60087 h 120432"/>
                <a:gd name="connsiteX42" fmla="*/ 178981 w 190734"/>
                <a:gd name="connsiteY42" fmla="*/ 59515 h 120432"/>
                <a:gd name="connsiteX43" fmla="*/ 171551 w 190734"/>
                <a:gd name="connsiteY43" fmla="*/ 65230 h 120432"/>
                <a:gd name="connsiteX44" fmla="*/ 168122 w 190734"/>
                <a:gd name="connsiteY44" fmla="*/ 66373 h 120432"/>
                <a:gd name="connsiteX45" fmla="*/ 161264 w 190734"/>
                <a:gd name="connsiteY45" fmla="*/ 55515 h 120432"/>
                <a:gd name="connsiteX46" fmla="*/ 160121 w 190734"/>
                <a:gd name="connsiteY46" fmla="*/ 45228 h 120432"/>
                <a:gd name="connsiteX47" fmla="*/ 163550 w 190734"/>
                <a:gd name="connsiteY47" fmla="*/ 36655 h 120432"/>
                <a:gd name="connsiteX48" fmla="*/ 167551 w 190734"/>
                <a:gd name="connsiteY48" fmla="*/ 16081 h 120432"/>
                <a:gd name="connsiteX49" fmla="*/ 165836 w 190734"/>
                <a:gd name="connsiteY49" fmla="*/ 9795 h 120432"/>
                <a:gd name="connsiteX50" fmla="*/ 157264 w 190734"/>
                <a:gd name="connsiteY50" fmla="*/ 9223 h 120432"/>
                <a:gd name="connsiteX51" fmla="*/ 138404 w 190734"/>
                <a:gd name="connsiteY51" fmla="*/ 22939 h 120432"/>
                <a:gd name="connsiteX52" fmla="*/ 134404 w 190734"/>
                <a:gd name="connsiteY52" fmla="*/ 33226 h 120432"/>
                <a:gd name="connsiteX53" fmla="*/ 136118 w 190734"/>
                <a:gd name="connsiteY53" fmla="*/ 40084 h 120432"/>
                <a:gd name="connsiteX54" fmla="*/ 131546 w 190734"/>
                <a:gd name="connsiteY54" fmla="*/ 49800 h 120432"/>
                <a:gd name="connsiteX55" fmla="*/ 129832 w 190734"/>
                <a:gd name="connsiteY55" fmla="*/ 50943 h 120432"/>
                <a:gd name="connsiteX56" fmla="*/ 126974 w 190734"/>
                <a:gd name="connsiteY56" fmla="*/ 61230 h 120432"/>
                <a:gd name="connsiteX57" fmla="*/ 128689 w 190734"/>
                <a:gd name="connsiteY57" fmla="*/ 65802 h 120432"/>
                <a:gd name="connsiteX58" fmla="*/ 123545 w 190734"/>
                <a:gd name="connsiteY58" fmla="*/ 73231 h 12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90734" h="120432">
                  <a:moveTo>
                    <a:pt x="123545" y="73231"/>
                  </a:moveTo>
                  <a:cubicBezTo>
                    <a:pt x="116687" y="72088"/>
                    <a:pt x="109829" y="70374"/>
                    <a:pt x="102971" y="68659"/>
                  </a:cubicBezTo>
                  <a:cubicBezTo>
                    <a:pt x="101828" y="68659"/>
                    <a:pt x="100685" y="65802"/>
                    <a:pt x="100685" y="65230"/>
                  </a:cubicBezTo>
                  <a:cubicBezTo>
                    <a:pt x="104686" y="58372"/>
                    <a:pt x="100114" y="51514"/>
                    <a:pt x="101828" y="45228"/>
                  </a:cubicBezTo>
                  <a:cubicBezTo>
                    <a:pt x="101257" y="38941"/>
                    <a:pt x="101257" y="33798"/>
                    <a:pt x="100685" y="28083"/>
                  </a:cubicBezTo>
                  <a:cubicBezTo>
                    <a:pt x="100114" y="22939"/>
                    <a:pt x="96113" y="20082"/>
                    <a:pt x="90970" y="18939"/>
                  </a:cubicBezTo>
                  <a:cubicBezTo>
                    <a:pt x="86398" y="17796"/>
                    <a:pt x="86398" y="17224"/>
                    <a:pt x="86398" y="12652"/>
                  </a:cubicBezTo>
                  <a:cubicBezTo>
                    <a:pt x="86398" y="5223"/>
                    <a:pt x="83540" y="1794"/>
                    <a:pt x="77825" y="651"/>
                  </a:cubicBezTo>
                  <a:cubicBezTo>
                    <a:pt x="73253" y="79"/>
                    <a:pt x="67538" y="-1064"/>
                    <a:pt x="64109" y="2365"/>
                  </a:cubicBezTo>
                  <a:cubicBezTo>
                    <a:pt x="58394" y="8080"/>
                    <a:pt x="49822" y="9223"/>
                    <a:pt x="43535" y="13795"/>
                  </a:cubicBezTo>
                  <a:cubicBezTo>
                    <a:pt x="41249" y="15510"/>
                    <a:pt x="39535" y="18367"/>
                    <a:pt x="37249" y="20653"/>
                  </a:cubicBezTo>
                  <a:cubicBezTo>
                    <a:pt x="38392" y="26368"/>
                    <a:pt x="34391" y="28083"/>
                    <a:pt x="29819" y="30369"/>
                  </a:cubicBezTo>
                  <a:cubicBezTo>
                    <a:pt x="26390" y="32083"/>
                    <a:pt x="24104" y="35512"/>
                    <a:pt x="21247" y="37798"/>
                  </a:cubicBezTo>
                  <a:cubicBezTo>
                    <a:pt x="20104" y="38941"/>
                    <a:pt x="20104" y="41227"/>
                    <a:pt x="21247" y="41799"/>
                  </a:cubicBezTo>
                  <a:cubicBezTo>
                    <a:pt x="23533" y="43513"/>
                    <a:pt x="26390" y="45228"/>
                    <a:pt x="29248" y="46942"/>
                  </a:cubicBezTo>
                  <a:cubicBezTo>
                    <a:pt x="30962" y="48085"/>
                    <a:pt x="31534" y="49228"/>
                    <a:pt x="30391" y="50371"/>
                  </a:cubicBezTo>
                  <a:cubicBezTo>
                    <a:pt x="29819" y="50943"/>
                    <a:pt x="28676" y="50943"/>
                    <a:pt x="28105" y="50943"/>
                  </a:cubicBezTo>
                  <a:cubicBezTo>
                    <a:pt x="22961" y="50371"/>
                    <a:pt x="17246" y="49228"/>
                    <a:pt x="12103" y="48657"/>
                  </a:cubicBezTo>
                  <a:cubicBezTo>
                    <a:pt x="6959" y="48657"/>
                    <a:pt x="2959" y="53229"/>
                    <a:pt x="673" y="58944"/>
                  </a:cubicBezTo>
                  <a:cubicBezTo>
                    <a:pt x="-1042" y="63516"/>
                    <a:pt x="673" y="66373"/>
                    <a:pt x="4102" y="69231"/>
                  </a:cubicBezTo>
                  <a:cubicBezTo>
                    <a:pt x="6959" y="71517"/>
                    <a:pt x="10388" y="74374"/>
                    <a:pt x="13246" y="76660"/>
                  </a:cubicBezTo>
                  <a:cubicBezTo>
                    <a:pt x="20675" y="82375"/>
                    <a:pt x="28676" y="88090"/>
                    <a:pt x="38963" y="82947"/>
                  </a:cubicBezTo>
                  <a:cubicBezTo>
                    <a:pt x="40106" y="82375"/>
                    <a:pt x="42392" y="82375"/>
                    <a:pt x="43535" y="82947"/>
                  </a:cubicBezTo>
                  <a:cubicBezTo>
                    <a:pt x="49250" y="86376"/>
                    <a:pt x="55537" y="86376"/>
                    <a:pt x="61823" y="86947"/>
                  </a:cubicBezTo>
                  <a:cubicBezTo>
                    <a:pt x="62395" y="86947"/>
                    <a:pt x="62966" y="87519"/>
                    <a:pt x="63538" y="88090"/>
                  </a:cubicBezTo>
                  <a:cubicBezTo>
                    <a:pt x="62966" y="88662"/>
                    <a:pt x="62395" y="88662"/>
                    <a:pt x="61252" y="89233"/>
                  </a:cubicBezTo>
                  <a:cubicBezTo>
                    <a:pt x="50965" y="90948"/>
                    <a:pt x="41249" y="92662"/>
                    <a:pt x="30962" y="94377"/>
                  </a:cubicBezTo>
                  <a:cubicBezTo>
                    <a:pt x="28105" y="94948"/>
                    <a:pt x="25819" y="97806"/>
                    <a:pt x="25247" y="101235"/>
                  </a:cubicBezTo>
                  <a:cubicBezTo>
                    <a:pt x="24676" y="108664"/>
                    <a:pt x="26962" y="113808"/>
                    <a:pt x="32677" y="116665"/>
                  </a:cubicBezTo>
                  <a:cubicBezTo>
                    <a:pt x="35534" y="117808"/>
                    <a:pt x="38392" y="118951"/>
                    <a:pt x="41249" y="119523"/>
                  </a:cubicBezTo>
                  <a:cubicBezTo>
                    <a:pt x="45821" y="120094"/>
                    <a:pt x="50965" y="119523"/>
                    <a:pt x="55537" y="120094"/>
                  </a:cubicBezTo>
                  <a:cubicBezTo>
                    <a:pt x="64681" y="121237"/>
                    <a:pt x="72682" y="119523"/>
                    <a:pt x="80111" y="114379"/>
                  </a:cubicBezTo>
                  <a:cubicBezTo>
                    <a:pt x="82969" y="112665"/>
                    <a:pt x="85826" y="110950"/>
                    <a:pt x="88684" y="110950"/>
                  </a:cubicBezTo>
                  <a:cubicBezTo>
                    <a:pt x="95542" y="110379"/>
                    <a:pt x="102971" y="110379"/>
                    <a:pt x="109829" y="108093"/>
                  </a:cubicBezTo>
                  <a:cubicBezTo>
                    <a:pt x="110972" y="107521"/>
                    <a:pt x="112687" y="108093"/>
                    <a:pt x="114401" y="108664"/>
                  </a:cubicBezTo>
                  <a:cubicBezTo>
                    <a:pt x="119545" y="110379"/>
                    <a:pt x="124688" y="112093"/>
                    <a:pt x="129832" y="114379"/>
                  </a:cubicBezTo>
                  <a:cubicBezTo>
                    <a:pt x="133832" y="116094"/>
                    <a:pt x="137261" y="116665"/>
                    <a:pt x="141262" y="116094"/>
                  </a:cubicBezTo>
                  <a:cubicBezTo>
                    <a:pt x="144119" y="115522"/>
                    <a:pt x="147548" y="114951"/>
                    <a:pt x="150406" y="114379"/>
                  </a:cubicBezTo>
                  <a:cubicBezTo>
                    <a:pt x="155549" y="113808"/>
                    <a:pt x="158978" y="111522"/>
                    <a:pt x="162979" y="108093"/>
                  </a:cubicBezTo>
                  <a:cubicBezTo>
                    <a:pt x="170408" y="101235"/>
                    <a:pt x="176695" y="93234"/>
                    <a:pt x="184124" y="86376"/>
                  </a:cubicBezTo>
                  <a:cubicBezTo>
                    <a:pt x="186410" y="84661"/>
                    <a:pt x="187553" y="81232"/>
                    <a:pt x="189268" y="78375"/>
                  </a:cubicBezTo>
                  <a:cubicBezTo>
                    <a:pt x="192697" y="72088"/>
                    <a:pt x="189839" y="64087"/>
                    <a:pt x="183553" y="60087"/>
                  </a:cubicBezTo>
                  <a:cubicBezTo>
                    <a:pt x="182410" y="59515"/>
                    <a:pt x="180695" y="59515"/>
                    <a:pt x="178981" y="59515"/>
                  </a:cubicBezTo>
                  <a:cubicBezTo>
                    <a:pt x="175552" y="60087"/>
                    <a:pt x="173266" y="62373"/>
                    <a:pt x="171551" y="65230"/>
                  </a:cubicBezTo>
                  <a:cubicBezTo>
                    <a:pt x="170408" y="66945"/>
                    <a:pt x="169265" y="68088"/>
                    <a:pt x="168122" y="66373"/>
                  </a:cubicBezTo>
                  <a:cubicBezTo>
                    <a:pt x="165265" y="62944"/>
                    <a:pt x="158978" y="61801"/>
                    <a:pt x="161264" y="55515"/>
                  </a:cubicBezTo>
                  <a:cubicBezTo>
                    <a:pt x="158978" y="52086"/>
                    <a:pt x="156692" y="49228"/>
                    <a:pt x="160121" y="45228"/>
                  </a:cubicBezTo>
                  <a:cubicBezTo>
                    <a:pt x="162407" y="42942"/>
                    <a:pt x="163550" y="40084"/>
                    <a:pt x="163550" y="36655"/>
                  </a:cubicBezTo>
                  <a:cubicBezTo>
                    <a:pt x="162979" y="29226"/>
                    <a:pt x="164693" y="22939"/>
                    <a:pt x="167551" y="16081"/>
                  </a:cubicBezTo>
                  <a:cubicBezTo>
                    <a:pt x="168694" y="13795"/>
                    <a:pt x="167551" y="11509"/>
                    <a:pt x="165836" y="9795"/>
                  </a:cubicBezTo>
                  <a:cubicBezTo>
                    <a:pt x="163550" y="7509"/>
                    <a:pt x="160121" y="7509"/>
                    <a:pt x="157264" y="9223"/>
                  </a:cubicBezTo>
                  <a:cubicBezTo>
                    <a:pt x="150977" y="13795"/>
                    <a:pt x="144691" y="18367"/>
                    <a:pt x="138404" y="22939"/>
                  </a:cubicBezTo>
                  <a:cubicBezTo>
                    <a:pt x="134975" y="25797"/>
                    <a:pt x="133832" y="29226"/>
                    <a:pt x="134404" y="33226"/>
                  </a:cubicBezTo>
                  <a:cubicBezTo>
                    <a:pt x="134404" y="35512"/>
                    <a:pt x="134975" y="37798"/>
                    <a:pt x="136118" y="40084"/>
                  </a:cubicBezTo>
                  <a:cubicBezTo>
                    <a:pt x="137261" y="44656"/>
                    <a:pt x="134975" y="47514"/>
                    <a:pt x="131546" y="49800"/>
                  </a:cubicBezTo>
                  <a:cubicBezTo>
                    <a:pt x="130975" y="50371"/>
                    <a:pt x="130403" y="50943"/>
                    <a:pt x="129832" y="50943"/>
                  </a:cubicBezTo>
                  <a:cubicBezTo>
                    <a:pt x="125831" y="53229"/>
                    <a:pt x="125260" y="57229"/>
                    <a:pt x="126974" y="61230"/>
                  </a:cubicBezTo>
                  <a:cubicBezTo>
                    <a:pt x="127546" y="62944"/>
                    <a:pt x="128117" y="64087"/>
                    <a:pt x="128689" y="65802"/>
                  </a:cubicBezTo>
                  <a:cubicBezTo>
                    <a:pt x="129260" y="69802"/>
                    <a:pt x="126403" y="73803"/>
                    <a:pt x="123545" y="7323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7" name="Dowolny kształt: kształt 416">
              <a:extLst>
                <a:ext uri="{FF2B5EF4-FFF2-40B4-BE49-F238E27FC236}">
                  <a16:creationId xmlns:a16="http://schemas.microsoft.com/office/drawing/2014/main" id="{714F47E2-555D-4FA6-B7F8-48842F2E56E8}"/>
                </a:ext>
              </a:extLst>
            </p:cNvPr>
            <p:cNvSpPr/>
            <p:nvPr/>
          </p:nvSpPr>
          <p:spPr>
            <a:xfrm>
              <a:off x="11164421" y="5380608"/>
              <a:ext cx="194272" cy="190980"/>
            </a:xfrm>
            <a:custGeom>
              <a:avLst/>
              <a:gdLst>
                <a:gd name="connsiteX0" fmla="*/ 190321 w 194272"/>
                <a:gd name="connsiteY0" fmla="*/ 13570 h 190980"/>
                <a:gd name="connsiteX1" fmla="*/ 181177 w 194272"/>
                <a:gd name="connsiteY1" fmla="*/ 15284 h 190980"/>
                <a:gd name="connsiteX2" fmla="*/ 176034 w 194272"/>
                <a:gd name="connsiteY2" fmla="*/ 6140 h 190980"/>
                <a:gd name="connsiteX3" fmla="*/ 173176 w 194272"/>
                <a:gd name="connsiteY3" fmla="*/ 2140 h 190980"/>
                <a:gd name="connsiteX4" fmla="*/ 164604 w 194272"/>
                <a:gd name="connsiteY4" fmla="*/ 997 h 190980"/>
                <a:gd name="connsiteX5" fmla="*/ 159460 w 194272"/>
                <a:gd name="connsiteY5" fmla="*/ 5569 h 190980"/>
                <a:gd name="connsiteX6" fmla="*/ 136029 w 194272"/>
                <a:gd name="connsiteY6" fmla="*/ 34144 h 190980"/>
                <a:gd name="connsiteX7" fmla="*/ 130314 w 194272"/>
                <a:gd name="connsiteY7" fmla="*/ 41573 h 190980"/>
                <a:gd name="connsiteX8" fmla="*/ 125170 w 194272"/>
                <a:gd name="connsiteY8" fmla="*/ 51860 h 190980"/>
                <a:gd name="connsiteX9" fmla="*/ 108025 w 194272"/>
                <a:gd name="connsiteY9" fmla="*/ 70148 h 190980"/>
                <a:gd name="connsiteX10" fmla="*/ 81736 w 194272"/>
                <a:gd name="connsiteY10" fmla="*/ 85579 h 190980"/>
                <a:gd name="connsiteX11" fmla="*/ 59448 w 194272"/>
                <a:gd name="connsiteY11" fmla="*/ 97580 h 190980"/>
                <a:gd name="connsiteX12" fmla="*/ 53161 w 194272"/>
                <a:gd name="connsiteY12" fmla="*/ 101009 h 190980"/>
                <a:gd name="connsiteX13" fmla="*/ 20014 w 194272"/>
                <a:gd name="connsiteY13" fmla="*/ 130727 h 190980"/>
                <a:gd name="connsiteX14" fmla="*/ 583 w 194272"/>
                <a:gd name="connsiteY14" fmla="*/ 159874 h 190980"/>
                <a:gd name="connsiteX15" fmla="*/ 4584 w 194272"/>
                <a:gd name="connsiteY15" fmla="*/ 170161 h 190980"/>
                <a:gd name="connsiteX16" fmla="*/ 24014 w 194272"/>
                <a:gd name="connsiteY16" fmla="*/ 182734 h 190980"/>
                <a:gd name="connsiteX17" fmla="*/ 26872 w 194272"/>
                <a:gd name="connsiteY17" fmla="*/ 186163 h 190980"/>
                <a:gd name="connsiteX18" fmla="*/ 46303 w 194272"/>
                <a:gd name="connsiteY18" fmla="*/ 189020 h 190980"/>
                <a:gd name="connsiteX19" fmla="*/ 77164 w 194272"/>
                <a:gd name="connsiteY19" fmla="*/ 167303 h 190980"/>
                <a:gd name="connsiteX20" fmla="*/ 86879 w 194272"/>
                <a:gd name="connsiteY20" fmla="*/ 151302 h 190980"/>
                <a:gd name="connsiteX21" fmla="*/ 93738 w 194272"/>
                <a:gd name="connsiteY21" fmla="*/ 142157 h 190980"/>
                <a:gd name="connsiteX22" fmla="*/ 102882 w 194272"/>
                <a:gd name="connsiteY22" fmla="*/ 128442 h 190980"/>
                <a:gd name="connsiteX23" fmla="*/ 125742 w 194272"/>
                <a:gd name="connsiteY23" fmla="*/ 106724 h 190980"/>
                <a:gd name="connsiteX24" fmla="*/ 139458 w 194272"/>
                <a:gd name="connsiteY24" fmla="*/ 104438 h 190980"/>
                <a:gd name="connsiteX25" fmla="*/ 146887 w 194272"/>
                <a:gd name="connsiteY25" fmla="*/ 97580 h 190980"/>
                <a:gd name="connsiteX26" fmla="*/ 154317 w 194272"/>
                <a:gd name="connsiteY26" fmla="*/ 79864 h 190980"/>
                <a:gd name="connsiteX27" fmla="*/ 161174 w 194272"/>
                <a:gd name="connsiteY27" fmla="*/ 73577 h 190980"/>
                <a:gd name="connsiteX28" fmla="*/ 187464 w 194272"/>
                <a:gd name="connsiteY28" fmla="*/ 43859 h 190980"/>
                <a:gd name="connsiteX29" fmla="*/ 190893 w 194272"/>
                <a:gd name="connsiteY29" fmla="*/ 35287 h 190980"/>
                <a:gd name="connsiteX30" fmla="*/ 191464 w 194272"/>
                <a:gd name="connsiteY30" fmla="*/ 27857 h 190980"/>
                <a:gd name="connsiteX31" fmla="*/ 192607 w 194272"/>
                <a:gd name="connsiteY31" fmla="*/ 23857 h 190980"/>
                <a:gd name="connsiteX32" fmla="*/ 193750 w 194272"/>
                <a:gd name="connsiteY32" fmla="*/ 19285 h 190980"/>
                <a:gd name="connsiteX33" fmla="*/ 193750 w 194272"/>
                <a:gd name="connsiteY33" fmla="*/ 16999 h 190980"/>
                <a:gd name="connsiteX34" fmla="*/ 190321 w 194272"/>
                <a:gd name="connsiteY34" fmla="*/ 13570 h 19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4272" h="190980">
                  <a:moveTo>
                    <a:pt x="190321" y="13570"/>
                  </a:moveTo>
                  <a:cubicBezTo>
                    <a:pt x="187464" y="14142"/>
                    <a:pt x="184034" y="15856"/>
                    <a:pt x="181177" y="15284"/>
                  </a:cubicBezTo>
                  <a:cubicBezTo>
                    <a:pt x="176034" y="14713"/>
                    <a:pt x="178319" y="8427"/>
                    <a:pt x="176034" y="6140"/>
                  </a:cubicBezTo>
                  <a:cubicBezTo>
                    <a:pt x="174890" y="4997"/>
                    <a:pt x="174319" y="3283"/>
                    <a:pt x="173176" y="2140"/>
                  </a:cubicBezTo>
                  <a:cubicBezTo>
                    <a:pt x="171462" y="-146"/>
                    <a:pt x="167461" y="-718"/>
                    <a:pt x="164604" y="997"/>
                  </a:cubicBezTo>
                  <a:cubicBezTo>
                    <a:pt x="162889" y="2140"/>
                    <a:pt x="160032" y="3854"/>
                    <a:pt x="159460" y="5569"/>
                  </a:cubicBezTo>
                  <a:cubicBezTo>
                    <a:pt x="154888" y="17570"/>
                    <a:pt x="148030" y="27857"/>
                    <a:pt x="136029" y="34144"/>
                  </a:cubicBezTo>
                  <a:cubicBezTo>
                    <a:pt x="133743" y="35858"/>
                    <a:pt x="132028" y="38716"/>
                    <a:pt x="130314" y="41573"/>
                  </a:cubicBezTo>
                  <a:cubicBezTo>
                    <a:pt x="128028" y="45002"/>
                    <a:pt x="126313" y="48432"/>
                    <a:pt x="125170" y="51860"/>
                  </a:cubicBezTo>
                  <a:cubicBezTo>
                    <a:pt x="121741" y="60433"/>
                    <a:pt x="116026" y="66148"/>
                    <a:pt x="108025" y="70148"/>
                  </a:cubicBezTo>
                  <a:cubicBezTo>
                    <a:pt x="98881" y="74720"/>
                    <a:pt x="90309" y="80435"/>
                    <a:pt x="81736" y="85579"/>
                  </a:cubicBezTo>
                  <a:cubicBezTo>
                    <a:pt x="74307" y="89579"/>
                    <a:pt x="69163" y="97580"/>
                    <a:pt x="59448" y="97580"/>
                  </a:cubicBezTo>
                  <a:cubicBezTo>
                    <a:pt x="57162" y="97580"/>
                    <a:pt x="55447" y="99867"/>
                    <a:pt x="53161" y="101009"/>
                  </a:cubicBezTo>
                  <a:cubicBezTo>
                    <a:pt x="41731" y="110153"/>
                    <a:pt x="30301" y="120440"/>
                    <a:pt x="20014" y="130727"/>
                  </a:cubicBezTo>
                  <a:cubicBezTo>
                    <a:pt x="11442" y="139300"/>
                    <a:pt x="6298" y="149587"/>
                    <a:pt x="583" y="159874"/>
                  </a:cubicBezTo>
                  <a:cubicBezTo>
                    <a:pt x="-1131" y="162732"/>
                    <a:pt x="1154" y="168447"/>
                    <a:pt x="4584" y="170161"/>
                  </a:cubicBezTo>
                  <a:cubicBezTo>
                    <a:pt x="12013" y="173018"/>
                    <a:pt x="19443" y="175876"/>
                    <a:pt x="24014" y="182734"/>
                  </a:cubicBezTo>
                  <a:cubicBezTo>
                    <a:pt x="25158" y="183877"/>
                    <a:pt x="25729" y="185020"/>
                    <a:pt x="26872" y="186163"/>
                  </a:cubicBezTo>
                  <a:cubicBezTo>
                    <a:pt x="32015" y="191307"/>
                    <a:pt x="39445" y="192449"/>
                    <a:pt x="46303" y="189020"/>
                  </a:cubicBezTo>
                  <a:cubicBezTo>
                    <a:pt x="57733" y="183877"/>
                    <a:pt x="65734" y="173018"/>
                    <a:pt x="77164" y="167303"/>
                  </a:cubicBezTo>
                  <a:cubicBezTo>
                    <a:pt x="80593" y="162160"/>
                    <a:pt x="83450" y="156445"/>
                    <a:pt x="86879" y="151302"/>
                  </a:cubicBezTo>
                  <a:cubicBezTo>
                    <a:pt x="89165" y="147872"/>
                    <a:pt x="91452" y="144443"/>
                    <a:pt x="93738" y="142157"/>
                  </a:cubicBezTo>
                  <a:cubicBezTo>
                    <a:pt x="97738" y="138157"/>
                    <a:pt x="100595" y="133585"/>
                    <a:pt x="102882" y="128442"/>
                  </a:cubicBezTo>
                  <a:cubicBezTo>
                    <a:pt x="112025" y="110725"/>
                    <a:pt x="109739" y="115297"/>
                    <a:pt x="125742" y="106724"/>
                  </a:cubicBezTo>
                  <a:cubicBezTo>
                    <a:pt x="130314" y="104438"/>
                    <a:pt x="134885" y="104438"/>
                    <a:pt x="139458" y="104438"/>
                  </a:cubicBezTo>
                  <a:cubicBezTo>
                    <a:pt x="144601" y="104438"/>
                    <a:pt x="148030" y="101581"/>
                    <a:pt x="146887" y="97580"/>
                  </a:cubicBezTo>
                  <a:cubicBezTo>
                    <a:pt x="145173" y="89579"/>
                    <a:pt x="146887" y="83864"/>
                    <a:pt x="154317" y="79864"/>
                  </a:cubicBezTo>
                  <a:cubicBezTo>
                    <a:pt x="157174" y="78721"/>
                    <a:pt x="159460" y="76435"/>
                    <a:pt x="161174" y="73577"/>
                  </a:cubicBezTo>
                  <a:cubicBezTo>
                    <a:pt x="169175" y="62719"/>
                    <a:pt x="178891" y="53575"/>
                    <a:pt x="187464" y="43859"/>
                  </a:cubicBezTo>
                  <a:cubicBezTo>
                    <a:pt x="189749" y="41573"/>
                    <a:pt x="190893" y="38716"/>
                    <a:pt x="190893" y="35287"/>
                  </a:cubicBezTo>
                  <a:cubicBezTo>
                    <a:pt x="190893" y="32429"/>
                    <a:pt x="191464" y="29000"/>
                    <a:pt x="191464" y="27857"/>
                  </a:cubicBezTo>
                  <a:cubicBezTo>
                    <a:pt x="192035" y="25572"/>
                    <a:pt x="192035" y="24428"/>
                    <a:pt x="192607" y="23857"/>
                  </a:cubicBezTo>
                  <a:cubicBezTo>
                    <a:pt x="193179" y="22142"/>
                    <a:pt x="193179" y="20999"/>
                    <a:pt x="193750" y="19285"/>
                  </a:cubicBezTo>
                  <a:cubicBezTo>
                    <a:pt x="193750" y="18713"/>
                    <a:pt x="193750" y="17570"/>
                    <a:pt x="193750" y="16999"/>
                  </a:cubicBezTo>
                  <a:cubicBezTo>
                    <a:pt x="195464" y="15284"/>
                    <a:pt x="192607" y="12998"/>
                    <a:pt x="190321" y="1357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8" name="Dowolny kształt: kształt 417">
              <a:extLst>
                <a:ext uri="{FF2B5EF4-FFF2-40B4-BE49-F238E27FC236}">
                  <a16:creationId xmlns:a16="http://schemas.microsoft.com/office/drawing/2014/main" id="{9D575E3E-B8E2-4449-8903-EBE49D91EA15}"/>
                </a:ext>
              </a:extLst>
            </p:cNvPr>
            <p:cNvSpPr/>
            <p:nvPr/>
          </p:nvSpPr>
          <p:spPr>
            <a:xfrm>
              <a:off x="7722061" y="2803985"/>
              <a:ext cx="164818" cy="104167"/>
            </a:xfrm>
            <a:custGeom>
              <a:avLst/>
              <a:gdLst>
                <a:gd name="connsiteX0" fmla="*/ 83666 w 164818"/>
                <a:gd name="connsiteY0" fmla="*/ 102453 h 104167"/>
                <a:gd name="connsiteX1" fmla="*/ 117956 w 164818"/>
                <a:gd name="connsiteY1" fmla="*/ 87594 h 104167"/>
                <a:gd name="connsiteX2" fmla="*/ 123671 w 164818"/>
                <a:gd name="connsiteY2" fmla="*/ 83594 h 104167"/>
                <a:gd name="connsiteX3" fmla="*/ 144245 w 164818"/>
                <a:gd name="connsiteY3" fmla="*/ 72735 h 104167"/>
                <a:gd name="connsiteX4" fmla="*/ 151675 w 164818"/>
                <a:gd name="connsiteY4" fmla="*/ 67592 h 104167"/>
                <a:gd name="connsiteX5" fmla="*/ 159675 w 164818"/>
                <a:gd name="connsiteY5" fmla="*/ 59019 h 104167"/>
                <a:gd name="connsiteX6" fmla="*/ 160818 w 164818"/>
                <a:gd name="connsiteY6" fmla="*/ 55019 h 104167"/>
                <a:gd name="connsiteX7" fmla="*/ 164248 w 164818"/>
                <a:gd name="connsiteY7" fmla="*/ 37302 h 104167"/>
                <a:gd name="connsiteX8" fmla="*/ 164819 w 164818"/>
                <a:gd name="connsiteY8" fmla="*/ 35016 h 104167"/>
                <a:gd name="connsiteX9" fmla="*/ 163676 w 164818"/>
                <a:gd name="connsiteY9" fmla="*/ 33302 h 104167"/>
                <a:gd name="connsiteX10" fmla="*/ 155675 w 164818"/>
                <a:gd name="connsiteY10" fmla="*/ 28158 h 104167"/>
                <a:gd name="connsiteX11" fmla="*/ 152818 w 164818"/>
                <a:gd name="connsiteY11" fmla="*/ 17300 h 104167"/>
                <a:gd name="connsiteX12" fmla="*/ 147674 w 164818"/>
                <a:gd name="connsiteY12" fmla="*/ 7013 h 104167"/>
                <a:gd name="connsiteX13" fmla="*/ 143673 w 164818"/>
                <a:gd name="connsiteY13" fmla="*/ 5870 h 104167"/>
                <a:gd name="connsiteX14" fmla="*/ 135101 w 164818"/>
                <a:gd name="connsiteY14" fmla="*/ 4155 h 104167"/>
                <a:gd name="connsiteX15" fmla="*/ 123100 w 164818"/>
                <a:gd name="connsiteY15" fmla="*/ 4155 h 104167"/>
                <a:gd name="connsiteX16" fmla="*/ 99668 w 164818"/>
                <a:gd name="connsiteY16" fmla="*/ 9870 h 104167"/>
                <a:gd name="connsiteX17" fmla="*/ 90524 w 164818"/>
                <a:gd name="connsiteY17" fmla="*/ 9870 h 104167"/>
                <a:gd name="connsiteX18" fmla="*/ 75665 w 164818"/>
                <a:gd name="connsiteY18" fmla="*/ 16728 h 104167"/>
                <a:gd name="connsiteX19" fmla="*/ 71665 w 164818"/>
                <a:gd name="connsiteY19" fmla="*/ 16728 h 104167"/>
                <a:gd name="connsiteX20" fmla="*/ 67664 w 164818"/>
                <a:gd name="connsiteY20" fmla="*/ 11013 h 104167"/>
                <a:gd name="connsiteX21" fmla="*/ 61377 w 164818"/>
                <a:gd name="connsiteY21" fmla="*/ 12156 h 104167"/>
                <a:gd name="connsiteX22" fmla="*/ 60235 w 164818"/>
                <a:gd name="connsiteY22" fmla="*/ 21300 h 104167"/>
                <a:gd name="connsiteX23" fmla="*/ 54520 w 164818"/>
                <a:gd name="connsiteY23" fmla="*/ 30444 h 104167"/>
                <a:gd name="connsiteX24" fmla="*/ 50519 w 164818"/>
                <a:gd name="connsiteY24" fmla="*/ 32159 h 104167"/>
                <a:gd name="connsiteX25" fmla="*/ 51091 w 164818"/>
                <a:gd name="connsiteY25" fmla="*/ 32730 h 104167"/>
                <a:gd name="connsiteX26" fmla="*/ 49376 w 164818"/>
                <a:gd name="connsiteY26" fmla="*/ 33302 h 104167"/>
                <a:gd name="connsiteX27" fmla="*/ 50519 w 164818"/>
                <a:gd name="connsiteY27" fmla="*/ 32159 h 104167"/>
                <a:gd name="connsiteX28" fmla="*/ 50519 w 164818"/>
                <a:gd name="connsiteY28" fmla="*/ 32159 h 104167"/>
                <a:gd name="connsiteX29" fmla="*/ 47661 w 164818"/>
                <a:gd name="connsiteY29" fmla="*/ 20157 h 104167"/>
                <a:gd name="connsiteX30" fmla="*/ 42518 w 164818"/>
                <a:gd name="connsiteY30" fmla="*/ 8156 h 104167"/>
                <a:gd name="connsiteX31" fmla="*/ 37375 w 164818"/>
                <a:gd name="connsiteY31" fmla="*/ 3584 h 104167"/>
                <a:gd name="connsiteX32" fmla="*/ 22516 w 164818"/>
                <a:gd name="connsiteY32" fmla="*/ 4155 h 104167"/>
                <a:gd name="connsiteX33" fmla="*/ 23087 w 164818"/>
                <a:gd name="connsiteY33" fmla="*/ 5298 h 104167"/>
                <a:gd name="connsiteX34" fmla="*/ 21944 w 164818"/>
                <a:gd name="connsiteY34" fmla="*/ 4727 h 104167"/>
                <a:gd name="connsiteX35" fmla="*/ 22516 w 164818"/>
                <a:gd name="connsiteY35" fmla="*/ 4155 h 104167"/>
                <a:gd name="connsiteX36" fmla="*/ 22516 w 164818"/>
                <a:gd name="connsiteY36" fmla="*/ 4155 h 104167"/>
                <a:gd name="connsiteX37" fmla="*/ 12228 w 164818"/>
                <a:gd name="connsiteY37" fmla="*/ 8727 h 104167"/>
                <a:gd name="connsiteX38" fmla="*/ 227 w 164818"/>
                <a:gd name="connsiteY38" fmla="*/ 25872 h 104167"/>
                <a:gd name="connsiteX39" fmla="*/ 4799 w 164818"/>
                <a:gd name="connsiteY39" fmla="*/ 32730 h 104167"/>
                <a:gd name="connsiteX40" fmla="*/ 11657 w 164818"/>
                <a:gd name="connsiteY40" fmla="*/ 31587 h 104167"/>
                <a:gd name="connsiteX41" fmla="*/ 27087 w 164818"/>
                <a:gd name="connsiteY41" fmla="*/ 33302 h 104167"/>
                <a:gd name="connsiteX42" fmla="*/ 28231 w 164818"/>
                <a:gd name="connsiteY42" fmla="*/ 37302 h 104167"/>
                <a:gd name="connsiteX43" fmla="*/ 20230 w 164818"/>
                <a:gd name="connsiteY43" fmla="*/ 44732 h 104167"/>
                <a:gd name="connsiteX44" fmla="*/ 4227 w 164818"/>
                <a:gd name="connsiteY44" fmla="*/ 47589 h 104167"/>
                <a:gd name="connsiteX45" fmla="*/ 2513 w 164818"/>
                <a:gd name="connsiteY45" fmla="*/ 51018 h 104167"/>
                <a:gd name="connsiteX46" fmla="*/ 4799 w 164818"/>
                <a:gd name="connsiteY46" fmla="*/ 55019 h 104167"/>
                <a:gd name="connsiteX47" fmla="*/ 16229 w 164818"/>
                <a:gd name="connsiteY47" fmla="*/ 57876 h 104167"/>
                <a:gd name="connsiteX48" fmla="*/ 22516 w 164818"/>
                <a:gd name="connsiteY48" fmla="*/ 60734 h 104167"/>
                <a:gd name="connsiteX49" fmla="*/ 28231 w 164818"/>
                <a:gd name="connsiteY49" fmla="*/ 71021 h 104167"/>
                <a:gd name="connsiteX50" fmla="*/ 27087 w 164818"/>
                <a:gd name="connsiteY50" fmla="*/ 75021 h 104167"/>
                <a:gd name="connsiteX51" fmla="*/ 23087 w 164818"/>
                <a:gd name="connsiteY51" fmla="*/ 77307 h 104167"/>
                <a:gd name="connsiteX52" fmla="*/ 17943 w 164818"/>
                <a:gd name="connsiteY52" fmla="*/ 83594 h 104167"/>
                <a:gd name="connsiteX53" fmla="*/ 25373 w 164818"/>
                <a:gd name="connsiteY53" fmla="*/ 91023 h 104167"/>
                <a:gd name="connsiteX54" fmla="*/ 32231 w 164818"/>
                <a:gd name="connsiteY54" fmla="*/ 91595 h 104167"/>
                <a:gd name="connsiteX55" fmla="*/ 53948 w 164818"/>
                <a:gd name="connsiteY55" fmla="*/ 97310 h 104167"/>
                <a:gd name="connsiteX56" fmla="*/ 76236 w 164818"/>
                <a:gd name="connsiteY56" fmla="*/ 104168 h 104167"/>
                <a:gd name="connsiteX57" fmla="*/ 83666 w 164818"/>
                <a:gd name="connsiteY57" fmla="*/ 102453 h 10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4818" h="104167">
                  <a:moveTo>
                    <a:pt x="83666" y="102453"/>
                  </a:moveTo>
                  <a:cubicBezTo>
                    <a:pt x="95096" y="97881"/>
                    <a:pt x="105955" y="91023"/>
                    <a:pt x="117956" y="87594"/>
                  </a:cubicBezTo>
                  <a:cubicBezTo>
                    <a:pt x="120242" y="87023"/>
                    <a:pt x="121956" y="85308"/>
                    <a:pt x="123671" y="83594"/>
                  </a:cubicBezTo>
                  <a:cubicBezTo>
                    <a:pt x="129386" y="77879"/>
                    <a:pt x="136244" y="74450"/>
                    <a:pt x="144245" y="72735"/>
                  </a:cubicBezTo>
                  <a:cubicBezTo>
                    <a:pt x="147674" y="72164"/>
                    <a:pt x="149388" y="69878"/>
                    <a:pt x="151675" y="67592"/>
                  </a:cubicBezTo>
                  <a:cubicBezTo>
                    <a:pt x="153960" y="64734"/>
                    <a:pt x="156818" y="61877"/>
                    <a:pt x="159675" y="59019"/>
                  </a:cubicBezTo>
                  <a:cubicBezTo>
                    <a:pt x="160818" y="57876"/>
                    <a:pt x="161390" y="55590"/>
                    <a:pt x="160818" y="55019"/>
                  </a:cubicBezTo>
                  <a:cubicBezTo>
                    <a:pt x="157390" y="48161"/>
                    <a:pt x="160247" y="43017"/>
                    <a:pt x="164248" y="37302"/>
                  </a:cubicBezTo>
                  <a:cubicBezTo>
                    <a:pt x="164819" y="36731"/>
                    <a:pt x="164819" y="35588"/>
                    <a:pt x="164819" y="35016"/>
                  </a:cubicBezTo>
                  <a:cubicBezTo>
                    <a:pt x="164819" y="34445"/>
                    <a:pt x="164248" y="33302"/>
                    <a:pt x="163676" y="33302"/>
                  </a:cubicBezTo>
                  <a:cubicBezTo>
                    <a:pt x="160818" y="31587"/>
                    <a:pt x="158533" y="29873"/>
                    <a:pt x="155675" y="28158"/>
                  </a:cubicBezTo>
                  <a:cubicBezTo>
                    <a:pt x="151675" y="25301"/>
                    <a:pt x="153960" y="20729"/>
                    <a:pt x="152818" y="17300"/>
                  </a:cubicBezTo>
                  <a:cubicBezTo>
                    <a:pt x="151675" y="13871"/>
                    <a:pt x="149388" y="10442"/>
                    <a:pt x="147674" y="7013"/>
                  </a:cubicBezTo>
                  <a:cubicBezTo>
                    <a:pt x="147103" y="5298"/>
                    <a:pt x="145388" y="5298"/>
                    <a:pt x="143673" y="5870"/>
                  </a:cubicBezTo>
                  <a:cubicBezTo>
                    <a:pt x="140245" y="7013"/>
                    <a:pt x="137387" y="6441"/>
                    <a:pt x="135101" y="4155"/>
                  </a:cubicBezTo>
                  <a:cubicBezTo>
                    <a:pt x="131100" y="-417"/>
                    <a:pt x="127100" y="155"/>
                    <a:pt x="123100" y="4155"/>
                  </a:cubicBezTo>
                  <a:cubicBezTo>
                    <a:pt x="116241" y="10442"/>
                    <a:pt x="108812" y="13299"/>
                    <a:pt x="99668" y="9870"/>
                  </a:cubicBezTo>
                  <a:cubicBezTo>
                    <a:pt x="96810" y="8727"/>
                    <a:pt x="93381" y="11013"/>
                    <a:pt x="90524" y="9870"/>
                  </a:cubicBezTo>
                  <a:cubicBezTo>
                    <a:pt x="82523" y="7013"/>
                    <a:pt x="78523" y="10442"/>
                    <a:pt x="75665" y="16728"/>
                  </a:cubicBezTo>
                  <a:cubicBezTo>
                    <a:pt x="75093" y="17300"/>
                    <a:pt x="72808" y="17300"/>
                    <a:pt x="71665" y="16728"/>
                  </a:cubicBezTo>
                  <a:cubicBezTo>
                    <a:pt x="69950" y="15014"/>
                    <a:pt x="68807" y="13299"/>
                    <a:pt x="67664" y="11013"/>
                  </a:cubicBezTo>
                  <a:cubicBezTo>
                    <a:pt x="66521" y="9299"/>
                    <a:pt x="62521" y="9870"/>
                    <a:pt x="61377" y="12156"/>
                  </a:cubicBezTo>
                  <a:cubicBezTo>
                    <a:pt x="59663" y="15014"/>
                    <a:pt x="59663" y="17871"/>
                    <a:pt x="60235" y="21300"/>
                  </a:cubicBezTo>
                  <a:cubicBezTo>
                    <a:pt x="61377" y="26444"/>
                    <a:pt x="58520" y="28730"/>
                    <a:pt x="54520" y="30444"/>
                  </a:cubicBezTo>
                  <a:cubicBezTo>
                    <a:pt x="53376" y="31016"/>
                    <a:pt x="51662" y="31587"/>
                    <a:pt x="50519" y="32159"/>
                  </a:cubicBezTo>
                  <a:cubicBezTo>
                    <a:pt x="50519" y="32159"/>
                    <a:pt x="51091" y="32730"/>
                    <a:pt x="51091" y="32730"/>
                  </a:cubicBezTo>
                  <a:cubicBezTo>
                    <a:pt x="50519" y="32730"/>
                    <a:pt x="49947" y="33302"/>
                    <a:pt x="49376" y="33302"/>
                  </a:cubicBezTo>
                  <a:cubicBezTo>
                    <a:pt x="49947" y="32730"/>
                    <a:pt x="49947" y="32159"/>
                    <a:pt x="50519" y="32159"/>
                  </a:cubicBezTo>
                  <a:cubicBezTo>
                    <a:pt x="50519" y="32159"/>
                    <a:pt x="50519" y="32159"/>
                    <a:pt x="50519" y="32159"/>
                  </a:cubicBezTo>
                  <a:cubicBezTo>
                    <a:pt x="47661" y="28730"/>
                    <a:pt x="47090" y="24729"/>
                    <a:pt x="47661" y="20157"/>
                  </a:cubicBezTo>
                  <a:cubicBezTo>
                    <a:pt x="48233" y="15585"/>
                    <a:pt x="46518" y="11013"/>
                    <a:pt x="42518" y="8156"/>
                  </a:cubicBezTo>
                  <a:cubicBezTo>
                    <a:pt x="40803" y="7013"/>
                    <a:pt x="39089" y="5298"/>
                    <a:pt x="37375" y="3584"/>
                  </a:cubicBezTo>
                  <a:cubicBezTo>
                    <a:pt x="32231" y="-1560"/>
                    <a:pt x="29945" y="-988"/>
                    <a:pt x="22516" y="4155"/>
                  </a:cubicBezTo>
                  <a:lnTo>
                    <a:pt x="23087" y="5298"/>
                  </a:lnTo>
                  <a:lnTo>
                    <a:pt x="21944" y="4727"/>
                  </a:lnTo>
                  <a:cubicBezTo>
                    <a:pt x="21944" y="4727"/>
                    <a:pt x="22516" y="4727"/>
                    <a:pt x="22516" y="4155"/>
                  </a:cubicBezTo>
                  <a:lnTo>
                    <a:pt x="22516" y="4155"/>
                  </a:lnTo>
                  <a:cubicBezTo>
                    <a:pt x="18515" y="5298"/>
                    <a:pt x="14515" y="5870"/>
                    <a:pt x="12228" y="8727"/>
                  </a:cubicBezTo>
                  <a:cubicBezTo>
                    <a:pt x="8228" y="14442"/>
                    <a:pt x="4227" y="20157"/>
                    <a:pt x="227" y="25872"/>
                  </a:cubicBezTo>
                  <a:cubicBezTo>
                    <a:pt x="-916" y="27587"/>
                    <a:pt x="2513" y="32730"/>
                    <a:pt x="4799" y="32730"/>
                  </a:cubicBezTo>
                  <a:cubicBezTo>
                    <a:pt x="7085" y="32730"/>
                    <a:pt x="9371" y="32730"/>
                    <a:pt x="11657" y="31587"/>
                  </a:cubicBezTo>
                  <a:cubicBezTo>
                    <a:pt x="17372" y="28730"/>
                    <a:pt x="22516" y="31016"/>
                    <a:pt x="27087" y="33302"/>
                  </a:cubicBezTo>
                  <a:cubicBezTo>
                    <a:pt x="28802" y="33873"/>
                    <a:pt x="29373" y="35588"/>
                    <a:pt x="28231" y="37302"/>
                  </a:cubicBezTo>
                  <a:cubicBezTo>
                    <a:pt x="25945" y="40160"/>
                    <a:pt x="25373" y="44160"/>
                    <a:pt x="20230" y="44732"/>
                  </a:cubicBezTo>
                  <a:cubicBezTo>
                    <a:pt x="14515" y="45303"/>
                    <a:pt x="9371" y="46446"/>
                    <a:pt x="4227" y="47589"/>
                  </a:cubicBezTo>
                  <a:cubicBezTo>
                    <a:pt x="3656" y="47589"/>
                    <a:pt x="2513" y="49875"/>
                    <a:pt x="2513" y="51018"/>
                  </a:cubicBezTo>
                  <a:cubicBezTo>
                    <a:pt x="2513" y="52161"/>
                    <a:pt x="3656" y="54447"/>
                    <a:pt x="4799" y="55019"/>
                  </a:cubicBezTo>
                  <a:cubicBezTo>
                    <a:pt x="8228" y="56162"/>
                    <a:pt x="12228" y="56733"/>
                    <a:pt x="16229" y="57876"/>
                  </a:cubicBezTo>
                  <a:cubicBezTo>
                    <a:pt x="18515" y="58448"/>
                    <a:pt x="20801" y="59591"/>
                    <a:pt x="22516" y="60734"/>
                  </a:cubicBezTo>
                  <a:cubicBezTo>
                    <a:pt x="24801" y="63591"/>
                    <a:pt x="26516" y="67020"/>
                    <a:pt x="28231" y="71021"/>
                  </a:cubicBezTo>
                  <a:cubicBezTo>
                    <a:pt x="28802" y="72164"/>
                    <a:pt x="27659" y="73878"/>
                    <a:pt x="27087" y="75021"/>
                  </a:cubicBezTo>
                  <a:cubicBezTo>
                    <a:pt x="25945" y="76164"/>
                    <a:pt x="24801" y="76736"/>
                    <a:pt x="23087" y="77307"/>
                  </a:cubicBezTo>
                  <a:cubicBezTo>
                    <a:pt x="19086" y="77879"/>
                    <a:pt x="17372" y="79593"/>
                    <a:pt x="17943" y="83594"/>
                  </a:cubicBezTo>
                  <a:cubicBezTo>
                    <a:pt x="17943" y="88166"/>
                    <a:pt x="20801" y="90452"/>
                    <a:pt x="25373" y="91023"/>
                  </a:cubicBezTo>
                  <a:cubicBezTo>
                    <a:pt x="27659" y="91023"/>
                    <a:pt x="29945" y="91595"/>
                    <a:pt x="32231" y="91595"/>
                  </a:cubicBezTo>
                  <a:cubicBezTo>
                    <a:pt x="40232" y="91023"/>
                    <a:pt x="48233" y="91023"/>
                    <a:pt x="53948" y="97310"/>
                  </a:cubicBezTo>
                  <a:cubicBezTo>
                    <a:pt x="61377" y="99596"/>
                    <a:pt x="68807" y="102453"/>
                    <a:pt x="76236" y="104168"/>
                  </a:cubicBezTo>
                  <a:cubicBezTo>
                    <a:pt x="76808" y="103596"/>
                    <a:pt x="80808" y="103596"/>
                    <a:pt x="83666" y="10245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9" name="Dowolny kształt: kształt 418">
              <a:extLst>
                <a:ext uri="{FF2B5EF4-FFF2-40B4-BE49-F238E27FC236}">
                  <a16:creationId xmlns:a16="http://schemas.microsoft.com/office/drawing/2014/main" id="{4F648D6F-1DE0-4972-9C0E-824F12F46085}"/>
                </a:ext>
              </a:extLst>
            </p:cNvPr>
            <p:cNvSpPr/>
            <p:nvPr/>
          </p:nvSpPr>
          <p:spPr>
            <a:xfrm>
              <a:off x="9201494" y="1955098"/>
              <a:ext cx="157794" cy="140238"/>
            </a:xfrm>
            <a:custGeom>
              <a:avLst/>
              <a:gdLst>
                <a:gd name="connsiteX0" fmla="*/ 3836 w 157794"/>
                <a:gd name="connsiteY0" fmla="*/ 71801 h 140238"/>
                <a:gd name="connsiteX1" fmla="*/ 7837 w 157794"/>
                <a:gd name="connsiteY1" fmla="*/ 76373 h 140238"/>
                <a:gd name="connsiteX2" fmla="*/ 14695 w 157794"/>
                <a:gd name="connsiteY2" fmla="*/ 77516 h 140238"/>
                <a:gd name="connsiteX3" fmla="*/ 30125 w 157794"/>
                <a:gd name="connsiteY3" fmla="*/ 83231 h 140238"/>
                <a:gd name="connsiteX4" fmla="*/ 32411 w 157794"/>
                <a:gd name="connsiteY4" fmla="*/ 84374 h 140238"/>
                <a:gd name="connsiteX5" fmla="*/ 30697 w 157794"/>
                <a:gd name="connsiteY5" fmla="*/ 86660 h 140238"/>
                <a:gd name="connsiteX6" fmla="*/ 21553 w 157794"/>
                <a:gd name="connsiteY6" fmla="*/ 88375 h 140238"/>
                <a:gd name="connsiteX7" fmla="*/ 13552 w 157794"/>
                <a:gd name="connsiteY7" fmla="*/ 92947 h 140238"/>
                <a:gd name="connsiteX8" fmla="*/ 16981 w 157794"/>
                <a:gd name="connsiteY8" fmla="*/ 100948 h 140238"/>
                <a:gd name="connsiteX9" fmla="*/ 30697 w 157794"/>
                <a:gd name="connsiteY9" fmla="*/ 113521 h 140238"/>
                <a:gd name="connsiteX10" fmla="*/ 34697 w 157794"/>
                <a:gd name="connsiteY10" fmla="*/ 114664 h 140238"/>
                <a:gd name="connsiteX11" fmla="*/ 47842 w 157794"/>
                <a:gd name="connsiteY11" fmla="*/ 93518 h 140238"/>
                <a:gd name="connsiteX12" fmla="*/ 46699 w 157794"/>
                <a:gd name="connsiteY12" fmla="*/ 87232 h 140238"/>
                <a:gd name="connsiteX13" fmla="*/ 48413 w 157794"/>
                <a:gd name="connsiteY13" fmla="*/ 85517 h 140238"/>
                <a:gd name="connsiteX14" fmla="*/ 50699 w 157794"/>
                <a:gd name="connsiteY14" fmla="*/ 85517 h 140238"/>
                <a:gd name="connsiteX15" fmla="*/ 56414 w 157794"/>
                <a:gd name="connsiteY15" fmla="*/ 100376 h 140238"/>
                <a:gd name="connsiteX16" fmla="*/ 55271 w 157794"/>
                <a:gd name="connsiteY16" fmla="*/ 109520 h 140238"/>
                <a:gd name="connsiteX17" fmla="*/ 60986 w 157794"/>
                <a:gd name="connsiteY17" fmla="*/ 118093 h 140238"/>
                <a:gd name="connsiteX18" fmla="*/ 74702 w 157794"/>
                <a:gd name="connsiteY18" fmla="*/ 124951 h 140238"/>
                <a:gd name="connsiteX19" fmla="*/ 94705 w 157794"/>
                <a:gd name="connsiteY19" fmla="*/ 135238 h 140238"/>
                <a:gd name="connsiteX20" fmla="*/ 134138 w 157794"/>
                <a:gd name="connsiteY20" fmla="*/ 139810 h 140238"/>
                <a:gd name="connsiteX21" fmla="*/ 140996 w 157794"/>
                <a:gd name="connsiteY21" fmla="*/ 139810 h 140238"/>
                <a:gd name="connsiteX22" fmla="*/ 156427 w 157794"/>
                <a:gd name="connsiteY22" fmla="*/ 128951 h 140238"/>
                <a:gd name="connsiteX23" fmla="*/ 156998 w 157794"/>
                <a:gd name="connsiteY23" fmla="*/ 119807 h 140238"/>
                <a:gd name="connsiteX24" fmla="*/ 154141 w 157794"/>
                <a:gd name="connsiteY24" fmla="*/ 116378 h 140238"/>
                <a:gd name="connsiteX25" fmla="*/ 146711 w 157794"/>
                <a:gd name="connsiteY25" fmla="*/ 110663 h 140238"/>
                <a:gd name="connsiteX26" fmla="*/ 143282 w 157794"/>
                <a:gd name="connsiteY26" fmla="*/ 102662 h 140238"/>
                <a:gd name="connsiteX27" fmla="*/ 136424 w 157794"/>
                <a:gd name="connsiteY27" fmla="*/ 85517 h 140238"/>
                <a:gd name="connsiteX28" fmla="*/ 115850 w 157794"/>
                <a:gd name="connsiteY28" fmla="*/ 60943 h 140238"/>
                <a:gd name="connsiteX29" fmla="*/ 102706 w 157794"/>
                <a:gd name="connsiteY29" fmla="*/ 60371 h 140238"/>
                <a:gd name="connsiteX30" fmla="*/ 92419 w 157794"/>
                <a:gd name="connsiteY30" fmla="*/ 59800 h 140238"/>
                <a:gd name="connsiteX31" fmla="*/ 76988 w 157794"/>
                <a:gd name="connsiteY31" fmla="*/ 60371 h 140238"/>
                <a:gd name="connsiteX32" fmla="*/ 73559 w 157794"/>
                <a:gd name="connsiteY32" fmla="*/ 62086 h 140238"/>
                <a:gd name="connsiteX33" fmla="*/ 73559 w 157794"/>
                <a:gd name="connsiteY33" fmla="*/ 63229 h 140238"/>
                <a:gd name="connsiteX34" fmla="*/ 72416 w 157794"/>
                <a:gd name="connsiteY34" fmla="*/ 63229 h 140238"/>
                <a:gd name="connsiteX35" fmla="*/ 62129 w 157794"/>
                <a:gd name="connsiteY35" fmla="*/ 73516 h 140238"/>
                <a:gd name="connsiteX36" fmla="*/ 58700 w 157794"/>
                <a:gd name="connsiteY36" fmla="*/ 72944 h 140238"/>
                <a:gd name="connsiteX37" fmla="*/ 58700 w 157794"/>
                <a:gd name="connsiteY37" fmla="*/ 70658 h 140238"/>
                <a:gd name="connsiteX38" fmla="*/ 72416 w 157794"/>
                <a:gd name="connsiteY38" fmla="*/ 62657 h 140238"/>
                <a:gd name="connsiteX39" fmla="*/ 72988 w 157794"/>
                <a:gd name="connsiteY39" fmla="*/ 62086 h 140238"/>
                <a:gd name="connsiteX40" fmla="*/ 73559 w 157794"/>
                <a:gd name="connsiteY40" fmla="*/ 61514 h 140238"/>
                <a:gd name="connsiteX41" fmla="*/ 66701 w 157794"/>
                <a:gd name="connsiteY41" fmla="*/ 43798 h 140238"/>
                <a:gd name="connsiteX42" fmla="*/ 59272 w 157794"/>
                <a:gd name="connsiteY42" fmla="*/ 27224 h 140238"/>
                <a:gd name="connsiteX43" fmla="*/ 52985 w 157794"/>
                <a:gd name="connsiteY43" fmla="*/ 20938 h 140238"/>
                <a:gd name="connsiteX44" fmla="*/ 29554 w 157794"/>
                <a:gd name="connsiteY44" fmla="*/ 6650 h 140238"/>
                <a:gd name="connsiteX45" fmla="*/ 19838 w 157794"/>
                <a:gd name="connsiteY45" fmla="*/ 364 h 140238"/>
                <a:gd name="connsiteX46" fmla="*/ 11837 w 157794"/>
                <a:gd name="connsiteY46" fmla="*/ 3221 h 140238"/>
                <a:gd name="connsiteX47" fmla="*/ 4979 w 157794"/>
                <a:gd name="connsiteY47" fmla="*/ 20366 h 140238"/>
                <a:gd name="connsiteX48" fmla="*/ 2122 w 157794"/>
                <a:gd name="connsiteY48" fmla="*/ 47227 h 140238"/>
                <a:gd name="connsiteX49" fmla="*/ 3836 w 157794"/>
                <a:gd name="connsiteY49" fmla="*/ 71801 h 14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57794" h="140238">
                  <a:moveTo>
                    <a:pt x="3836" y="71801"/>
                  </a:moveTo>
                  <a:cubicBezTo>
                    <a:pt x="3265" y="74087"/>
                    <a:pt x="4979" y="75802"/>
                    <a:pt x="7837" y="76373"/>
                  </a:cubicBezTo>
                  <a:cubicBezTo>
                    <a:pt x="10123" y="76945"/>
                    <a:pt x="12980" y="76373"/>
                    <a:pt x="14695" y="77516"/>
                  </a:cubicBezTo>
                  <a:cubicBezTo>
                    <a:pt x="19267" y="80945"/>
                    <a:pt x="24410" y="82660"/>
                    <a:pt x="30125" y="83231"/>
                  </a:cubicBezTo>
                  <a:cubicBezTo>
                    <a:pt x="30697" y="83231"/>
                    <a:pt x="31840" y="83803"/>
                    <a:pt x="32411" y="84374"/>
                  </a:cubicBezTo>
                  <a:cubicBezTo>
                    <a:pt x="33554" y="85517"/>
                    <a:pt x="32411" y="86089"/>
                    <a:pt x="30697" y="86660"/>
                  </a:cubicBezTo>
                  <a:cubicBezTo>
                    <a:pt x="27839" y="87232"/>
                    <a:pt x="24410" y="87803"/>
                    <a:pt x="21553" y="88375"/>
                  </a:cubicBezTo>
                  <a:cubicBezTo>
                    <a:pt x="18124" y="88946"/>
                    <a:pt x="15838" y="90089"/>
                    <a:pt x="13552" y="92947"/>
                  </a:cubicBezTo>
                  <a:cubicBezTo>
                    <a:pt x="12409" y="94661"/>
                    <a:pt x="13552" y="97519"/>
                    <a:pt x="16981" y="100948"/>
                  </a:cubicBezTo>
                  <a:cubicBezTo>
                    <a:pt x="21553" y="104948"/>
                    <a:pt x="26125" y="109520"/>
                    <a:pt x="30697" y="113521"/>
                  </a:cubicBezTo>
                  <a:cubicBezTo>
                    <a:pt x="31840" y="114664"/>
                    <a:pt x="33554" y="115235"/>
                    <a:pt x="34697" y="114664"/>
                  </a:cubicBezTo>
                  <a:cubicBezTo>
                    <a:pt x="44413" y="112949"/>
                    <a:pt x="50699" y="103234"/>
                    <a:pt x="47842" y="93518"/>
                  </a:cubicBezTo>
                  <a:cubicBezTo>
                    <a:pt x="47270" y="91232"/>
                    <a:pt x="45556" y="89518"/>
                    <a:pt x="46699" y="87232"/>
                  </a:cubicBezTo>
                  <a:cubicBezTo>
                    <a:pt x="47270" y="86660"/>
                    <a:pt x="47842" y="86089"/>
                    <a:pt x="48413" y="85517"/>
                  </a:cubicBezTo>
                  <a:cubicBezTo>
                    <a:pt x="48985" y="85517"/>
                    <a:pt x="50128" y="84946"/>
                    <a:pt x="50699" y="85517"/>
                  </a:cubicBezTo>
                  <a:cubicBezTo>
                    <a:pt x="54128" y="90089"/>
                    <a:pt x="57557" y="94090"/>
                    <a:pt x="56414" y="100376"/>
                  </a:cubicBezTo>
                  <a:cubicBezTo>
                    <a:pt x="55843" y="103234"/>
                    <a:pt x="55843" y="106663"/>
                    <a:pt x="55271" y="109520"/>
                  </a:cubicBezTo>
                  <a:cubicBezTo>
                    <a:pt x="54128" y="117521"/>
                    <a:pt x="54128" y="118093"/>
                    <a:pt x="60986" y="118093"/>
                  </a:cubicBezTo>
                  <a:cubicBezTo>
                    <a:pt x="66701" y="118093"/>
                    <a:pt x="71845" y="119807"/>
                    <a:pt x="74702" y="124951"/>
                  </a:cubicBezTo>
                  <a:cubicBezTo>
                    <a:pt x="79274" y="132380"/>
                    <a:pt x="86132" y="135238"/>
                    <a:pt x="94705" y="135238"/>
                  </a:cubicBezTo>
                  <a:cubicBezTo>
                    <a:pt x="107849" y="135238"/>
                    <a:pt x="120994" y="135809"/>
                    <a:pt x="134138" y="139810"/>
                  </a:cubicBezTo>
                  <a:cubicBezTo>
                    <a:pt x="136424" y="140381"/>
                    <a:pt x="139282" y="140381"/>
                    <a:pt x="140996" y="139810"/>
                  </a:cubicBezTo>
                  <a:cubicBezTo>
                    <a:pt x="146711" y="137524"/>
                    <a:pt x="151855" y="134095"/>
                    <a:pt x="156427" y="128951"/>
                  </a:cubicBezTo>
                  <a:cubicBezTo>
                    <a:pt x="158141" y="127237"/>
                    <a:pt x="158141" y="122093"/>
                    <a:pt x="156998" y="119807"/>
                  </a:cubicBezTo>
                  <a:cubicBezTo>
                    <a:pt x="155855" y="118664"/>
                    <a:pt x="155284" y="116950"/>
                    <a:pt x="154141" y="116378"/>
                  </a:cubicBezTo>
                  <a:cubicBezTo>
                    <a:pt x="151855" y="114092"/>
                    <a:pt x="149569" y="112378"/>
                    <a:pt x="146711" y="110663"/>
                  </a:cubicBezTo>
                  <a:cubicBezTo>
                    <a:pt x="143282" y="108949"/>
                    <a:pt x="142711" y="106091"/>
                    <a:pt x="143282" y="102662"/>
                  </a:cubicBezTo>
                  <a:cubicBezTo>
                    <a:pt x="144425" y="95804"/>
                    <a:pt x="137567" y="91804"/>
                    <a:pt x="136424" y="85517"/>
                  </a:cubicBezTo>
                  <a:cubicBezTo>
                    <a:pt x="134138" y="73516"/>
                    <a:pt x="125566" y="67229"/>
                    <a:pt x="115850" y="60943"/>
                  </a:cubicBezTo>
                  <a:cubicBezTo>
                    <a:pt x="111278" y="58085"/>
                    <a:pt x="106706" y="57514"/>
                    <a:pt x="102706" y="60371"/>
                  </a:cubicBezTo>
                  <a:cubicBezTo>
                    <a:pt x="98705" y="63229"/>
                    <a:pt x="95848" y="62086"/>
                    <a:pt x="92419" y="59800"/>
                  </a:cubicBezTo>
                  <a:cubicBezTo>
                    <a:pt x="87275" y="56371"/>
                    <a:pt x="82132" y="56942"/>
                    <a:pt x="76988" y="60371"/>
                  </a:cubicBezTo>
                  <a:cubicBezTo>
                    <a:pt x="75845" y="60943"/>
                    <a:pt x="74702" y="61514"/>
                    <a:pt x="73559" y="62086"/>
                  </a:cubicBezTo>
                  <a:cubicBezTo>
                    <a:pt x="73559" y="62657"/>
                    <a:pt x="73559" y="62657"/>
                    <a:pt x="73559" y="63229"/>
                  </a:cubicBezTo>
                  <a:cubicBezTo>
                    <a:pt x="72988" y="63229"/>
                    <a:pt x="72988" y="63229"/>
                    <a:pt x="72416" y="63229"/>
                  </a:cubicBezTo>
                  <a:cubicBezTo>
                    <a:pt x="68987" y="66658"/>
                    <a:pt x="65558" y="70087"/>
                    <a:pt x="62129" y="73516"/>
                  </a:cubicBezTo>
                  <a:cubicBezTo>
                    <a:pt x="60986" y="74659"/>
                    <a:pt x="59272" y="74659"/>
                    <a:pt x="58700" y="72944"/>
                  </a:cubicBezTo>
                  <a:cubicBezTo>
                    <a:pt x="58700" y="72373"/>
                    <a:pt x="58700" y="71230"/>
                    <a:pt x="58700" y="70658"/>
                  </a:cubicBezTo>
                  <a:cubicBezTo>
                    <a:pt x="62129" y="66086"/>
                    <a:pt x="66130" y="62657"/>
                    <a:pt x="72416" y="62657"/>
                  </a:cubicBezTo>
                  <a:cubicBezTo>
                    <a:pt x="72416" y="62657"/>
                    <a:pt x="72988" y="62086"/>
                    <a:pt x="72988" y="62086"/>
                  </a:cubicBezTo>
                  <a:cubicBezTo>
                    <a:pt x="72988" y="62086"/>
                    <a:pt x="73559" y="62086"/>
                    <a:pt x="73559" y="61514"/>
                  </a:cubicBezTo>
                  <a:cubicBezTo>
                    <a:pt x="74131" y="54656"/>
                    <a:pt x="73559" y="48370"/>
                    <a:pt x="66701" y="43798"/>
                  </a:cubicBezTo>
                  <a:cubicBezTo>
                    <a:pt x="61558" y="39797"/>
                    <a:pt x="59843" y="34082"/>
                    <a:pt x="59272" y="27224"/>
                  </a:cubicBezTo>
                  <a:cubicBezTo>
                    <a:pt x="59272" y="23795"/>
                    <a:pt x="56414" y="20938"/>
                    <a:pt x="52985" y="20938"/>
                  </a:cubicBezTo>
                  <a:cubicBezTo>
                    <a:pt x="42698" y="19795"/>
                    <a:pt x="35840" y="14080"/>
                    <a:pt x="29554" y="6650"/>
                  </a:cubicBezTo>
                  <a:cubicBezTo>
                    <a:pt x="27268" y="3793"/>
                    <a:pt x="23267" y="2078"/>
                    <a:pt x="19838" y="364"/>
                  </a:cubicBezTo>
                  <a:cubicBezTo>
                    <a:pt x="17552" y="-779"/>
                    <a:pt x="12409" y="935"/>
                    <a:pt x="11837" y="3221"/>
                  </a:cubicBezTo>
                  <a:cubicBezTo>
                    <a:pt x="10123" y="9508"/>
                    <a:pt x="8408" y="15223"/>
                    <a:pt x="4979" y="20366"/>
                  </a:cubicBezTo>
                  <a:cubicBezTo>
                    <a:pt x="-736" y="28939"/>
                    <a:pt x="-1307" y="38654"/>
                    <a:pt x="2122" y="47227"/>
                  </a:cubicBezTo>
                  <a:cubicBezTo>
                    <a:pt x="4408" y="56371"/>
                    <a:pt x="5551" y="63800"/>
                    <a:pt x="3836" y="718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0" name="Dowolny kształt: kształt 419">
              <a:extLst>
                <a:ext uri="{FF2B5EF4-FFF2-40B4-BE49-F238E27FC236}">
                  <a16:creationId xmlns:a16="http://schemas.microsoft.com/office/drawing/2014/main" id="{526938A5-F118-43B9-B282-2C9F4E617BAC}"/>
                </a:ext>
              </a:extLst>
            </p:cNvPr>
            <p:cNvSpPr/>
            <p:nvPr/>
          </p:nvSpPr>
          <p:spPr>
            <a:xfrm>
              <a:off x="11367556" y="5186437"/>
              <a:ext cx="106738" cy="228550"/>
            </a:xfrm>
            <a:custGeom>
              <a:avLst/>
              <a:gdLst>
                <a:gd name="connsiteX0" fmla="*/ 102629 w 106738"/>
                <a:gd name="connsiteY0" fmla="*/ 108299 h 228550"/>
                <a:gd name="connsiteX1" fmla="*/ 95771 w 106738"/>
                <a:gd name="connsiteY1" fmla="*/ 108299 h 228550"/>
                <a:gd name="connsiteX2" fmla="*/ 91770 w 106738"/>
                <a:gd name="connsiteY2" fmla="*/ 111157 h 228550"/>
                <a:gd name="connsiteX3" fmla="*/ 72911 w 106738"/>
                <a:gd name="connsiteY3" fmla="*/ 110585 h 228550"/>
                <a:gd name="connsiteX4" fmla="*/ 66053 w 106738"/>
                <a:gd name="connsiteY4" fmla="*/ 98584 h 228550"/>
                <a:gd name="connsiteX5" fmla="*/ 63767 w 106738"/>
                <a:gd name="connsiteY5" fmla="*/ 82582 h 228550"/>
                <a:gd name="connsiteX6" fmla="*/ 61481 w 106738"/>
                <a:gd name="connsiteY6" fmla="*/ 76295 h 228550"/>
                <a:gd name="connsiteX7" fmla="*/ 58052 w 106738"/>
                <a:gd name="connsiteY7" fmla="*/ 74581 h 228550"/>
                <a:gd name="connsiteX8" fmla="*/ 56338 w 106738"/>
                <a:gd name="connsiteY8" fmla="*/ 76295 h 228550"/>
                <a:gd name="connsiteX9" fmla="*/ 54623 w 106738"/>
                <a:gd name="connsiteY9" fmla="*/ 80867 h 228550"/>
                <a:gd name="connsiteX10" fmla="*/ 51765 w 106738"/>
                <a:gd name="connsiteY10" fmla="*/ 83725 h 228550"/>
                <a:gd name="connsiteX11" fmla="*/ 47194 w 106738"/>
                <a:gd name="connsiteY11" fmla="*/ 79153 h 228550"/>
                <a:gd name="connsiteX12" fmla="*/ 50623 w 106738"/>
                <a:gd name="connsiteY12" fmla="*/ 46577 h 228550"/>
                <a:gd name="connsiteX13" fmla="*/ 47194 w 106738"/>
                <a:gd name="connsiteY13" fmla="*/ 28861 h 228550"/>
                <a:gd name="connsiteX14" fmla="*/ 31191 w 106738"/>
                <a:gd name="connsiteY14" fmla="*/ 8858 h 228550"/>
                <a:gd name="connsiteX15" fmla="*/ 27763 w 106738"/>
                <a:gd name="connsiteY15" fmla="*/ 2572 h 228550"/>
                <a:gd name="connsiteX16" fmla="*/ 26619 w 106738"/>
                <a:gd name="connsiteY16" fmla="*/ 857 h 228550"/>
                <a:gd name="connsiteX17" fmla="*/ 22619 w 106738"/>
                <a:gd name="connsiteY17" fmla="*/ 857 h 228550"/>
                <a:gd name="connsiteX18" fmla="*/ 21476 w 106738"/>
                <a:gd name="connsiteY18" fmla="*/ 2572 h 228550"/>
                <a:gd name="connsiteX19" fmla="*/ 24334 w 106738"/>
                <a:gd name="connsiteY19" fmla="*/ 20860 h 228550"/>
                <a:gd name="connsiteX20" fmla="*/ 24905 w 106738"/>
                <a:gd name="connsiteY20" fmla="*/ 34576 h 228550"/>
                <a:gd name="connsiteX21" fmla="*/ 30620 w 106738"/>
                <a:gd name="connsiteY21" fmla="*/ 55150 h 228550"/>
                <a:gd name="connsiteX22" fmla="*/ 32906 w 106738"/>
                <a:gd name="connsiteY22" fmla="*/ 75724 h 228550"/>
                <a:gd name="connsiteX23" fmla="*/ 34620 w 106738"/>
                <a:gd name="connsiteY23" fmla="*/ 82582 h 228550"/>
                <a:gd name="connsiteX24" fmla="*/ 37478 w 106738"/>
                <a:gd name="connsiteY24" fmla="*/ 91154 h 228550"/>
                <a:gd name="connsiteX25" fmla="*/ 32906 w 106738"/>
                <a:gd name="connsiteY25" fmla="*/ 112300 h 228550"/>
                <a:gd name="connsiteX26" fmla="*/ 24334 w 106738"/>
                <a:gd name="connsiteY26" fmla="*/ 134017 h 228550"/>
                <a:gd name="connsiteX27" fmla="*/ 16333 w 106738"/>
                <a:gd name="connsiteY27" fmla="*/ 142018 h 228550"/>
                <a:gd name="connsiteX28" fmla="*/ 5474 w 106738"/>
                <a:gd name="connsiteY28" fmla="*/ 146590 h 228550"/>
                <a:gd name="connsiteX29" fmla="*/ 2616 w 106738"/>
                <a:gd name="connsiteY29" fmla="*/ 163163 h 228550"/>
                <a:gd name="connsiteX30" fmla="*/ 14046 w 106738"/>
                <a:gd name="connsiteY30" fmla="*/ 174593 h 228550"/>
                <a:gd name="connsiteX31" fmla="*/ 18047 w 106738"/>
                <a:gd name="connsiteY31" fmla="*/ 187738 h 228550"/>
                <a:gd name="connsiteX32" fmla="*/ 14046 w 106738"/>
                <a:gd name="connsiteY32" fmla="*/ 198596 h 228550"/>
                <a:gd name="connsiteX33" fmla="*/ 902 w 106738"/>
                <a:gd name="connsiteY33" fmla="*/ 215170 h 228550"/>
                <a:gd name="connsiteX34" fmla="*/ 902 w 106738"/>
                <a:gd name="connsiteY34" fmla="*/ 219742 h 228550"/>
                <a:gd name="connsiteX35" fmla="*/ 8903 w 106738"/>
                <a:gd name="connsiteY35" fmla="*/ 227743 h 228550"/>
                <a:gd name="connsiteX36" fmla="*/ 13475 w 106738"/>
                <a:gd name="connsiteY36" fmla="*/ 228314 h 228550"/>
                <a:gd name="connsiteX37" fmla="*/ 28905 w 106738"/>
                <a:gd name="connsiteY37" fmla="*/ 217456 h 228550"/>
                <a:gd name="connsiteX38" fmla="*/ 51765 w 106738"/>
                <a:gd name="connsiteY38" fmla="*/ 193453 h 228550"/>
                <a:gd name="connsiteX39" fmla="*/ 64339 w 106738"/>
                <a:gd name="connsiteY39" fmla="*/ 166592 h 228550"/>
                <a:gd name="connsiteX40" fmla="*/ 75769 w 106738"/>
                <a:gd name="connsiteY40" fmla="*/ 156305 h 228550"/>
                <a:gd name="connsiteX41" fmla="*/ 80340 w 106738"/>
                <a:gd name="connsiteY41" fmla="*/ 156305 h 228550"/>
                <a:gd name="connsiteX42" fmla="*/ 84341 w 106738"/>
                <a:gd name="connsiteY42" fmla="*/ 154591 h 228550"/>
                <a:gd name="connsiteX43" fmla="*/ 97485 w 106738"/>
                <a:gd name="connsiteY43" fmla="*/ 138589 h 228550"/>
                <a:gd name="connsiteX44" fmla="*/ 102058 w 106738"/>
                <a:gd name="connsiteY44" fmla="*/ 130588 h 228550"/>
                <a:gd name="connsiteX45" fmla="*/ 106629 w 106738"/>
                <a:gd name="connsiteY45" fmla="*/ 117443 h 228550"/>
                <a:gd name="connsiteX46" fmla="*/ 102629 w 106738"/>
                <a:gd name="connsiteY46" fmla="*/ 108299 h 2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6738" h="228550">
                  <a:moveTo>
                    <a:pt x="102629" y="108299"/>
                  </a:moveTo>
                  <a:cubicBezTo>
                    <a:pt x="100343" y="107156"/>
                    <a:pt x="98057" y="107156"/>
                    <a:pt x="95771" y="108299"/>
                  </a:cubicBezTo>
                  <a:cubicBezTo>
                    <a:pt x="94628" y="108871"/>
                    <a:pt x="92914" y="110014"/>
                    <a:pt x="91770" y="111157"/>
                  </a:cubicBezTo>
                  <a:cubicBezTo>
                    <a:pt x="82626" y="116872"/>
                    <a:pt x="80340" y="116872"/>
                    <a:pt x="72911" y="110585"/>
                  </a:cubicBezTo>
                  <a:cubicBezTo>
                    <a:pt x="69482" y="107728"/>
                    <a:pt x="66624" y="104299"/>
                    <a:pt x="66053" y="98584"/>
                  </a:cubicBezTo>
                  <a:cubicBezTo>
                    <a:pt x="65481" y="92869"/>
                    <a:pt x="64339" y="87725"/>
                    <a:pt x="63767" y="82582"/>
                  </a:cubicBezTo>
                  <a:cubicBezTo>
                    <a:pt x="63195" y="80296"/>
                    <a:pt x="62624" y="78010"/>
                    <a:pt x="61481" y="76295"/>
                  </a:cubicBezTo>
                  <a:cubicBezTo>
                    <a:pt x="60909" y="75152"/>
                    <a:pt x="59195" y="74581"/>
                    <a:pt x="58052" y="74581"/>
                  </a:cubicBezTo>
                  <a:cubicBezTo>
                    <a:pt x="57480" y="74581"/>
                    <a:pt x="56909" y="75152"/>
                    <a:pt x="56338" y="76295"/>
                  </a:cubicBezTo>
                  <a:cubicBezTo>
                    <a:pt x="55766" y="78010"/>
                    <a:pt x="55194" y="79153"/>
                    <a:pt x="54623" y="80867"/>
                  </a:cubicBezTo>
                  <a:cubicBezTo>
                    <a:pt x="54051" y="82010"/>
                    <a:pt x="52909" y="83153"/>
                    <a:pt x="51765" y="83725"/>
                  </a:cubicBezTo>
                  <a:cubicBezTo>
                    <a:pt x="50623" y="84296"/>
                    <a:pt x="47194" y="80867"/>
                    <a:pt x="47194" y="79153"/>
                  </a:cubicBezTo>
                  <a:cubicBezTo>
                    <a:pt x="48908" y="68294"/>
                    <a:pt x="48336" y="57436"/>
                    <a:pt x="50623" y="46577"/>
                  </a:cubicBezTo>
                  <a:cubicBezTo>
                    <a:pt x="52337" y="40291"/>
                    <a:pt x="51765" y="34576"/>
                    <a:pt x="47194" y="28861"/>
                  </a:cubicBezTo>
                  <a:cubicBezTo>
                    <a:pt x="42050" y="22574"/>
                    <a:pt x="38049" y="14002"/>
                    <a:pt x="31191" y="8858"/>
                  </a:cubicBezTo>
                  <a:cubicBezTo>
                    <a:pt x="29477" y="7715"/>
                    <a:pt x="28905" y="4858"/>
                    <a:pt x="27763" y="2572"/>
                  </a:cubicBezTo>
                  <a:cubicBezTo>
                    <a:pt x="27191" y="2000"/>
                    <a:pt x="27191" y="1429"/>
                    <a:pt x="26619" y="857"/>
                  </a:cubicBezTo>
                  <a:cubicBezTo>
                    <a:pt x="25476" y="-286"/>
                    <a:pt x="23762" y="-286"/>
                    <a:pt x="22619" y="857"/>
                  </a:cubicBezTo>
                  <a:cubicBezTo>
                    <a:pt x="22048" y="1429"/>
                    <a:pt x="21476" y="2000"/>
                    <a:pt x="21476" y="2572"/>
                  </a:cubicBezTo>
                  <a:cubicBezTo>
                    <a:pt x="21476" y="8858"/>
                    <a:pt x="27191" y="14002"/>
                    <a:pt x="24334" y="20860"/>
                  </a:cubicBezTo>
                  <a:cubicBezTo>
                    <a:pt x="22048" y="25432"/>
                    <a:pt x="23190" y="30004"/>
                    <a:pt x="24905" y="34576"/>
                  </a:cubicBezTo>
                  <a:cubicBezTo>
                    <a:pt x="27191" y="41434"/>
                    <a:pt x="28905" y="48292"/>
                    <a:pt x="30620" y="55150"/>
                  </a:cubicBezTo>
                  <a:cubicBezTo>
                    <a:pt x="31763" y="62008"/>
                    <a:pt x="35764" y="68294"/>
                    <a:pt x="32906" y="75724"/>
                  </a:cubicBezTo>
                  <a:cubicBezTo>
                    <a:pt x="32334" y="77438"/>
                    <a:pt x="33478" y="80296"/>
                    <a:pt x="34620" y="82582"/>
                  </a:cubicBezTo>
                  <a:cubicBezTo>
                    <a:pt x="35764" y="85439"/>
                    <a:pt x="36906" y="88297"/>
                    <a:pt x="37478" y="91154"/>
                  </a:cubicBezTo>
                  <a:cubicBezTo>
                    <a:pt x="36335" y="98584"/>
                    <a:pt x="35764" y="106013"/>
                    <a:pt x="32906" y="112300"/>
                  </a:cubicBezTo>
                  <a:cubicBezTo>
                    <a:pt x="30049" y="119729"/>
                    <a:pt x="27191" y="126587"/>
                    <a:pt x="24334" y="134017"/>
                  </a:cubicBezTo>
                  <a:cubicBezTo>
                    <a:pt x="22619" y="138017"/>
                    <a:pt x="20333" y="140303"/>
                    <a:pt x="16333" y="142018"/>
                  </a:cubicBezTo>
                  <a:cubicBezTo>
                    <a:pt x="12904" y="143161"/>
                    <a:pt x="8903" y="144875"/>
                    <a:pt x="5474" y="146590"/>
                  </a:cubicBezTo>
                  <a:cubicBezTo>
                    <a:pt x="-241" y="150019"/>
                    <a:pt x="-1956" y="158591"/>
                    <a:pt x="2616" y="163163"/>
                  </a:cubicBezTo>
                  <a:cubicBezTo>
                    <a:pt x="6617" y="167164"/>
                    <a:pt x="10618" y="171164"/>
                    <a:pt x="14046" y="174593"/>
                  </a:cubicBezTo>
                  <a:cubicBezTo>
                    <a:pt x="18047" y="178022"/>
                    <a:pt x="18619" y="182594"/>
                    <a:pt x="18047" y="187738"/>
                  </a:cubicBezTo>
                  <a:cubicBezTo>
                    <a:pt x="18047" y="191738"/>
                    <a:pt x="16333" y="195167"/>
                    <a:pt x="14046" y="198596"/>
                  </a:cubicBezTo>
                  <a:cubicBezTo>
                    <a:pt x="9474" y="204311"/>
                    <a:pt x="4903" y="209455"/>
                    <a:pt x="902" y="215170"/>
                  </a:cubicBezTo>
                  <a:cubicBezTo>
                    <a:pt x="330" y="216313"/>
                    <a:pt x="330" y="218599"/>
                    <a:pt x="902" y="219742"/>
                  </a:cubicBezTo>
                  <a:cubicBezTo>
                    <a:pt x="3188" y="222599"/>
                    <a:pt x="6045" y="225457"/>
                    <a:pt x="8903" y="227743"/>
                  </a:cubicBezTo>
                  <a:cubicBezTo>
                    <a:pt x="10046" y="228314"/>
                    <a:pt x="11760" y="228886"/>
                    <a:pt x="13475" y="228314"/>
                  </a:cubicBezTo>
                  <a:cubicBezTo>
                    <a:pt x="19761" y="226028"/>
                    <a:pt x="24334" y="222028"/>
                    <a:pt x="28905" y="217456"/>
                  </a:cubicBezTo>
                  <a:cubicBezTo>
                    <a:pt x="36906" y="209455"/>
                    <a:pt x="44336" y="202025"/>
                    <a:pt x="51765" y="193453"/>
                  </a:cubicBezTo>
                  <a:cubicBezTo>
                    <a:pt x="58624" y="185452"/>
                    <a:pt x="64339" y="177451"/>
                    <a:pt x="64339" y="166592"/>
                  </a:cubicBezTo>
                  <a:cubicBezTo>
                    <a:pt x="64339" y="160877"/>
                    <a:pt x="69482" y="156877"/>
                    <a:pt x="75769" y="156305"/>
                  </a:cubicBezTo>
                  <a:cubicBezTo>
                    <a:pt x="77483" y="156305"/>
                    <a:pt x="79198" y="156305"/>
                    <a:pt x="80340" y="156305"/>
                  </a:cubicBezTo>
                  <a:cubicBezTo>
                    <a:pt x="81484" y="156305"/>
                    <a:pt x="84341" y="155162"/>
                    <a:pt x="84341" y="154591"/>
                  </a:cubicBezTo>
                  <a:cubicBezTo>
                    <a:pt x="86055" y="147161"/>
                    <a:pt x="92342" y="143161"/>
                    <a:pt x="97485" y="138589"/>
                  </a:cubicBezTo>
                  <a:cubicBezTo>
                    <a:pt x="99771" y="136303"/>
                    <a:pt x="100914" y="133445"/>
                    <a:pt x="102058" y="130588"/>
                  </a:cubicBezTo>
                  <a:cubicBezTo>
                    <a:pt x="103772" y="126016"/>
                    <a:pt x="104915" y="121444"/>
                    <a:pt x="106629" y="117443"/>
                  </a:cubicBezTo>
                  <a:cubicBezTo>
                    <a:pt x="107201" y="113443"/>
                    <a:pt x="105486" y="110014"/>
                    <a:pt x="102629" y="10829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1" name="Dowolny kształt: kształt 420">
              <a:extLst>
                <a:ext uri="{FF2B5EF4-FFF2-40B4-BE49-F238E27FC236}">
                  <a16:creationId xmlns:a16="http://schemas.microsoft.com/office/drawing/2014/main" id="{31C22EDD-E9C7-4EED-B662-A69381D90101}"/>
                </a:ext>
              </a:extLst>
            </p:cNvPr>
            <p:cNvSpPr/>
            <p:nvPr/>
          </p:nvSpPr>
          <p:spPr>
            <a:xfrm>
              <a:off x="9960231" y="2030900"/>
              <a:ext cx="134211" cy="95221"/>
            </a:xfrm>
            <a:custGeom>
              <a:avLst/>
              <a:gdLst>
                <a:gd name="connsiteX0" fmla="*/ 12053 w 134211"/>
                <a:gd name="connsiteY0" fmla="*/ 55436 h 95221"/>
                <a:gd name="connsiteX1" fmla="*/ 20054 w 134211"/>
                <a:gd name="connsiteY1" fmla="*/ 71438 h 95221"/>
                <a:gd name="connsiteX2" fmla="*/ 24626 w 134211"/>
                <a:gd name="connsiteY2" fmla="*/ 76581 h 95221"/>
                <a:gd name="connsiteX3" fmla="*/ 37199 w 134211"/>
                <a:gd name="connsiteY3" fmla="*/ 82868 h 95221"/>
                <a:gd name="connsiteX4" fmla="*/ 50915 w 134211"/>
                <a:gd name="connsiteY4" fmla="*/ 90869 h 95221"/>
                <a:gd name="connsiteX5" fmla="*/ 63488 w 134211"/>
                <a:gd name="connsiteY5" fmla="*/ 94869 h 95221"/>
                <a:gd name="connsiteX6" fmla="*/ 74918 w 134211"/>
                <a:gd name="connsiteY6" fmla="*/ 94869 h 95221"/>
                <a:gd name="connsiteX7" fmla="*/ 80061 w 134211"/>
                <a:gd name="connsiteY7" fmla="*/ 90869 h 95221"/>
                <a:gd name="connsiteX8" fmla="*/ 85776 w 134211"/>
                <a:gd name="connsiteY8" fmla="*/ 81153 h 95221"/>
                <a:gd name="connsiteX9" fmla="*/ 93206 w 134211"/>
                <a:gd name="connsiteY9" fmla="*/ 72009 h 95221"/>
                <a:gd name="connsiteX10" fmla="*/ 110923 w 134211"/>
                <a:gd name="connsiteY10" fmla="*/ 64580 h 95221"/>
                <a:gd name="connsiteX11" fmla="*/ 117209 w 134211"/>
                <a:gd name="connsiteY11" fmla="*/ 62865 h 95221"/>
                <a:gd name="connsiteX12" fmla="*/ 122353 w 134211"/>
                <a:gd name="connsiteY12" fmla="*/ 58293 h 95221"/>
                <a:gd name="connsiteX13" fmla="*/ 124067 w 134211"/>
                <a:gd name="connsiteY13" fmla="*/ 54293 h 95221"/>
                <a:gd name="connsiteX14" fmla="*/ 127496 w 134211"/>
                <a:gd name="connsiteY14" fmla="*/ 49149 h 95221"/>
                <a:gd name="connsiteX15" fmla="*/ 130925 w 134211"/>
                <a:gd name="connsiteY15" fmla="*/ 45720 h 95221"/>
                <a:gd name="connsiteX16" fmla="*/ 133783 w 134211"/>
                <a:gd name="connsiteY16" fmla="*/ 39434 h 95221"/>
                <a:gd name="connsiteX17" fmla="*/ 133783 w 134211"/>
                <a:gd name="connsiteY17" fmla="*/ 30290 h 95221"/>
                <a:gd name="connsiteX18" fmla="*/ 129782 w 134211"/>
                <a:gd name="connsiteY18" fmla="*/ 19431 h 95221"/>
                <a:gd name="connsiteX19" fmla="*/ 121781 w 134211"/>
                <a:gd name="connsiteY19" fmla="*/ 8573 h 95221"/>
                <a:gd name="connsiteX20" fmla="*/ 92063 w 134211"/>
                <a:gd name="connsiteY20" fmla="*/ 2286 h 95221"/>
                <a:gd name="connsiteX21" fmla="*/ 89777 w 134211"/>
                <a:gd name="connsiteY21" fmla="*/ 2286 h 95221"/>
                <a:gd name="connsiteX22" fmla="*/ 84062 w 134211"/>
                <a:gd name="connsiteY22" fmla="*/ 5715 h 95221"/>
                <a:gd name="connsiteX23" fmla="*/ 84062 w 134211"/>
                <a:gd name="connsiteY23" fmla="*/ 9716 h 95221"/>
                <a:gd name="connsiteX24" fmla="*/ 90348 w 134211"/>
                <a:gd name="connsiteY24" fmla="*/ 32004 h 95221"/>
                <a:gd name="connsiteX25" fmla="*/ 91491 w 134211"/>
                <a:gd name="connsiteY25" fmla="*/ 37719 h 95221"/>
                <a:gd name="connsiteX26" fmla="*/ 92063 w 134211"/>
                <a:gd name="connsiteY26" fmla="*/ 38291 h 95221"/>
                <a:gd name="connsiteX27" fmla="*/ 93206 w 134211"/>
                <a:gd name="connsiteY27" fmla="*/ 40005 h 95221"/>
                <a:gd name="connsiteX28" fmla="*/ 91491 w 134211"/>
                <a:gd name="connsiteY28" fmla="*/ 38862 h 95221"/>
                <a:gd name="connsiteX29" fmla="*/ 91491 w 134211"/>
                <a:gd name="connsiteY29" fmla="*/ 37719 h 95221"/>
                <a:gd name="connsiteX30" fmla="*/ 88634 w 134211"/>
                <a:gd name="connsiteY30" fmla="*/ 35433 h 95221"/>
                <a:gd name="connsiteX31" fmla="*/ 78347 w 134211"/>
                <a:gd name="connsiteY31" fmla="*/ 12002 h 95221"/>
                <a:gd name="connsiteX32" fmla="*/ 69203 w 134211"/>
                <a:gd name="connsiteY32" fmla="*/ 2858 h 95221"/>
                <a:gd name="connsiteX33" fmla="*/ 55487 w 134211"/>
                <a:gd name="connsiteY33" fmla="*/ 0 h 95221"/>
                <a:gd name="connsiteX34" fmla="*/ 51486 w 134211"/>
                <a:gd name="connsiteY34" fmla="*/ 2286 h 95221"/>
                <a:gd name="connsiteX35" fmla="*/ 48058 w 134211"/>
                <a:gd name="connsiteY35" fmla="*/ 10859 h 95221"/>
                <a:gd name="connsiteX36" fmla="*/ 48058 w 134211"/>
                <a:gd name="connsiteY36" fmla="*/ 24003 h 95221"/>
                <a:gd name="connsiteX37" fmla="*/ 48629 w 134211"/>
                <a:gd name="connsiteY37" fmla="*/ 24003 h 95221"/>
                <a:gd name="connsiteX38" fmla="*/ 50915 w 134211"/>
                <a:gd name="connsiteY38" fmla="*/ 26861 h 95221"/>
                <a:gd name="connsiteX39" fmla="*/ 48058 w 134211"/>
                <a:gd name="connsiteY39" fmla="*/ 24575 h 95221"/>
                <a:gd name="connsiteX40" fmla="*/ 48058 w 134211"/>
                <a:gd name="connsiteY40" fmla="*/ 24003 h 95221"/>
                <a:gd name="connsiteX41" fmla="*/ 30341 w 134211"/>
                <a:gd name="connsiteY41" fmla="*/ 15431 h 95221"/>
                <a:gd name="connsiteX42" fmla="*/ 13768 w 134211"/>
                <a:gd name="connsiteY42" fmla="*/ 7430 h 95221"/>
                <a:gd name="connsiteX43" fmla="*/ 6338 w 134211"/>
                <a:gd name="connsiteY43" fmla="*/ 12002 h 95221"/>
                <a:gd name="connsiteX44" fmla="*/ 623 w 134211"/>
                <a:gd name="connsiteY44" fmla="*/ 29718 h 95221"/>
                <a:gd name="connsiteX45" fmla="*/ 1194 w 134211"/>
                <a:gd name="connsiteY45" fmla="*/ 36576 h 95221"/>
                <a:gd name="connsiteX46" fmla="*/ 12053 w 134211"/>
                <a:gd name="connsiteY46" fmla="*/ 55436 h 95221"/>
                <a:gd name="connsiteX47" fmla="*/ 97778 w 134211"/>
                <a:gd name="connsiteY47" fmla="*/ 44006 h 95221"/>
                <a:gd name="connsiteX48" fmla="*/ 98349 w 134211"/>
                <a:gd name="connsiteY48" fmla="*/ 45149 h 95221"/>
                <a:gd name="connsiteX49" fmla="*/ 97778 w 134211"/>
                <a:gd name="connsiteY49" fmla="*/ 44006 h 95221"/>
                <a:gd name="connsiteX50" fmla="*/ 96635 w 134211"/>
                <a:gd name="connsiteY50" fmla="*/ 42863 h 95221"/>
                <a:gd name="connsiteX51" fmla="*/ 97778 w 134211"/>
                <a:gd name="connsiteY51" fmla="*/ 44006 h 95221"/>
                <a:gd name="connsiteX52" fmla="*/ 55487 w 134211"/>
                <a:gd name="connsiteY52" fmla="*/ 29147 h 95221"/>
                <a:gd name="connsiteX53" fmla="*/ 55487 w 134211"/>
                <a:gd name="connsiteY53" fmla="*/ 30290 h 95221"/>
                <a:gd name="connsiteX54" fmla="*/ 55487 w 134211"/>
                <a:gd name="connsiteY54" fmla="*/ 29147 h 95221"/>
                <a:gd name="connsiteX55" fmla="*/ 52629 w 134211"/>
                <a:gd name="connsiteY55" fmla="*/ 28004 h 95221"/>
                <a:gd name="connsiteX56" fmla="*/ 55487 w 134211"/>
                <a:gd name="connsiteY56" fmla="*/ 29147 h 9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34211" h="95221">
                  <a:moveTo>
                    <a:pt x="12053" y="55436"/>
                  </a:moveTo>
                  <a:cubicBezTo>
                    <a:pt x="15482" y="60579"/>
                    <a:pt x="20054" y="64580"/>
                    <a:pt x="20054" y="71438"/>
                  </a:cubicBezTo>
                  <a:cubicBezTo>
                    <a:pt x="20054" y="73152"/>
                    <a:pt x="22340" y="75438"/>
                    <a:pt x="24626" y="76581"/>
                  </a:cubicBezTo>
                  <a:cubicBezTo>
                    <a:pt x="28626" y="78867"/>
                    <a:pt x="32627" y="81725"/>
                    <a:pt x="37199" y="82868"/>
                  </a:cubicBezTo>
                  <a:cubicBezTo>
                    <a:pt x="42914" y="84582"/>
                    <a:pt x="47486" y="86868"/>
                    <a:pt x="50915" y="90869"/>
                  </a:cubicBezTo>
                  <a:cubicBezTo>
                    <a:pt x="54344" y="94298"/>
                    <a:pt x="58344" y="96012"/>
                    <a:pt x="63488" y="94869"/>
                  </a:cubicBezTo>
                  <a:cubicBezTo>
                    <a:pt x="67488" y="94298"/>
                    <a:pt x="71489" y="95441"/>
                    <a:pt x="74918" y="94869"/>
                  </a:cubicBezTo>
                  <a:cubicBezTo>
                    <a:pt x="76633" y="94869"/>
                    <a:pt x="78918" y="92583"/>
                    <a:pt x="80061" y="90869"/>
                  </a:cubicBezTo>
                  <a:cubicBezTo>
                    <a:pt x="81776" y="87440"/>
                    <a:pt x="81776" y="84011"/>
                    <a:pt x="85776" y="81153"/>
                  </a:cubicBezTo>
                  <a:cubicBezTo>
                    <a:pt x="88634" y="79439"/>
                    <a:pt x="90920" y="75438"/>
                    <a:pt x="93206" y="72009"/>
                  </a:cubicBezTo>
                  <a:cubicBezTo>
                    <a:pt x="97778" y="65723"/>
                    <a:pt x="102921" y="62294"/>
                    <a:pt x="110923" y="64580"/>
                  </a:cubicBezTo>
                  <a:cubicBezTo>
                    <a:pt x="112637" y="65151"/>
                    <a:pt x="115494" y="64008"/>
                    <a:pt x="117209" y="62865"/>
                  </a:cubicBezTo>
                  <a:cubicBezTo>
                    <a:pt x="118923" y="61722"/>
                    <a:pt x="120638" y="60008"/>
                    <a:pt x="122353" y="58293"/>
                  </a:cubicBezTo>
                  <a:cubicBezTo>
                    <a:pt x="123496" y="57150"/>
                    <a:pt x="124067" y="55436"/>
                    <a:pt x="124067" y="54293"/>
                  </a:cubicBezTo>
                  <a:cubicBezTo>
                    <a:pt x="124067" y="51435"/>
                    <a:pt x="125781" y="50292"/>
                    <a:pt x="127496" y="49149"/>
                  </a:cubicBezTo>
                  <a:cubicBezTo>
                    <a:pt x="128639" y="48006"/>
                    <a:pt x="130353" y="47435"/>
                    <a:pt x="130925" y="45720"/>
                  </a:cubicBezTo>
                  <a:cubicBezTo>
                    <a:pt x="132068" y="44006"/>
                    <a:pt x="133783" y="41720"/>
                    <a:pt x="133783" y="39434"/>
                  </a:cubicBezTo>
                  <a:cubicBezTo>
                    <a:pt x="134354" y="36576"/>
                    <a:pt x="134354" y="33147"/>
                    <a:pt x="133783" y="30290"/>
                  </a:cubicBezTo>
                  <a:cubicBezTo>
                    <a:pt x="132639" y="26861"/>
                    <a:pt x="130925" y="22860"/>
                    <a:pt x="129782" y="19431"/>
                  </a:cubicBezTo>
                  <a:cubicBezTo>
                    <a:pt x="132068" y="12002"/>
                    <a:pt x="127496" y="9716"/>
                    <a:pt x="121781" y="8573"/>
                  </a:cubicBezTo>
                  <a:cubicBezTo>
                    <a:pt x="112066" y="6287"/>
                    <a:pt x="101778" y="4572"/>
                    <a:pt x="92063" y="2286"/>
                  </a:cubicBezTo>
                  <a:cubicBezTo>
                    <a:pt x="91491" y="2286"/>
                    <a:pt x="90348" y="1715"/>
                    <a:pt x="89777" y="2286"/>
                  </a:cubicBezTo>
                  <a:cubicBezTo>
                    <a:pt x="88063" y="3429"/>
                    <a:pt x="85776" y="4001"/>
                    <a:pt x="84062" y="5715"/>
                  </a:cubicBezTo>
                  <a:cubicBezTo>
                    <a:pt x="83491" y="6287"/>
                    <a:pt x="83491" y="9144"/>
                    <a:pt x="84062" y="9716"/>
                  </a:cubicBezTo>
                  <a:cubicBezTo>
                    <a:pt x="88063" y="16574"/>
                    <a:pt x="90920" y="24003"/>
                    <a:pt x="90348" y="32004"/>
                  </a:cubicBezTo>
                  <a:cubicBezTo>
                    <a:pt x="90348" y="33719"/>
                    <a:pt x="90920" y="36005"/>
                    <a:pt x="91491" y="37719"/>
                  </a:cubicBezTo>
                  <a:cubicBezTo>
                    <a:pt x="91491" y="37719"/>
                    <a:pt x="92063" y="37719"/>
                    <a:pt x="92063" y="38291"/>
                  </a:cubicBezTo>
                  <a:cubicBezTo>
                    <a:pt x="92063" y="38862"/>
                    <a:pt x="92634" y="39434"/>
                    <a:pt x="93206" y="40005"/>
                  </a:cubicBezTo>
                  <a:cubicBezTo>
                    <a:pt x="92634" y="39434"/>
                    <a:pt x="92063" y="39434"/>
                    <a:pt x="91491" y="38862"/>
                  </a:cubicBezTo>
                  <a:cubicBezTo>
                    <a:pt x="91491" y="38291"/>
                    <a:pt x="91491" y="38291"/>
                    <a:pt x="91491" y="37719"/>
                  </a:cubicBezTo>
                  <a:cubicBezTo>
                    <a:pt x="90348" y="37148"/>
                    <a:pt x="89206" y="36576"/>
                    <a:pt x="88634" y="35433"/>
                  </a:cubicBezTo>
                  <a:cubicBezTo>
                    <a:pt x="84062" y="28004"/>
                    <a:pt x="79490" y="20574"/>
                    <a:pt x="78347" y="12002"/>
                  </a:cubicBezTo>
                  <a:cubicBezTo>
                    <a:pt x="77776" y="6287"/>
                    <a:pt x="74346" y="4001"/>
                    <a:pt x="69203" y="2858"/>
                  </a:cubicBezTo>
                  <a:cubicBezTo>
                    <a:pt x="64631" y="1715"/>
                    <a:pt x="60059" y="572"/>
                    <a:pt x="55487" y="0"/>
                  </a:cubicBezTo>
                  <a:cubicBezTo>
                    <a:pt x="54344" y="0"/>
                    <a:pt x="52629" y="1143"/>
                    <a:pt x="51486" y="2286"/>
                  </a:cubicBezTo>
                  <a:cubicBezTo>
                    <a:pt x="49772" y="5144"/>
                    <a:pt x="48629" y="8001"/>
                    <a:pt x="48058" y="10859"/>
                  </a:cubicBezTo>
                  <a:cubicBezTo>
                    <a:pt x="47486" y="15431"/>
                    <a:pt x="48058" y="19431"/>
                    <a:pt x="48058" y="24003"/>
                  </a:cubicBezTo>
                  <a:cubicBezTo>
                    <a:pt x="48058" y="24003"/>
                    <a:pt x="48629" y="24003"/>
                    <a:pt x="48629" y="24003"/>
                  </a:cubicBezTo>
                  <a:cubicBezTo>
                    <a:pt x="49201" y="25146"/>
                    <a:pt x="49772" y="25718"/>
                    <a:pt x="50915" y="26861"/>
                  </a:cubicBezTo>
                  <a:cubicBezTo>
                    <a:pt x="49772" y="26289"/>
                    <a:pt x="49201" y="25718"/>
                    <a:pt x="48058" y="24575"/>
                  </a:cubicBezTo>
                  <a:cubicBezTo>
                    <a:pt x="48058" y="24575"/>
                    <a:pt x="48058" y="24003"/>
                    <a:pt x="48058" y="24003"/>
                  </a:cubicBezTo>
                  <a:cubicBezTo>
                    <a:pt x="41771" y="21717"/>
                    <a:pt x="34913" y="21146"/>
                    <a:pt x="30341" y="15431"/>
                  </a:cubicBezTo>
                  <a:cubicBezTo>
                    <a:pt x="26341" y="10859"/>
                    <a:pt x="19483" y="9144"/>
                    <a:pt x="13768" y="7430"/>
                  </a:cubicBezTo>
                  <a:cubicBezTo>
                    <a:pt x="11481" y="6858"/>
                    <a:pt x="7481" y="8573"/>
                    <a:pt x="6338" y="12002"/>
                  </a:cubicBezTo>
                  <a:cubicBezTo>
                    <a:pt x="4623" y="17717"/>
                    <a:pt x="2909" y="24003"/>
                    <a:pt x="623" y="29718"/>
                  </a:cubicBezTo>
                  <a:cubicBezTo>
                    <a:pt x="-520" y="32004"/>
                    <a:pt x="51" y="34290"/>
                    <a:pt x="1194" y="36576"/>
                  </a:cubicBezTo>
                  <a:cubicBezTo>
                    <a:pt x="5766" y="42863"/>
                    <a:pt x="8053" y="49721"/>
                    <a:pt x="12053" y="55436"/>
                  </a:cubicBezTo>
                  <a:close/>
                  <a:moveTo>
                    <a:pt x="97778" y="44006"/>
                  </a:moveTo>
                  <a:lnTo>
                    <a:pt x="98349" y="45149"/>
                  </a:lnTo>
                  <a:lnTo>
                    <a:pt x="97778" y="44006"/>
                  </a:lnTo>
                  <a:cubicBezTo>
                    <a:pt x="97206" y="44006"/>
                    <a:pt x="96635" y="43434"/>
                    <a:pt x="96635" y="42863"/>
                  </a:cubicBezTo>
                  <a:cubicBezTo>
                    <a:pt x="96635" y="43434"/>
                    <a:pt x="97206" y="43434"/>
                    <a:pt x="97778" y="44006"/>
                  </a:cubicBezTo>
                  <a:close/>
                  <a:moveTo>
                    <a:pt x="55487" y="29147"/>
                  </a:moveTo>
                  <a:lnTo>
                    <a:pt x="55487" y="30290"/>
                  </a:lnTo>
                  <a:lnTo>
                    <a:pt x="55487" y="29147"/>
                  </a:lnTo>
                  <a:cubicBezTo>
                    <a:pt x="54344" y="29147"/>
                    <a:pt x="53201" y="28575"/>
                    <a:pt x="52629" y="28004"/>
                  </a:cubicBezTo>
                  <a:cubicBezTo>
                    <a:pt x="53201" y="28575"/>
                    <a:pt x="54344" y="29147"/>
                    <a:pt x="55487" y="2914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2" name="Dowolny kształt: kształt 421">
              <a:extLst>
                <a:ext uri="{FF2B5EF4-FFF2-40B4-BE49-F238E27FC236}">
                  <a16:creationId xmlns:a16="http://schemas.microsoft.com/office/drawing/2014/main" id="{F0419316-3C1B-4B42-BB44-3BCC026E3ADA}"/>
                </a:ext>
              </a:extLst>
            </p:cNvPr>
            <p:cNvSpPr/>
            <p:nvPr/>
          </p:nvSpPr>
          <p:spPr>
            <a:xfrm>
              <a:off x="6606148" y="2332652"/>
              <a:ext cx="109594" cy="133584"/>
            </a:xfrm>
            <a:custGeom>
              <a:avLst/>
              <a:gdLst>
                <a:gd name="connsiteX0" fmla="*/ 106299 w 109594"/>
                <a:gd name="connsiteY0" fmla="*/ 25146 h 133584"/>
                <a:gd name="connsiteX1" fmla="*/ 109157 w 109594"/>
                <a:gd name="connsiteY1" fmla="*/ 17145 h 133584"/>
                <a:gd name="connsiteX2" fmla="*/ 102298 w 109594"/>
                <a:gd name="connsiteY2" fmla="*/ 11430 h 133584"/>
                <a:gd name="connsiteX3" fmla="*/ 85725 w 109594"/>
                <a:gd name="connsiteY3" fmla="*/ 9715 h 133584"/>
                <a:gd name="connsiteX4" fmla="*/ 77724 w 109594"/>
                <a:gd name="connsiteY4" fmla="*/ 6858 h 133584"/>
                <a:gd name="connsiteX5" fmla="*/ 77724 w 109594"/>
                <a:gd name="connsiteY5" fmla="*/ 6858 h 133584"/>
                <a:gd name="connsiteX6" fmla="*/ 77153 w 109594"/>
                <a:gd name="connsiteY6" fmla="*/ 6858 h 133584"/>
                <a:gd name="connsiteX7" fmla="*/ 77724 w 109594"/>
                <a:gd name="connsiteY7" fmla="*/ 7429 h 133584"/>
                <a:gd name="connsiteX8" fmla="*/ 72581 w 109594"/>
                <a:gd name="connsiteY8" fmla="*/ 2286 h 133584"/>
                <a:gd name="connsiteX9" fmla="*/ 66294 w 109594"/>
                <a:gd name="connsiteY9" fmla="*/ 0 h 133584"/>
                <a:gd name="connsiteX10" fmla="*/ 54864 w 109594"/>
                <a:gd name="connsiteY10" fmla="*/ 2858 h 133584"/>
                <a:gd name="connsiteX11" fmla="*/ 49721 w 109594"/>
                <a:gd name="connsiteY11" fmla="*/ 6858 h 133584"/>
                <a:gd name="connsiteX12" fmla="*/ 38862 w 109594"/>
                <a:gd name="connsiteY12" fmla="*/ 18859 h 133584"/>
                <a:gd name="connsiteX13" fmla="*/ 37148 w 109594"/>
                <a:gd name="connsiteY13" fmla="*/ 25146 h 133584"/>
                <a:gd name="connsiteX14" fmla="*/ 39433 w 109594"/>
                <a:gd name="connsiteY14" fmla="*/ 32004 h 133584"/>
                <a:gd name="connsiteX15" fmla="*/ 37719 w 109594"/>
                <a:gd name="connsiteY15" fmla="*/ 54293 h 133584"/>
                <a:gd name="connsiteX16" fmla="*/ 31433 w 109594"/>
                <a:gd name="connsiteY16" fmla="*/ 55435 h 133584"/>
                <a:gd name="connsiteX17" fmla="*/ 24003 w 109594"/>
                <a:gd name="connsiteY17" fmla="*/ 40577 h 133584"/>
                <a:gd name="connsiteX18" fmla="*/ 16573 w 109594"/>
                <a:gd name="connsiteY18" fmla="*/ 36004 h 133584"/>
                <a:gd name="connsiteX19" fmla="*/ 1143 w 109594"/>
                <a:gd name="connsiteY19" fmla="*/ 50292 h 133584"/>
                <a:gd name="connsiteX20" fmla="*/ 0 w 109594"/>
                <a:gd name="connsiteY20" fmla="*/ 69152 h 133584"/>
                <a:gd name="connsiteX21" fmla="*/ 3429 w 109594"/>
                <a:gd name="connsiteY21" fmla="*/ 74867 h 133584"/>
                <a:gd name="connsiteX22" fmla="*/ 13716 w 109594"/>
                <a:gd name="connsiteY22" fmla="*/ 86868 h 133584"/>
                <a:gd name="connsiteX23" fmla="*/ 20574 w 109594"/>
                <a:gd name="connsiteY23" fmla="*/ 116586 h 133584"/>
                <a:gd name="connsiteX24" fmla="*/ 27432 w 109594"/>
                <a:gd name="connsiteY24" fmla="*/ 131445 h 133584"/>
                <a:gd name="connsiteX25" fmla="*/ 36005 w 109594"/>
                <a:gd name="connsiteY25" fmla="*/ 132588 h 133584"/>
                <a:gd name="connsiteX26" fmla="*/ 46292 w 109594"/>
                <a:gd name="connsiteY26" fmla="*/ 123444 h 133584"/>
                <a:gd name="connsiteX27" fmla="*/ 59436 w 109594"/>
                <a:gd name="connsiteY27" fmla="*/ 118872 h 133584"/>
                <a:gd name="connsiteX28" fmla="*/ 72009 w 109594"/>
                <a:gd name="connsiteY28" fmla="*/ 112585 h 133584"/>
                <a:gd name="connsiteX29" fmla="*/ 76581 w 109594"/>
                <a:gd name="connsiteY29" fmla="*/ 107442 h 133584"/>
                <a:gd name="connsiteX30" fmla="*/ 88583 w 109594"/>
                <a:gd name="connsiteY30" fmla="*/ 87439 h 133584"/>
                <a:gd name="connsiteX31" fmla="*/ 92012 w 109594"/>
                <a:gd name="connsiteY31" fmla="*/ 72009 h 133584"/>
                <a:gd name="connsiteX32" fmla="*/ 88583 w 109594"/>
                <a:gd name="connsiteY32" fmla="*/ 60579 h 133584"/>
                <a:gd name="connsiteX33" fmla="*/ 79438 w 109594"/>
                <a:gd name="connsiteY33" fmla="*/ 50292 h 133584"/>
                <a:gd name="connsiteX34" fmla="*/ 79438 w 109594"/>
                <a:gd name="connsiteY34" fmla="*/ 46863 h 133584"/>
                <a:gd name="connsiteX35" fmla="*/ 92583 w 109594"/>
                <a:gd name="connsiteY35" fmla="*/ 41719 h 133584"/>
                <a:gd name="connsiteX36" fmla="*/ 98298 w 109594"/>
                <a:gd name="connsiteY36" fmla="*/ 34862 h 133584"/>
                <a:gd name="connsiteX37" fmla="*/ 106299 w 109594"/>
                <a:gd name="connsiteY37" fmla="*/ 25146 h 133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9594" h="133584">
                  <a:moveTo>
                    <a:pt x="106299" y="25146"/>
                  </a:moveTo>
                  <a:cubicBezTo>
                    <a:pt x="109157" y="23432"/>
                    <a:pt x="110300" y="20003"/>
                    <a:pt x="109157" y="17145"/>
                  </a:cubicBezTo>
                  <a:cubicBezTo>
                    <a:pt x="108013" y="13716"/>
                    <a:pt x="105728" y="12002"/>
                    <a:pt x="102298" y="11430"/>
                  </a:cubicBezTo>
                  <a:cubicBezTo>
                    <a:pt x="97155" y="10287"/>
                    <a:pt x="91440" y="10858"/>
                    <a:pt x="85725" y="9715"/>
                  </a:cubicBezTo>
                  <a:cubicBezTo>
                    <a:pt x="82868" y="9144"/>
                    <a:pt x="80582" y="8001"/>
                    <a:pt x="77724" y="6858"/>
                  </a:cubicBezTo>
                  <a:cubicBezTo>
                    <a:pt x="77724" y="6858"/>
                    <a:pt x="77724" y="6858"/>
                    <a:pt x="77724" y="6858"/>
                  </a:cubicBezTo>
                  <a:cubicBezTo>
                    <a:pt x="77724" y="6858"/>
                    <a:pt x="77153" y="6858"/>
                    <a:pt x="77153" y="6858"/>
                  </a:cubicBezTo>
                  <a:lnTo>
                    <a:pt x="77724" y="7429"/>
                  </a:lnTo>
                  <a:cubicBezTo>
                    <a:pt x="76010" y="5715"/>
                    <a:pt x="74867" y="4000"/>
                    <a:pt x="72581" y="2286"/>
                  </a:cubicBezTo>
                  <a:cubicBezTo>
                    <a:pt x="70866" y="1143"/>
                    <a:pt x="68580" y="0"/>
                    <a:pt x="66294" y="0"/>
                  </a:cubicBezTo>
                  <a:cubicBezTo>
                    <a:pt x="62293" y="572"/>
                    <a:pt x="58865" y="1143"/>
                    <a:pt x="54864" y="2858"/>
                  </a:cubicBezTo>
                  <a:cubicBezTo>
                    <a:pt x="52578" y="3429"/>
                    <a:pt x="50292" y="5143"/>
                    <a:pt x="49721" y="6858"/>
                  </a:cubicBezTo>
                  <a:cubicBezTo>
                    <a:pt x="47435" y="12573"/>
                    <a:pt x="43434" y="15430"/>
                    <a:pt x="38862" y="18859"/>
                  </a:cubicBezTo>
                  <a:cubicBezTo>
                    <a:pt x="36576" y="20574"/>
                    <a:pt x="36576" y="22860"/>
                    <a:pt x="37148" y="25146"/>
                  </a:cubicBezTo>
                  <a:cubicBezTo>
                    <a:pt x="37719" y="27432"/>
                    <a:pt x="38291" y="29718"/>
                    <a:pt x="39433" y="32004"/>
                  </a:cubicBezTo>
                  <a:cubicBezTo>
                    <a:pt x="44577" y="40005"/>
                    <a:pt x="41720" y="46863"/>
                    <a:pt x="37719" y="54293"/>
                  </a:cubicBezTo>
                  <a:cubicBezTo>
                    <a:pt x="36576" y="56007"/>
                    <a:pt x="33147" y="56578"/>
                    <a:pt x="31433" y="55435"/>
                  </a:cubicBezTo>
                  <a:cubicBezTo>
                    <a:pt x="27432" y="51435"/>
                    <a:pt x="26289" y="45720"/>
                    <a:pt x="24003" y="40577"/>
                  </a:cubicBezTo>
                  <a:cubicBezTo>
                    <a:pt x="22860" y="37148"/>
                    <a:pt x="19431" y="36004"/>
                    <a:pt x="16573" y="36004"/>
                  </a:cubicBezTo>
                  <a:cubicBezTo>
                    <a:pt x="7430" y="36004"/>
                    <a:pt x="1715" y="41719"/>
                    <a:pt x="1143" y="50292"/>
                  </a:cubicBezTo>
                  <a:cubicBezTo>
                    <a:pt x="572" y="56578"/>
                    <a:pt x="0" y="62865"/>
                    <a:pt x="0" y="69152"/>
                  </a:cubicBezTo>
                  <a:cubicBezTo>
                    <a:pt x="0" y="71438"/>
                    <a:pt x="1143" y="73723"/>
                    <a:pt x="3429" y="74867"/>
                  </a:cubicBezTo>
                  <a:cubicBezTo>
                    <a:pt x="9144" y="77153"/>
                    <a:pt x="12002" y="81724"/>
                    <a:pt x="13716" y="86868"/>
                  </a:cubicBezTo>
                  <a:cubicBezTo>
                    <a:pt x="16573" y="96583"/>
                    <a:pt x="21146" y="105728"/>
                    <a:pt x="20574" y="116586"/>
                  </a:cubicBezTo>
                  <a:cubicBezTo>
                    <a:pt x="20574" y="122301"/>
                    <a:pt x="23432" y="126873"/>
                    <a:pt x="27432" y="131445"/>
                  </a:cubicBezTo>
                  <a:cubicBezTo>
                    <a:pt x="29718" y="133731"/>
                    <a:pt x="33718" y="134303"/>
                    <a:pt x="36005" y="132588"/>
                  </a:cubicBezTo>
                  <a:cubicBezTo>
                    <a:pt x="39433" y="129730"/>
                    <a:pt x="42863" y="125730"/>
                    <a:pt x="46292" y="123444"/>
                  </a:cubicBezTo>
                  <a:cubicBezTo>
                    <a:pt x="50292" y="121158"/>
                    <a:pt x="55436" y="120587"/>
                    <a:pt x="59436" y="118872"/>
                  </a:cubicBezTo>
                  <a:cubicBezTo>
                    <a:pt x="64008" y="117158"/>
                    <a:pt x="68008" y="114872"/>
                    <a:pt x="72009" y="112585"/>
                  </a:cubicBezTo>
                  <a:cubicBezTo>
                    <a:pt x="73723" y="111443"/>
                    <a:pt x="76010" y="109157"/>
                    <a:pt x="76581" y="107442"/>
                  </a:cubicBezTo>
                  <a:cubicBezTo>
                    <a:pt x="78867" y="100013"/>
                    <a:pt x="82868" y="93154"/>
                    <a:pt x="88583" y="87439"/>
                  </a:cubicBezTo>
                  <a:cubicBezTo>
                    <a:pt x="92583" y="83439"/>
                    <a:pt x="93155" y="77724"/>
                    <a:pt x="92012" y="72009"/>
                  </a:cubicBezTo>
                  <a:cubicBezTo>
                    <a:pt x="90868" y="68008"/>
                    <a:pt x="89726" y="64579"/>
                    <a:pt x="88583" y="60579"/>
                  </a:cubicBezTo>
                  <a:cubicBezTo>
                    <a:pt x="87440" y="55435"/>
                    <a:pt x="84011" y="52578"/>
                    <a:pt x="79438" y="50292"/>
                  </a:cubicBezTo>
                  <a:cubicBezTo>
                    <a:pt x="77724" y="49149"/>
                    <a:pt x="77724" y="48006"/>
                    <a:pt x="79438" y="46863"/>
                  </a:cubicBezTo>
                  <a:cubicBezTo>
                    <a:pt x="84011" y="45148"/>
                    <a:pt x="88011" y="43434"/>
                    <a:pt x="92583" y="41719"/>
                  </a:cubicBezTo>
                  <a:cubicBezTo>
                    <a:pt x="95441" y="40577"/>
                    <a:pt x="98298" y="38290"/>
                    <a:pt x="98298" y="34862"/>
                  </a:cubicBezTo>
                  <a:cubicBezTo>
                    <a:pt x="99441" y="28575"/>
                    <a:pt x="102870" y="27432"/>
                    <a:pt x="106299" y="2514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3" name="Dowolny kształt: kształt 422">
              <a:extLst>
                <a:ext uri="{FF2B5EF4-FFF2-40B4-BE49-F238E27FC236}">
                  <a16:creationId xmlns:a16="http://schemas.microsoft.com/office/drawing/2014/main" id="{729BD465-1A6B-47B0-875E-E212BD3DDA1C}"/>
                </a:ext>
              </a:extLst>
            </p:cNvPr>
            <p:cNvSpPr/>
            <p:nvPr/>
          </p:nvSpPr>
          <p:spPr>
            <a:xfrm>
              <a:off x="10430106" y="4336879"/>
              <a:ext cx="127987" cy="144974"/>
            </a:xfrm>
            <a:custGeom>
              <a:avLst/>
              <a:gdLst>
                <a:gd name="connsiteX0" fmla="*/ 38810 w 127987"/>
                <a:gd name="connsiteY0" fmla="*/ 25741 h 144974"/>
                <a:gd name="connsiteX1" fmla="*/ 90245 w 127987"/>
                <a:gd name="connsiteY1" fmla="*/ 26884 h 144974"/>
                <a:gd name="connsiteX2" fmla="*/ 127393 w 127987"/>
                <a:gd name="connsiteY2" fmla="*/ 8024 h 144974"/>
                <a:gd name="connsiteX3" fmla="*/ 126250 w 127987"/>
                <a:gd name="connsiteY3" fmla="*/ 1737 h 144974"/>
                <a:gd name="connsiteX4" fmla="*/ 119964 w 127987"/>
                <a:gd name="connsiteY4" fmla="*/ 595 h 144974"/>
                <a:gd name="connsiteX5" fmla="*/ 111391 w 127987"/>
                <a:gd name="connsiteY5" fmla="*/ 8596 h 144974"/>
                <a:gd name="connsiteX6" fmla="*/ 94246 w 127987"/>
                <a:gd name="connsiteY6" fmla="*/ 13739 h 144974"/>
                <a:gd name="connsiteX7" fmla="*/ 66242 w 127987"/>
                <a:gd name="connsiteY7" fmla="*/ 10310 h 144974"/>
                <a:gd name="connsiteX8" fmla="*/ 47955 w 127987"/>
                <a:gd name="connsiteY8" fmla="*/ 6310 h 144974"/>
                <a:gd name="connsiteX9" fmla="*/ 29667 w 127987"/>
                <a:gd name="connsiteY9" fmla="*/ 16025 h 144974"/>
                <a:gd name="connsiteX10" fmla="*/ 27380 w 127987"/>
                <a:gd name="connsiteY10" fmla="*/ 17168 h 144974"/>
                <a:gd name="connsiteX11" fmla="*/ 19380 w 127987"/>
                <a:gd name="connsiteY11" fmla="*/ 28598 h 144974"/>
                <a:gd name="connsiteX12" fmla="*/ 18808 w 127987"/>
                <a:gd name="connsiteY12" fmla="*/ 37742 h 144974"/>
                <a:gd name="connsiteX13" fmla="*/ 15379 w 127987"/>
                <a:gd name="connsiteY13" fmla="*/ 46315 h 144974"/>
                <a:gd name="connsiteX14" fmla="*/ 9092 w 127987"/>
                <a:gd name="connsiteY14" fmla="*/ 63460 h 144974"/>
                <a:gd name="connsiteX15" fmla="*/ 5092 w 127987"/>
                <a:gd name="connsiteY15" fmla="*/ 79462 h 144974"/>
                <a:gd name="connsiteX16" fmla="*/ 520 w 127987"/>
                <a:gd name="connsiteY16" fmla="*/ 90320 h 144974"/>
                <a:gd name="connsiteX17" fmla="*/ 3949 w 127987"/>
                <a:gd name="connsiteY17" fmla="*/ 103465 h 144974"/>
                <a:gd name="connsiteX18" fmla="*/ 9664 w 127987"/>
                <a:gd name="connsiteY18" fmla="*/ 107465 h 144974"/>
                <a:gd name="connsiteX19" fmla="*/ 13665 w 127987"/>
                <a:gd name="connsiteY19" fmla="*/ 120038 h 144974"/>
                <a:gd name="connsiteX20" fmla="*/ 10807 w 127987"/>
                <a:gd name="connsiteY20" fmla="*/ 136040 h 144974"/>
                <a:gd name="connsiteX21" fmla="*/ 13665 w 127987"/>
                <a:gd name="connsiteY21" fmla="*/ 142327 h 144974"/>
                <a:gd name="connsiteX22" fmla="*/ 29095 w 127987"/>
                <a:gd name="connsiteY22" fmla="*/ 142898 h 144974"/>
                <a:gd name="connsiteX23" fmla="*/ 31381 w 127987"/>
                <a:gd name="connsiteY23" fmla="*/ 134897 h 144974"/>
                <a:gd name="connsiteX24" fmla="*/ 35953 w 127987"/>
                <a:gd name="connsiteY24" fmla="*/ 93177 h 144974"/>
                <a:gd name="connsiteX25" fmla="*/ 39382 w 127987"/>
                <a:gd name="connsiteY25" fmla="*/ 90892 h 144974"/>
                <a:gd name="connsiteX26" fmla="*/ 42240 w 127987"/>
                <a:gd name="connsiteY26" fmla="*/ 93177 h 144974"/>
                <a:gd name="connsiteX27" fmla="*/ 49097 w 127987"/>
                <a:gd name="connsiteY27" fmla="*/ 114323 h 144974"/>
                <a:gd name="connsiteX28" fmla="*/ 51955 w 127987"/>
                <a:gd name="connsiteY28" fmla="*/ 122896 h 144974"/>
                <a:gd name="connsiteX29" fmla="*/ 62814 w 127987"/>
                <a:gd name="connsiteY29" fmla="*/ 129754 h 144974"/>
                <a:gd name="connsiteX30" fmla="*/ 67385 w 127987"/>
                <a:gd name="connsiteY30" fmla="*/ 129754 h 144974"/>
                <a:gd name="connsiteX31" fmla="*/ 67385 w 127987"/>
                <a:gd name="connsiteY31" fmla="*/ 129182 h 144974"/>
                <a:gd name="connsiteX32" fmla="*/ 68529 w 127987"/>
                <a:gd name="connsiteY32" fmla="*/ 128611 h 144974"/>
                <a:gd name="connsiteX33" fmla="*/ 67957 w 127987"/>
                <a:gd name="connsiteY33" fmla="*/ 129754 h 144974"/>
                <a:gd name="connsiteX34" fmla="*/ 67385 w 127987"/>
                <a:gd name="connsiteY34" fmla="*/ 129754 h 144974"/>
                <a:gd name="connsiteX35" fmla="*/ 74244 w 127987"/>
                <a:gd name="connsiteY35" fmla="*/ 140041 h 144974"/>
                <a:gd name="connsiteX36" fmla="*/ 76530 w 127987"/>
                <a:gd name="connsiteY36" fmla="*/ 141184 h 144974"/>
                <a:gd name="connsiteX37" fmla="*/ 86245 w 127987"/>
                <a:gd name="connsiteY37" fmla="*/ 137755 h 144974"/>
                <a:gd name="connsiteX38" fmla="*/ 87388 w 127987"/>
                <a:gd name="connsiteY38" fmla="*/ 118895 h 144974"/>
                <a:gd name="connsiteX39" fmla="*/ 82245 w 127987"/>
                <a:gd name="connsiteY39" fmla="*/ 111466 h 144974"/>
                <a:gd name="connsiteX40" fmla="*/ 75958 w 127987"/>
                <a:gd name="connsiteY40" fmla="*/ 108037 h 144974"/>
                <a:gd name="connsiteX41" fmla="*/ 72529 w 127987"/>
                <a:gd name="connsiteY41" fmla="*/ 100036 h 144974"/>
                <a:gd name="connsiteX42" fmla="*/ 69672 w 127987"/>
                <a:gd name="connsiteY42" fmla="*/ 89177 h 144974"/>
                <a:gd name="connsiteX43" fmla="*/ 61099 w 127987"/>
                <a:gd name="connsiteY43" fmla="*/ 77747 h 144974"/>
                <a:gd name="connsiteX44" fmla="*/ 62814 w 127987"/>
                <a:gd name="connsiteY44" fmla="*/ 71461 h 144974"/>
                <a:gd name="connsiteX45" fmla="*/ 74815 w 127987"/>
                <a:gd name="connsiteY45" fmla="*/ 63460 h 144974"/>
                <a:gd name="connsiteX46" fmla="*/ 83959 w 127987"/>
                <a:gd name="connsiteY46" fmla="*/ 62888 h 144974"/>
                <a:gd name="connsiteX47" fmla="*/ 90817 w 127987"/>
                <a:gd name="connsiteY47" fmla="*/ 63460 h 144974"/>
                <a:gd name="connsiteX48" fmla="*/ 94246 w 127987"/>
                <a:gd name="connsiteY48" fmla="*/ 61174 h 144974"/>
                <a:gd name="connsiteX49" fmla="*/ 94817 w 127987"/>
                <a:gd name="connsiteY49" fmla="*/ 47457 h 144974"/>
                <a:gd name="connsiteX50" fmla="*/ 91960 w 127987"/>
                <a:gd name="connsiteY50" fmla="*/ 44029 h 144974"/>
                <a:gd name="connsiteX51" fmla="*/ 82816 w 127987"/>
                <a:gd name="connsiteY51" fmla="*/ 43457 h 144974"/>
                <a:gd name="connsiteX52" fmla="*/ 64528 w 127987"/>
                <a:gd name="connsiteY52" fmla="*/ 48029 h 144974"/>
                <a:gd name="connsiteX53" fmla="*/ 45669 w 127987"/>
                <a:gd name="connsiteY53" fmla="*/ 56030 h 144974"/>
                <a:gd name="connsiteX54" fmla="*/ 41097 w 127987"/>
                <a:gd name="connsiteY54" fmla="*/ 56602 h 144974"/>
                <a:gd name="connsiteX55" fmla="*/ 27952 w 127987"/>
                <a:gd name="connsiteY55" fmla="*/ 41171 h 144974"/>
                <a:gd name="connsiteX56" fmla="*/ 38810 w 127987"/>
                <a:gd name="connsiteY56" fmla="*/ 25741 h 144974"/>
                <a:gd name="connsiteX57" fmla="*/ 71957 w 127987"/>
                <a:gd name="connsiteY57" fmla="*/ 124039 h 144974"/>
                <a:gd name="connsiteX58" fmla="*/ 72529 w 127987"/>
                <a:gd name="connsiteY58" fmla="*/ 124039 h 144974"/>
                <a:gd name="connsiteX59" fmla="*/ 77101 w 127987"/>
                <a:gd name="connsiteY59" fmla="*/ 121181 h 144974"/>
                <a:gd name="connsiteX60" fmla="*/ 79387 w 127987"/>
                <a:gd name="connsiteY60" fmla="*/ 124039 h 144974"/>
                <a:gd name="connsiteX61" fmla="*/ 77672 w 127987"/>
                <a:gd name="connsiteY61" fmla="*/ 125182 h 144974"/>
                <a:gd name="connsiteX62" fmla="*/ 72529 w 127987"/>
                <a:gd name="connsiteY62" fmla="*/ 123467 h 144974"/>
                <a:gd name="connsiteX63" fmla="*/ 71957 w 127987"/>
                <a:gd name="connsiteY63" fmla="*/ 124039 h 144974"/>
                <a:gd name="connsiteX64" fmla="*/ 71386 w 127987"/>
                <a:gd name="connsiteY64" fmla="*/ 125182 h 144974"/>
                <a:gd name="connsiteX65" fmla="*/ 71957 w 127987"/>
                <a:gd name="connsiteY65" fmla="*/ 124039 h 1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7987" h="144974">
                  <a:moveTo>
                    <a:pt x="38810" y="25741"/>
                  </a:moveTo>
                  <a:cubicBezTo>
                    <a:pt x="55955" y="24026"/>
                    <a:pt x="73100" y="24026"/>
                    <a:pt x="90245" y="26884"/>
                  </a:cubicBezTo>
                  <a:cubicBezTo>
                    <a:pt x="106819" y="29170"/>
                    <a:pt x="118820" y="22883"/>
                    <a:pt x="127393" y="8024"/>
                  </a:cubicBezTo>
                  <a:cubicBezTo>
                    <a:pt x="128536" y="5738"/>
                    <a:pt x="127965" y="3452"/>
                    <a:pt x="126250" y="1737"/>
                  </a:cubicBezTo>
                  <a:cubicBezTo>
                    <a:pt x="124535" y="23"/>
                    <a:pt x="121107" y="-548"/>
                    <a:pt x="119964" y="595"/>
                  </a:cubicBezTo>
                  <a:cubicBezTo>
                    <a:pt x="117106" y="2881"/>
                    <a:pt x="114249" y="5738"/>
                    <a:pt x="111391" y="8596"/>
                  </a:cubicBezTo>
                  <a:cubicBezTo>
                    <a:pt x="106247" y="12596"/>
                    <a:pt x="101104" y="15454"/>
                    <a:pt x="94246" y="13739"/>
                  </a:cubicBezTo>
                  <a:cubicBezTo>
                    <a:pt x="85102" y="12025"/>
                    <a:pt x="75387" y="12025"/>
                    <a:pt x="66242" y="10310"/>
                  </a:cubicBezTo>
                  <a:cubicBezTo>
                    <a:pt x="59956" y="9739"/>
                    <a:pt x="54241" y="6881"/>
                    <a:pt x="47955" y="6310"/>
                  </a:cubicBezTo>
                  <a:cubicBezTo>
                    <a:pt x="40525" y="6310"/>
                    <a:pt x="37667" y="16025"/>
                    <a:pt x="29667" y="16025"/>
                  </a:cubicBezTo>
                  <a:cubicBezTo>
                    <a:pt x="29095" y="16025"/>
                    <a:pt x="27952" y="16597"/>
                    <a:pt x="27380" y="17168"/>
                  </a:cubicBezTo>
                  <a:cubicBezTo>
                    <a:pt x="23380" y="20026"/>
                    <a:pt x="20522" y="23455"/>
                    <a:pt x="19380" y="28598"/>
                  </a:cubicBezTo>
                  <a:cubicBezTo>
                    <a:pt x="18808" y="31456"/>
                    <a:pt x="19380" y="34885"/>
                    <a:pt x="18808" y="37742"/>
                  </a:cubicBezTo>
                  <a:cubicBezTo>
                    <a:pt x="18237" y="40600"/>
                    <a:pt x="17665" y="44029"/>
                    <a:pt x="15379" y="46315"/>
                  </a:cubicBezTo>
                  <a:cubicBezTo>
                    <a:pt x="10807" y="51458"/>
                    <a:pt x="9092" y="57173"/>
                    <a:pt x="9092" y="63460"/>
                  </a:cubicBezTo>
                  <a:cubicBezTo>
                    <a:pt x="9092" y="69175"/>
                    <a:pt x="7378" y="74318"/>
                    <a:pt x="5092" y="79462"/>
                  </a:cubicBezTo>
                  <a:cubicBezTo>
                    <a:pt x="3377" y="82891"/>
                    <a:pt x="1663" y="86320"/>
                    <a:pt x="520" y="90320"/>
                  </a:cubicBezTo>
                  <a:cubicBezTo>
                    <a:pt x="-623" y="94892"/>
                    <a:pt x="-51" y="100036"/>
                    <a:pt x="3949" y="103465"/>
                  </a:cubicBezTo>
                  <a:cubicBezTo>
                    <a:pt x="5664" y="105179"/>
                    <a:pt x="7950" y="106322"/>
                    <a:pt x="9664" y="107465"/>
                  </a:cubicBezTo>
                  <a:cubicBezTo>
                    <a:pt x="13665" y="110894"/>
                    <a:pt x="14807" y="115466"/>
                    <a:pt x="13665" y="120038"/>
                  </a:cubicBezTo>
                  <a:cubicBezTo>
                    <a:pt x="12522" y="125182"/>
                    <a:pt x="9664" y="130325"/>
                    <a:pt x="10807" y="136040"/>
                  </a:cubicBezTo>
                  <a:cubicBezTo>
                    <a:pt x="11379" y="138326"/>
                    <a:pt x="11950" y="140612"/>
                    <a:pt x="13665" y="142327"/>
                  </a:cubicBezTo>
                  <a:cubicBezTo>
                    <a:pt x="18237" y="146327"/>
                    <a:pt x="23952" y="145184"/>
                    <a:pt x="29095" y="142898"/>
                  </a:cubicBezTo>
                  <a:cubicBezTo>
                    <a:pt x="32524" y="141184"/>
                    <a:pt x="31381" y="137755"/>
                    <a:pt x="31381" y="134897"/>
                  </a:cubicBezTo>
                  <a:cubicBezTo>
                    <a:pt x="31381" y="120610"/>
                    <a:pt x="34810" y="106894"/>
                    <a:pt x="35953" y="93177"/>
                  </a:cubicBezTo>
                  <a:cubicBezTo>
                    <a:pt x="35953" y="92035"/>
                    <a:pt x="38239" y="90892"/>
                    <a:pt x="39382" y="90892"/>
                  </a:cubicBezTo>
                  <a:cubicBezTo>
                    <a:pt x="40525" y="90892"/>
                    <a:pt x="42240" y="92606"/>
                    <a:pt x="42240" y="93177"/>
                  </a:cubicBezTo>
                  <a:cubicBezTo>
                    <a:pt x="41668" y="101179"/>
                    <a:pt x="42240" y="108608"/>
                    <a:pt x="49097" y="114323"/>
                  </a:cubicBezTo>
                  <a:cubicBezTo>
                    <a:pt x="50812" y="116037"/>
                    <a:pt x="50812" y="120038"/>
                    <a:pt x="51955" y="122896"/>
                  </a:cubicBezTo>
                  <a:cubicBezTo>
                    <a:pt x="53670" y="128039"/>
                    <a:pt x="55384" y="129754"/>
                    <a:pt x="62814" y="129754"/>
                  </a:cubicBezTo>
                  <a:cubicBezTo>
                    <a:pt x="64528" y="129754"/>
                    <a:pt x="65671" y="129754"/>
                    <a:pt x="67385" y="129754"/>
                  </a:cubicBezTo>
                  <a:cubicBezTo>
                    <a:pt x="67385" y="129754"/>
                    <a:pt x="67385" y="129182"/>
                    <a:pt x="67385" y="129182"/>
                  </a:cubicBezTo>
                  <a:cubicBezTo>
                    <a:pt x="67957" y="129182"/>
                    <a:pt x="68529" y="128611"/>
                    <a:pt x="68529" y="128611"/>
                  </a:cubicBezTo>
                  <a:cubicBezTo>
                    <a:pt x="68529" y="129182"/>
                    <a:pt x="67957" y="129182"/>
                    <a:pt x="67957" y="129754"/>
                  </a:cubicBezTo>
                  <a:cubicBezTo>
                    <a:pt x="67957" y="129754"/>
                    <a:pt x="67957" y="129754"/>
                    <a:pt x="67385" y="129754"/>
                  </a:cubicBezTo>
                  <a:cubicBezTo>
                    <a:pt x="67957" y="134326"/>
                    <a:pt x="69100" y="138897"/>
                    <a:pt x="74244" y="140041"/>
                  </a:cubicBezTo>
                  <a:cubicBezTo>
                    <a:pt x="74815" y="140041"/>
                    <a:pt x="75387" y="141184"/>
                    <a:pt x="76530" y="141184"/>
                  </a:cubicBezTo>
                  <a:cubicBezTo>
                    <a:pt x="79959" y="142898"/>
                    <a:pt x="85102" y="141184"/>
                    <a:pt x="86245" y="137755"/>
                  </a:cubicBezTo>
                  <a:cubicBezTo>
                    <a:pt x="87388" y="131468"/>
                    <a:pt x="87960" y="125182"/>
                    <a:pt x="87388" y="118895"/>
                  </a:cubicBezTo>
                  <a:cubicBezTo>
                    <a:pt x="86817" y="115466"/>
                    <a:pt x="85102" y="113180"/>
                    <a:pt x="82245" y="111466"/>
                  </a:cubicBezTo>
                  <a:cubicBezTo>
                    <a:pt x="79959" y="110322"/>
                    <a:pt x="78244" y="109180"/>
                    <a:pt x="75958" y="108037"/>
                  </a:cubicBezTo>
                  <a:cubicBezTo>
                    <a:pt x="73672" y="105751"/>
                    <a:pt x="71386" y="103465"/>
                    <a:pt x="72529" y="100036"/>
                  </a:cubicBezTo>
                  <a:cubicBezTo>
                    <a:pt x="73672" y="96035"/>
                    <a:pt x="72529" y="92035"/>
                    <a:pt x="69672" y="89177"/>
                  </a:cubicBezTo>
                  <a:cubicBezTo>
                    <a:pt x="66814" y="85177"/>
                    <a:pt x="63957" y="81747"/>
                    <a:pt x="61099" y="77747"/>
                  </a:cubicBezTo>
                  <a:cubicBezTo>
                    <a:pt x="59956" y="76032"/>
                    <a:pt x="60527" y="72604"/>
                    <a:pt x="62814" y="71461"/>
                  </a:cubicBezTo>
                  <a:cubicBezTo>
                    <a:pt x="66814" y="68603"/>
                    <a:pt x="70815" y="66317"/>
                    <a:pt x="74815" y="63460"/>
                  </a:cubicBezTo>
                  <a:cubicBezTo>
                    <a:pt x="77672" y="61745"/>
                    <a:pt x="80530" y="62317"/>
                    <a:pt x="83959" y="62888"/>
                  </a:cubicBezTo>
                  <a:cubicBezTo>
                    <a:pt x="86245" y="63460"/>
                    <a:pt x="88531" y="63460"/>
                    <a:pt x="90817" y="63460"/>
                  </a:cubicBezTo>
                  <a:cubicBezTo>
                    <a:pt x="91960" y="63460"/>
                    <a:pt x="94246" y="62317"/>
                    <a:pt x="94246" y="61174"/>
                  </a:cubicBezTo>
                  <a:cubicBezTo>
                    <a:pt x="94817" y="56602"/>
                    <a:pt x="95389" y="52030"/>
                    <a:pt x="94817" y="47457"/>
                  </a:cubicBezTo>
                  <a:cubicBezTo>
                    <a:pt x="94817" y="46315"/>
                    <a:pt x="93103" y="44600"/>
                    <a:pt x="91960" y="44029"/>
                  </a:cubicBezTo>
                  <a:cubicBezTo>
                    <a:pt x="89102" y="43457"/>
                    <a:pt x="85674" y="42886"/>
                    <a:pt x="82816" y="43457"/>
                  </a:cubicBezTo>
                  <a:cubicBezTo>
                    <a:pt x="76530" y="44600"/>
                    <a:pt x="70815" y="47457"/>
                    <a:pt x="64528" y="48029"/>
                  </a:cubicBezTo>
                  <a:cubicBezTo>
                    <a:pt x="57099" y="48029"/>
                    <a:pt x="50812" y="50315"/>
                    <a:pt x="45669" y="56030"/>
                  </a:cubicBezTo>
                  <a:cubicBezTo>
                    <a:pt x="45097" y="56602"/>
                    <a:pt x="42240" y="57173"/>
                    <a:pt x="41097" y="56602"/>
                  </a:cubicBezTo>
                  <a:cubicBezTo>
                    <a:pt x="34239" y="53744"/>
                    <a:pt x="29667" y="48601"/>
                    <a:pt x="27952" y="41171"/>
                  </a:cubicBezTo>
                  <a:cubicBezTo>
                    <a:pt x="26237" y="34313"/>
                    <a:pt x="31952" y="26312"/>
                    <a:pt x="38810" y="25741"/>
                  </a:cubicBezTo>
                  <a:close/>
                  <a:moveTo>
                    <a:pt x="71957" y="124039"/>
                  </a:moveTo>
                  <a:cubicBezTo>
                    <a:pt x="71957" y="124039"/>
                    <a:pt x="72529" y="124039"/>
                    <a:pt x="72529" y="124039"/>
                  </a:cubicBezTo>
                  <a:cubicBezTo>
                    <a:pt x="73672" y="122324"/>
                    <a:pt x="74815" y="121181"/>
                    <a:pt x="77101" y="121181"/>
                  </a:cubicBezTo>
                  <a:cubicBezTo>
                    <a:pt x="78815" y="121181"/>
                    <a:pt x="79387" y="122896"/>
                    <a:pt x="79387" y="124039"/>
                  </a:cubicBezTo>
                  <a:cubicBezTo>
                    <a:pt x="79387" y="124610"/>
                    <a:pt x="78244" y="125182"/>
                    <a:pt x="77672" y="125182"/>
                  </a:cubicBezTo>
                  <a:cubicBezTo>
                    <a:pt x="75958" y="124610"/>
                    <a:pt x="74244" y="124039"/>
                    <a:pt x="72529" y="123467"/>
                  </a:cubicBezTo>
                  <a:cubicBezTo>
                    <a:pt x="72529" y="124610"/>
                    <a:pt x="72529" y="124610"/>
                    <a:pt x="71957" y="124039"/>
                  </a:cubicBezTo>
                  <a:cubicBezTo>
                    <a:pt x="71957" y="124610"/>
                    <a:pt x="71386" y="125182"/>
                    <a:pt x="71386" y="125182"/>
                  </a:cubicBezTo>
                  <a:cubicBezTo>
                    <a:pt x="71386" y="125182"/>
                    <a:pt x="71957" y="124610"/>
                    <a:pt x="71957" y="12403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4" name="Dowolny kształt: kształt 423">
              <a:extLst>
                <a:ext uri="{FF2B5EF4-FFF2-40B4-BE49-F238E27FC236}">
                  <a16:creationId xmlns:a16="http://schemas.microsoft.com/office/drawing/2014/main" id="{7BF985F5-2D88-443F-8DDA-BBFB490F21E4}"/>
                </a:ext>
              </a:extLst>
            </p:cNvPr>
            <p:cNvSpPr/>
            <p:nvPr/>
          </p:nvSpPr>
          <p:spPr>
            <a:xfrm>
              <a:off x="7161075" y="3327062"/>
              <a:ext cx="428" cy="428"/>
            </a:xfrm>
            <a:custGeom>
              <a:avLst/>
              <a:gdLst>
                <a:gd name="connsiteX0" fmla="*/ 0 w 428"/>
                <a:gd name="connsiteY0" fmla="*/ 0 h 428"/>
                <a:gd name="connsiteX1" fmla="*/ 0 w 428"/>
                <a:gd name="connsiteY1" fmla="*/ 0 h 428"/>
                <a:gd name="connsiteX2" fmla="*/ 0 w 428"/>
                <a:gd name="connsiteY2" fmla="*/ 0 h 428"/>
                <a:gd name="connsiteX3" fmla="*/ 0 w 428"/>
                <a:gd name="connsiteY3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428">
                  <a:moveTo>
                    <a:pt x="0" y="0"/>
                  </a:moveTo>
                  <a:cubicBezTo>
                    <a:pt x="0" y="0"/>
                    <a:pt x="0" y="572"/>
                    <a:pt x="0" y="0"/>
                  </a:cubicBezTo>
                  <a:cubicBezTo>
                    <a:pt x="572" y="572"/>
                    <a:pt x="572" y="572"/>
                    <a:pt x="0" y="0"/>
                  </a:cubicBezTo>
                  <a:cubicBezTo>
                    <a:pt x="0" y="572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5" name="Dowolny kształt: kształt 424">
              <a:extLst>
                <a:ext uri="{FF2B5EF4-FFF2-40B4-BE49-F238E27FC236}">
                  <a16:creationId xmlns:a16="http://schemas.microsoft.com/office/drawing/2014/main" id="{29355776-783F-42F9-B9DE-A37140DC863C}"/>
                </a:ext>
              </a:extLst>
            </p:cNvPr>
            <p:cNvSpPr/>
            <p:nvPr/>
          </p:nvSpPr>
          <p:spPr>
            <a:xfrm>
              <a:off x="7043469" y="3228040"/>
              <a:ext cx="121062" cy="128168"/>
            </a:xfrm>
            <a:custGeom>
              <a:avLst/>
              <a:gdLst>
                <a:gd name="connsiteX0" fmla="*/ 111319 w 121062"/>
                <a:gd name="connsiteY0" fmla="*/ 63589 h 128168"/>
                <a:gd name="connsiteX1" fmla="*/ 110177 w 121062"/>
                <a:gd name="connsiteY1" fmla="*/ 57302 h 128168"/>
                <a:gd name="connsiteX2" fmla="*/ 105033 w 121062"/>
                <a:gd name="connsiteY2" fmla="*/ 52159 h 128168"/>
                <a:gd name="connsiteX3" fmla="*/ 98747 w 121062"/>
                <a:gd name="connsiteY3" fmla="*/ 50444 h 128168"/>
                <a:gd name="connsiteX4" fmla="*/ 92460 w 121062"/>
                <a:gd name="connsiteY4" fmla="*/ 53873 h 128168"/>
                <a:gd name="connsiteX5" fmla="*/ 76458 w 121062"/>
                <a:gd name="connsiteY5" fmla="*/ 55016 h 128168"/>
                <a:gd name="connsiteX6" fmla="*/ 73029 w 121062"/>
                <a:gd name="connsiteY6" fmla="*/ 48158 h 128168"/>
                <a:gd name="connsiteX7" fmla="*/ 73600 w 121062"/>
                <a:gd name="connsiteY7" fmla="*/ 45872 h 128168"/>
                <a:gd name="connsiteX8" fmla="*/ 67314 w 121062"/>
                <a:gd name="connsiteY8" fmla="*/ 37871 h 128168"/>
                <a:gd name="connsiteX9" fmla="*/ 61027 w 121062"/>
                <a:gd name="connsiteY9" fmla="*/ 37871 h 128168"/>
                <a:gd name="connsiteX10" fmla="*/ 61027 w 121062"/>
                <a:gd name="connsiteY10" fmla="*/ 38443 h 128168"/>
                <a:gd name="connsiteX11" fmla="*/ 60456 w 121062"/>
                <a:gd name="connsiteY11" fmla="*/ 39014 h 128168"/>
                <a:gd name="connsiteX12" fmla="*/ 60456 w 121062"/>
                <a:gd name="connsiteY12" fmla="*/ 37871 h 128168"/>
                <a:gd name="connsiteX13" fmla="*/ 61027 w 121062"/>
                <a:gd name="connsiteY13" fmla="*/ 37871 h 128168"/>
                <a:gd name="connsiteX14" fmla="*/ 73029 w 121062"/>
                <a:gd name="connsiteY14" fmla="*/ 21298 h 128168"/>
                <a:gd name="connsiteX15" fmla="*/ 83316 w 121062"/>
                <a:gd name="connsiteY15" fmla="*/ 5867 h 128168"/>
                <a:gd name="connsiteX16" fmla="*/ 83887 w 121062"/>
                <a:gd name="connsiteY16" fmla="*/ 1866 h 128168"/>
                <a:gd name="connsiteX17" fmla="*/ 77601 w 121062"/>
                <a:gd name="connsiteY17" fmla="*/ 152 h 128168"/>
                <a:gd name="connsiteX18" fmla="*/ 57598 w 121062"/>
                <a:gd name="connsiteY18" fmla="*/ 11582 h 128168"/>
                <a:gd name="connsiteX19" fmla="*/ 28452 w 121062"/>
                <a:gd name="connsiteY19" fmla="*/ 54444 h 128168"/>
                <a:gd name="connsiteX20" fmla="*/ 10164 w 121062"/>
                <a:gd name="connsiteY20" fmla="*/ 71589 h 128168"/>
                <a:gd name="connsiteX21" fmla="*/ 9021 w 121062"/>
                <a:gd name="connsiteY21" fmla="*/ 77304 h 128168"/>
                <a:gd name="connsiteX22" fmla="*/ 7878 w 121062"/>
                <a:gd name="connsiteY22" fmla="*/ 85306 h 128168"/>
                <a:gd name="connsiteX23" fmla="*/ 448 w 121062"/>
                <a:gd name="connsiteY23" fmla="*/ 93878 h 128168"/>
                <a:gd name="connsiteX24" fmla="*/ 2734 w 121062"/>
                <a:gd name="connsiteY24" fmla="*/ 99593 h 128168"/>
                <a:gd name="connsiteX25" fmla="*/ 9592 w 121062"/>
                <a:gd name="connsiteY25" fmla="*/ 101308 h 128168"/>
                <a:gd name="connsiteX26" fmla="*/ 33024 w 121062"/>
                <a:gd name="connsiteY26" fmla="*/ 102451 h 128168"/>
                <a:gd name="connsiteX27" fmla="*/ 51312 w 121062"/>
                <a:gd name="connsiteY27" fmla="*/ 102451 h 128168"/>
                <a:gd name="connsiteX28" fmla="*/ 69028 w 121062"/>
                <a:gd name="connsiteY28" fmla="*/ 107594 h 128168"/>
                <a:gd name="connsiteX29" fmla="*/ 69028 w 121062"/>
                <a:gd name="connsiteY29" fmla="*/ 109309 h 128168"/>
                <a:gd name="connsiteX30" fmla="*/ 62742 w 121062"/>
                <a:gd name="connsiteY30" fmla="*/ 116166 h 128168"/>
                <a:gd name="connsiteX31" fmla="*/ 62742 w 121062"/>
                <a:gd name="connsiteY31" fmla="*/ 120167 h 128168"/>
                <a:gd name="connsiteX32" fmla="*/ 66742 w 121062"/>
                <a:gd name="connsiteY32" fmla="*/ 121881 h 128168"/>
                <a:gd name="connsiteX33" fmla="*/ 74743 w 121062"/>
                <a:gd name="connsiteY33" fmla="*/ 117309 h 128168"/>
                <a:gd name="connsiteX34" fmla="*/ 91317 w 121062"/>
                <a:gd name="connsiteY34" fmla="*/ 104736 h 128168"/>
                <a:gd name="connsiteX35" fmla="*/ 93032 w 121062"/>
                <a:gd name="connsiteY35" fmla="*/ 105879 h 128168"/>
                <a:gd name="connsiteX36" fmla="*/ 91317 w 121062"/>
                <a:gd name="connsiteY36" fmla="*/ 117309 h 128168"/>
                <a:gd name="connsiteX37" fmla="*/ 92460 w 121062"/>
                <a:gd name="connsiteY37" fmla="*/ 121310 h 128168"/>
                <a:gd name="connsiteX38" fmla="*/ 106747 w 121062"/>
                <a:gd name="connsiteY38" fmla="*/ 128168 h 128168"/>
                <a:gd name="connsiteX39" fmla="*/ 114748 w 121062"/>
                <a:gd name="connsiteY39" fmla="*/ 124168 h 128168"/>
                <a:gd name="connsiteX40" fmla="*/ 120463 w 121062"/>
                <a:gd name="connsiteY40" fmla="*/ 108737 h 128168"/>
                <a:gd name="connsiteX41" fmla="*/ 117606 w 121062"/>
                <a:gd name="connsiteY41" fmla="*/ 99021 h 128168"/>
                <a:gd name="connsiteX42" fmla="*/ 116463 w 121062"/>
                <a:gd name="connsiteY42" fmla="*/ 99021 h 128168"/>
                <a:gd name="connsiteX43" fmla="*/ 115320 w 121062"/>
                <a:gd name="connsiteY43" fmla="*/ 100164 h 128168"/>
                <a:gd name="connsiteX44" fmla="*/ 115892 w 121062"/>
                <a:gd name="connsiteY44" fmla="*/ 99021 h 128168"/>
                <a:gd name="connsiteX45" fmla="*/ 116463 w 121062"/>
                <a:gd name="connsiteY45" fmla="*/ 99021 h 128168"/>
                <a:gd name="connsiteX46" fmla="*/ 117034 w 121062"/>
                <a:gd name="connsiteY46" fmla="*/ 98450 h 128168"/>
                <a:gd name="connsiteX47" fmla="*/ 107319 w 121062"/>
                <a:gd name="connsiteY47" fmla="*/ 95593 h 128168"/>
                <a:gd name="connsiteX48" fmla="*/ 105604 w 121062"/>
                <a:gd name="connsiteY48" fmla="*/ 92735 h 128168"/>
                <a:gd name="connsiteX49" fmla="*/ 109033 w 121062"/>
                <a:gd name="connsiteY49" fmla="*/ 86449 h 128168"/>
                <a:gd name="connsiteX50" fmla="*/ 115320 w 121062"/>
                <a:gd name="connsiteY50" fmla="*/ 80162 h 128168"/>
                <a:gd name="connsiteX51" fmla="*/ 115320 w 121062"/>
                <a:gd name="connsiteY51" fmla="*/ 77876 h 128168"/>
                <a:gd name="connsiteX52" fmla="*/ 111891 w 121062"/>
                <a:gd name="connsiteY52" fmla="*/ 75590 h 128168"/>
                <a:gd name="connsiteX53" fmla="*/ 105604 w 121062"/>
                <a:gd name="connsiteY53" fmla="*/ 75019 h 128168"/>
                <a:gd name="connsiteX54" fmla="*/ 106747 w 121062"/>
                <a:gd name="connsiteY54" fmla="*/ 68732 h 128168"/>
                <a:gd name="connsiteX55" fmla="*/ 111319 w 121062"/>
                <a:gd name="connsiteY55" fmla="*/ 63589 h 128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21062" h="128168">
                  <a:moveTo>
                    <a:pt x="111319" y="63589"/>
                  </a:moveTo>
                  <a:cubicBezTo>
                    <a:pt x="111891" y="61874"/>
                    <a:pt x="111319" y="59016"/>
                    <a:pt x="110177" y="57302"/>
                  </a:cubicBezTo>
                  <a:cubicBezTo>
                    <a:pt x="109033" y="55588"/>
                    <a:pt x="106747" y="53873"/>
                    <a:pt x="105033" y="52159"/>
                  </a:cubicBezTo>
                  <a:cubicBezTo>
                    <a:pt x="103318" y="50444"/>
                    <a:pt x="101604" y="49301"/>
                    <a:pt x="98747" y="50444"/>
                  </a:cubicBezTo>
                  <a:cubicBezTo>
                    <a:pt x="96460" y="51587"/>
                    <a:pt x="94746" y="52730"/>
                    <a:pt x="92460" y="53873"/>
                  </a:cubicBezTo>
                  <a:cubicBezTo>
                    <a:pt x="87317" y="56731"/>
                    <a:pt x="82173" y="56159"/>
                    <a:pt x="76458" y="55016"/>
                  </a:cubicBezTo>
                  <a:cubicBezTo>
                    <a:pt x="73600" y="54444"/>
                    <a:pt x="72457" y="52159"/>
                    <a:pt x="73029" y="48158"/>
                  </a:cubicBezTo>
                  <a:cubicBezTo>
                    <a:pt x="73029" y="47586"/>
                    <a:pt x="73600" y="46444"/>
                    <a:pt x="73600" y="45872"/>
                  </a:cubicBezTo>
                  <a:cubicBezTo>
                    <a:pt x="74172" y="41300"/>
                    <a:pt x="71886" y="38443"/>
                    <a:pt x="67314" y="37871"/>
                  </a:cubicBezTo>
                  <a:cubicBezTo>
                    <a:pt x="65028" y="37299"/>
                    <a:pt x="63313" y="37871"/>
                    <a:pt x="61027" y="37871"/>
                  </a:cubicBezTo>
                  <a:cubicBezTo>
                    <a:pt x="61027" y="37871"/>
                    <a:pt x="61027" y="38443"/>
                    <a:pt x="61027" y="38443"/>
                  </a:cubicBezTo>
                  <a:lnTo>
                    <a:pt x="60456" y="39014"/>
                  </a:lnTo>
                  <a:lnTo>
                    <a:pt x="60456" y="37871"/>
                  </a:lnTo>
                  <a:cubicBezTo>
                    <a:pt x="60456" y="37871"/>
                    <a:pt x="61027" y="37871"/>
                    <a:pt x="61027" y="37871"/>
                  </a:cubicBezTo>
                  <a:cubicBezTo>
                    <a:pt x="63313" y="31013"/>
                    <a:pt x="67885" y="25869"/>
                    <a:pt x="73029" y="21298"/>
                  </a:cubicBezTo>
                  <a:cubicBezTo>
                    <a:pt x="78172" y="17297"/>
                    <a:pt x="79887" y="11011"/>
                    <a:pt x="83316" y="5867"/>
                  </a:cubicBezTo>
                  <a:cubicBezTo>
                    <a:pt x="83887" y="4724"/>
                    <a:pt x="83887" y="3009"/>
                    <a:pt x="83887" y="1866"/>
                  </a:cubicBezTo>
                  <a:cubicBezTo>
                    <a:pt x="83887" y="724"/>
                    <a:pt x="79887" y="-419"/>
                    <a:pt x="77601" y="152"/>
                  </a:cubicBezTo>
                  <a:cubicBezTo>
                    <a:pt x="69600" y="1866"/>
                    <a:pt x="63313" y="5296"/>
                    <a:pt x="57598" y="11582"/>
                  </a:cubicBezTo>
                  <a:cubicBezTo>
                    <a:pt x="46740" y="24726"/>
                    <a:pt x="37024" y="39014"/>
                    <a:pt x="28452" y="54444"/>
                  </a:cubicBezTo>
                  <a:cubicBezTo>
                    <a:pt x="23880" y="62446"/>
                    <a:pt x="18737" y="68161"/>
                    <a:pt x="10164" y="71589"/>
                  </a:cubicBezTo>
                  <a:cubicBezTo>
                    <a:pt x="7307" y="72733"/>
                    <a:pt x="7878" y="75019"/>
                    <a:pt x="9021" y="77304"/>
                  </a:cubicBezTo>
                  <a:cubicBezTo>
                    <a:pt x="11307" y="80162"/>
                    <a:pt x="10735" y="83019"/>
                    <a:pt x="7878" y="85306"/>
                  </a:cubicBezTo>
                  <a:cubicBezTo>
                    <a:pt x="5020" y="88163"/>
                    <a:pt x="2734" y="91021"/>
                    <a:pt x="448" y="93878"/>
                  </a:cubicBezTo>
                  <a:cubicBezTo>
                    <a:pt x="-695" y="95593"/>
                    <a:pt x="448" y="99021"/>
                    <a:pt x="2734" y="99593"/>
                  </a:cubicBezTo>
                  <a:cubicBezTo>
                    <a:pt x="5020" y="100164"/>
                    <a:pt x="7307" y="101308"/>
                    <a:pt x="9592" y="101308"/>
                  </a:cubicBezTo>
                  <a:cubicBezTo>
                    <a:pt x="17593" y="100736"/>
                    <a:pt x="25594" y="100164"/>
                    <a:pt x="33024" y="102451"/>
                  </a:cubicBezTo>
                  <a:cubicBezTo>
                    <a:pt x="39310" y="104165"/>
                    <a:pt x="45025" y="104165"/>
                    <a:pt x="51312" y="102451"/>
                  </a:cubicBezTo>
                  <a:cubicBezTo>
                    <a:pt x="58170" y="100736"/>
                    <a:pt x="63313" y="105308"/>
                    <a:pt x="69028" y="107594"/>
                  </a:cubicBezTo>
                  <a:cubicBezTo>
                    <a:pt x="69028" y="107594"/>
                    <a:pt x="69028" y="109309"/>
                    <a:pt x="69028" y="109309"/>
                  </a:cubicBezTo>
                  <a:cubicBezTo>
                    <a:pt x="66742" y="111594"/>
                    <a:pt x="64457" y="113309"/>
                    <a:pt x="62742" y="116166"/>
                  </a:cubicBezTo>
                  <a:cubicBezTo>
                    <a:pt x="62170" y="117309"/>
                    <a:pt x="62170" y="119024"/>
                    <a:pt x="62742" y="120167"/>
                  </a:cubicBezTo>
                  <a:cubicBezTo>
                    <a:pt x="63313" y="121310"/>
                    <a:pt x="65599" y="121881"/>
                    <a:pt x="66742" y="121881"/>
                  </a:cubicBezTo>
                  <a:cubicBezTo>
                    <a:pt x="70172" y="121881"/>
                    <a:pt x="73029" y="120167"/>
                    <a:pt x="74743" y="117309"/>
                  </a:cubicBezTo>
                  <a:cubicBezTo>
                    <a:pt x="78744" y="111023"/>
                    <a:pt x="86173" y="109880"/>
                    <a:pt x="91317" y="104736"/>
                  </a:cubicBezTo>
                  <a:cubicBezTo>
                    <a:pt x="91317" y="104736"/>
                    <a:pt x="93032" y="105879"/>
                    <a:pt x="93032" y="105879"/>
                  </a:cubicBezTo>
                  <a:cubicBezTo>
                    <a:pt x="92460" y="109880"/>
                    <a:pt x="91317" y="113309"/>
                    <a:pt x="91317" y="117309"/>
                  </a:cubicBezTo>
                  <a:cubicBezTo>
                    <a:pt x="91317" y="118453"/>
                    <a:pt x="91888" y="120739"/>
                    <a:pt x="92460" y="121310"/>
                  </a:cubicBezTo>
                  <a:cubicBezTo>
                    <a:pt x="97032" y="124168"/>
                    <a:pt x="101032" y="127596"/>
                    <a:pt x="106747" y="128168"/>
                  </a:cubicBezTo>
                  <a:cubicBezTo>
                    <a:pt x="109605" y="128168"/>
                    <a:pt x="113605" y="126454"/>
                    <a:pt x="114748" y="124168"/>
                  </a:cubicBezTo>
                  <a:cubicBezTo>
                    <a:pt x="117034" y="119024"/>
                    <a:pt x="118749" y="113881"/>
                    <a:pt x="120463" y="108737"/>
                  </a:cubicBezTo>
                  <a:cubicBezTo>
                    <a:pt x="122178" y="104736"/>
                    <a:pt x="119892" y="101879"/>
                    <a:pt x="117606" y="99021"/>
                  </a:cubicBezTo>
                  <a:cubicBezTo>
                    <a:pt x="117034" y="99021"/>
                    <a:pt x="117034" y="99021"/>
                    <a:pt x="116463" y="99021"/>
                  </a:cubicBezTo>
                  <a:cubicBezTo>
                    <a:pt x="115892" y="99593"/>
                    <a:pt x="115892" y="99593"/>
                    <a:pt x="115320" y="100164"/>
                  </a:cubicBezTo>
                  <a:cubicBezTo>
                    <a:pt x="115320" y="99593"/>
                    <a:pt x="115320" y="99021"/>
                    <a:pt x="115892" y="99021"/>
                  </a:cubicBezTo>
                  <a:cubicBezTo>
                    <a:pt x="115892" y="99021"/>
                    <a:pt x="116463" y="99021"/>
                    <a:pt x="116463" y="99021"/>
                  </a:cubicBezTo>
                  <a:cubicBezTo>
                    <a:pt x="116463" y="99021"/>
                    <a:pt x="117034" y="98450"/>
                    <a:pt x="117034" y="98450"/>
                  </a:cubicBezTo>
                  <a:cubicBezTo>
                    <a:pt x="114177" y="95593"/>
                    <a:pt x="111319" y="94449"/>
                    <a:pt x="107319" y="95593"/>
                  </a:cubicBezTo>
                  <a:cubicBezTo>
                    <a:pt x="106176" y="96164"/>
                    <a:pt x="105033" y="94449"/>
                    <a:pt x="105604" y="92735"/>
                  </a:cubicBezTo>
                  <a:cubicBezTo>
                    <a:pt x="106176" y="90449"/>
                    <a:pt x="107319" y="88163"/>
                    <a:pt x="109033" y="86449"/>
                  </a:cubicBezTo>
                  <a:cubicBezTo>
                    <a:pt x="110748" y="84163"/>
                    <a:pt x="113605" y="81876"/>
                    <a:pt x="115320" y="80162"/>
                  </a:cubicBezTo>
                  <a:cubicBezTo>
                    <a:pt x="115892" y="79591"/>
                    <a:pt x="115892" y="79019"/>
                    <a:pt x="115320" y="77876"/>
                  </a:cubicBezTo>
                  <a:cubicBezTo>
                    <a:pt x="114748" y="76161"/>
                    <a:pt x="113605" y="75590"/>
                    <a:pt x="111891" y="75590"/>
                  </a:cubicBezTo>
                  <a:cubicBezTo>
                    <a:pt x="109605" y="75590"/>
                    <a:pt x="107319" y="77876"/>
                    <a:pt x="105604" y="75019"/>
                  </a:cubicBezTo>
                  <a:cubicBezTo>
                    <a:pt x="104462" y="72733"/>
                    <a:pt x="105604" y="70446"/>
                    <a:pt x="106747" y="68732"/>
                  </a:cubicBezTo>
                  <a:cubicBezTo>
                    <a:pt x="108462" y="67589"/>
                    <a:pt x="110748" y="65874"/>
                    <a:pt x="111319" y="6358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6" name="Dowolny kształt: kształt 425">
              <a:extLst>
                <a:ext uri="{FF2B5EF4-FFF2-40B4-BE49-F238E27FC236}">
                  <a16:creationId xmlns:a16="http://schemas.microsoft.com/office/drawing/2014/main" id="{21359BE8-6788-4C6C-A578-52232BA25E9E}"/>
                </a:ext>
              </a:extLst>
            </p:cNvPr>
            <p:cNvSpPr/>
            <p:nvPr/>
          </p:nvSpPr>
          <p:spPr>
            <a:xfrm>
              <a:off x="6426584" y="2071039"/>
              <a:ext cx="145846" cy="80144"/>
            </a:xfrm>
            <a:custGeom>
              <a:avLst/>
              <a:gdLst>
                <a:gd name="connsiteX0" fmla="*/ 2399 w 145846"/>
                <a:gd name="connsiteY0" fmla="*/ 63874 h 80144"/>
                <a:gd name="connsiteX1" fmla="*/ 18973 w 145846"/>
                <a:gd name="connsiteY1" fmla="*/ 70161 h 80144"/>
                <a:gd name="connsiteX2" fmla="*/ 27545 w 145846"/>
                <a:gd name="connsiteY2" fmla="*/ 77590 h 80144"/>
                <a:gd name="connsiteX3" fmla="*/ 38404 w 145846"/>
                <a:gd name="connsiteY3" fmla="*/ 78734 h 80144"/>
                <a:gd name="connsiteX4" fmla="*/ 49263 w 145846"/>
                <a:gd name="connsiteY4" fmla="*/ 70161 h 80144"/>
                <a:gd name="connsiteX5" fmla="*/ 53263 w 145846"/>
                <a:gd name="connsiteY5" fmla="*/ 70161 h 80144"/>
                <a:gd name="connsiteX6" fmla="*/ 59549 w 145846"/>
                <a:gd name="connsiteY6" fmla="*/ 69018 h 80144"/>
                <a:gd name="connsiteX7" fmla="*/ 70408 w 145846"/>
                <a:gd name="connsiteY7" fmla="*/ 53588 h 80144"/>
                <a:gd name="connsiteX8" fmla="*/ 83553 w 145846"/>
                <a:gd name="connsiteY8" fmla="*/ 40443 h 80144"/>
                <a:gd name="connsiteX9" fmla="*/ 87553 w 145846"/>
                <a:gd name="connsiteY9" fmla="*/ 39300 h 80144"/>
                <a:gd name="connsiteX10" fmla="*/ 87553 w 145846"/>
                <a:gd name="connsiteY10" fmla="*/ 45586 h 80144"/>
                <a:gd name="connsiteX11" fmla="*/ 77838 w 145846"/>
                <a:gd name="connsiteY11" fmla="*/ 61589 h 80144"/>
                <a:gd name="connsiteX12" fmla="*/ 77838 w 145846"/>
                <a:gd name="connsiteY12" fmla="*/ 70733 h 80144"/>
                <a:gd name="connsiteX13" fmla="*/ 85839 w 145846"/>
                <a:gd name="connsiteY13" fmla="*/ 73590 h 80144"/>
                <a:gd name="connsiteX14" fmla="*/ 90982 w 145846"/>
                <a:gd name="connsiteY14" fmla="*/ 69018 h 80144"/>
                <a:gd name="connsiteX15" fmla="*/ 104127 w 145846"/>
                <a:gd name="connsiteY15" fmla="*/ 60445 h 80144"/>
                <a:gd name="connsiteX16" fmla="*/ 110984 w 145846"/>
                <a:gd name="connsiteY16" fmla="*/ 58159 h 80144"/>
                <a:gd name="connsiteX17" fmla="*/ 116699 w 145846"/>
                <a:gd name="connsiteY17" fmla="*/ 54159 h 80144"/>
                <a:gd name="connsiteX18" fmla="*/ 131559 w 145846"/>
                <a:gd name="connsiteY18" fmla="*/ 30728 h 80144"/>
                <a:gd name="connsiteX19" fmla="*/ 136130 w 145846"/>
                <a:gd name="connsiteY19" fmla="*/ 26155 h 80144"/>
                <a:gd name="connsiteX20" fmla="*/ 142417 w 145846"/>
                <a:gd name="connsiteY20" fmla="*/ 23298 h 80144"/>
                <a:gd name="connsiteX21" fmla="*/ 145846 w 145846"/>
                <a:gd name="connsiteY21" fmla="*/ 17583 h 80144"/>
                <a:gd name="connsiteX22" fmla="*/ 145846 w 145846"/>
                <a:gd name="connsiteY22" fmla="*/ 8439 h 80144"/>
                <a:gd name="connsiteX23" fmla="*/ 141274 w 145846"/>
                <a:gd name="connsiteY23" fmla="*/ 1009 h 80144"/>
                <a:gd name="connsiteX24" fmla="*/ 134988 w 145846"/>
                <a:gd name="connsiteY24" fmla="*/ 3867 h 80144"/>
                <a:gd name="connsiteX25" fmla="*/ 126987 w 145846"/>
                <a:gd name="connsiteY25" fmla="*/ 6724 h 80144"/>
                <a:gd name="connsiteX26" fmla="*/ 107555 w 145846"/>
                <a:gd name="connsiteY26" fmla="*/ 438 h 80144"/>
                <a:gd name="connsiteX27" fmla="*/ 94411 w 145846"/>
                <a:gd name="connsiteY27" fmla="*/ 3295 h 80144"/>
                <a:gd name="connsiteX28" fmla="*/ 42404 w 145846"/>
                <a:gd name="connsiteY28" fmla="*/ 30156 h 80144"/>
                <a:gd name="connsiteX29" fmla="*/ 29260 w 145846"/>
                <a:gd name="connsiteY29" fmla="*/ 35299 h 80144"/>
                <a:gd name="connsiteX30" fmla="*/ 8114 w 145846"/>
                <a:gd name="connsiteY30" fmla="*/ 44444 h 80144"/>
                <a:gd name="connsiteX31" fmla="*/ 114 w 145846"/>
                <a:gd name="connsiteY31" fmla="*/ 60445 h 80144"/>
                <a:gd name="connsiteX32" fmla="*/ 2399 w 145846"/>
                <a:gd name="connsiteY32" fmla="*/ 63874 h 8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5846" h="80144">
                  <a:moveTo>
                    <a:pt x="2399" y="63874"/>
                  </a:moveTo>
                  <a:cubicBezTo>
                    <a:pt x="10400" y="65589"/>
                    <a:pt x="14401" y="67875"/>
                    <a:pt x="18973" y="70161"/>
                  </a:cubicBezTo>
                  <a:cubicBezTo>
                    <a:pt x="22402" y="71875"/>
                    <a:pt x="24688" y="74733"/>
                    <a:pt x="27545" y="77590"/>
                  </a:cubicBezTo>
                  <a:cubicBezTo>
                    <a:pt x="30403" y="80448"/>
                    <a:pt x="35547" y="81019"/>
                    <a:pt x="38404" y="78734"/>
                  </a:cubicBezTo>
                  <a:cubicBezTo>
                    <a:pt x="42404" y="75876"/>
                    <a:pt x="45834" y="73019"/>
                    <a:pt x="49263" y="70161"/>
                  </a:cubicBezTo>
                  <a:cubicBezTo>
                    <a:pt x="50405" y="69589"/>
                    <a:pt x="52120" y="69589"/>
                    <a:pt x="53263" y="70161"/>
                  </a:cubicBezTo>
                  <a:cubicBezTo>
                    <a:pt x="55549" y="71304"/>
                    <a:pt x="57835" y="71304"/>
                    <a:pt x="59549" y="69018"/>
                  </a:cubicBezTo>
                  <a:cubicBezTo>
                    <a:pt x="62979" y="63874"/>
                    <a:pt x="66408" y="58159"/>
                    <a:pt x="70408" y="53588"/>
                  </a:cubicBezTo>
                  <a:cubicBezTo>
                    <a:pt x="74409" y="49015"/>
                    <a:pt x="78980" y="44444"/>
                    <a:pt x="83553" y="40443"/>
                  </a:cubicBezTo>
                  <a:cubicBezTo>
                    <a:pt x="84695" y="39871"/>
                    <a:pt x="85839" y="39300"/>
                    <a:pt x="87553" y="39300"/>
                  </a:cubicBezTo>
                  <a:cubicBezTo>
                    <a:pt x="89839" y="38729"/>
                    <a:pt x="89839" y="42158"/>
                    <a:pt x="87553" y="45586"/>
                  </a:cubicBezTo>
                  <a:cubicBezTo>
                    <a:pt x="84124" y="50730"/>
                    <a:pt x="80695" y="55874"/>
                    <a:pt x="77838" y="61589"/>
                  </a:cubicBezTo>
                  <a:cubicBezTo>
                    <a:pt x="76123" y="64446"/>
                    <a:pt x="76694" y="67875"/>
                    <a:pt x="77838" y="70733"/>
                  </a:cubicBezTo>
                  <a:cubicBezTo>
                    <a:pt x="78980" y="73590"/>
                    <a:pt x="83553" y="75304"/>
                    <a:pt x="85839" y="73590"/>
                  </a:cubicBezTo>
                  <a:cubicBezTo>
                    <a:pt x="87553" y="72447"/>
                    <a:pt x="89839" y="71304"/>
                    <a:pt x="90982" y="69018"/>
                  </a:cubicBezTo>
                  <a:cubicBezTo>
                    <a:pt x="93839" y="63874"/>
                    <a:pt x="97840" y="61017"/>
                    <a:pt x="104127" y="60445"/>
                  </a:cubicBezTo>
                  <a:cubicBezTo>
                    <a:pt x="106413" y="60445"/>
                    <a:pt x="108699" y="59303"/>
                    <a:pt x="110984" y="58159"/>
                  </a:cubicBezTo>
                  <a:cubicBezTo>
                    <a:pt x="113270" y="57016"/>
                    <a:pt x="115557" y="55874"/>
                    <a:pt x="116699" y="54159"/>
                  </a:cubicBezTo>
                  <a:cubicBezTo>
                    <a:pt x="120129" y="45586"/>
                    <a:pt x="130415" y="41014"/>
                    <a:pt x="131559" y="30728"/>
                  </a:cubicBezTo>
                  <a:cubicBezTo>
                    <a:pt x="131559" y="29013"/>
                    <a:pt x="134416" y="27299"/>
                    <a:pt x="136130" y="26155"/>
                  </a:cubicBezTo>
                  <a:cubicBezTo>
                    <a:pt x="137845" y="25013"/>
                    <a:pt x="140131" y="24441"/>
                    <a:pt x="142417" y="23298"/>
                  </a:cubicBezTo>
                  <a:cubicBezTo>
                    <a:pt x="144703" y="22155"/>
                    <a:pt x="145846" y="19869"/>
                    <a:pt x="145846" y="17583"/>
                  </a:cubicBezTo>
                  <a:cubicBezTo>
                    <a:pt x="145846" y="14725"/>
                    <a:pt x="145846" y="11296"/>
                    <a:pt x="145846" y="8439"/>
                  </a:cubicBezTo>
                  <a:cubicBezTo>
                    <a:pt x="145846" y="5010"/>
                    <a:pt x="142989" y="438"/>
                    <a:pt x="141274" y="1009"/>
                  </a:cubicBezTo>
                  <a:cubicBezTo>
                    <a:pt x="138988" y="1581"/>
                    <a:pt x="136702" y="2153"/>
                    <a:pt x="134988" y="3867"/>
                  </a:cubicBezTo>
                  <a:cubicBezTo>
                    <a:pt x="132130" y="7296"/>
                    <a:pt x="129273" y="9010"/>
                    <a:pt x="126987" y="6724"/>
                  </a:cubicBezTo>
                  <a:cubicBezTo>
                    <a:pt x="120129" y="1009"/>
                    <a:pt x="113270" y="2153"/>
                    <a:pt x="107555" y="438"/>
                  </a:cubicBezTo>
                  <a:cubicBezTo>
                    <a:pt x="102984" y="-705"/>
                    <a:pt x="98412" y="438"/>
                    <a:pt x="94411" y="3295"/>
                  </a:cubicBezTo>
                  <a:cubicBezTo>
                    <a:pt x="78409" y="14725"/>
                    <a:pt x="61835" y="25013"/>
                    <a:pt x="42404" y="30156"/>
                  </a:cubicBezTo>
                  <a:cubicBezTo>
                    <a:pt x="37833" y="31299"/>
                    <a:pt x="33832" y="34728"/>
                    <a:pt x="29260" y="35299"/>
                  </a:cubicBezTo>
                  <a:cubicBezTo>
                    <a:pt x="21259" y="36443"/>
                    <a:pt x="14401" y="40443"/>
                    <a:pt x="8114" y="44444"/>
                  </a:cubicBezTo>
                  <a:cubicBezTo>
                    <a:pt x="1828" y="48444"/>
                    <a:pt x="685" y="54159"/>
                    <a:pt x="114" y="60445"/>
                  </a:cubicBezTo>
                  <a:cubicBezTo>
                    <a:pt x="-458" y="62160"/>
                    <a:pt x="1257" y="63874"/>
                    <a:pt x="2399" y="6387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7" name="Dowolny kształt: kształt 426">
              <a:extLst>
                <a:ext uri="{FF2B5EF4-FFF2-40B4-BE49-F238E27FC236}">
                  <a16:creationId xmlns:a16="http://schemas.microsoft.com/office/drawing/2014/main" id="{024C5175-BE79-4BA2-BDEF-2160AB1E674D}"/>
                </a:ext>
              </a:extLst>
            </p:cNvPr>
            <p:cNvSpPr/>
            <p:nvPr/>
          </p:nvSpPr>
          <p:spPr>
            <a:xfrm>
              <a:off x="8318845" y="2179042"/>
              <a:ext cx="117378" cy="76468"/>
            </a:xfrm>
            <a:custGeom>
              <a:avLst/>
              <a:gdLst>
                <a:gd name="connsiteX0" fmla="*/ 4089 w 117378"/>
                <a:gd name="connsiteY0" fmla="*/ 33024 h 76468"/>
                <a:gd name="connsiteX1" fmla="*/ 21234 w 117378"/>
                <a:gd name="connsiteY1" fmla="*/ 47883 h 76468"/>
                <a:gd name="connsiteX2" fmla="*/ 31521 w 117378"/>
                <a:gd name="connsiteY2" fmla="*/ 46740 h 76468"/>
                <a:gd name="connsiteX3" fmla="*/ 32093 w 117378"/>
                <a:gd name="connsiteY3" fmla="*/ 46168 h 76468"/>
                <a:gd name="connsiteX4" fmla="*/ 33807 w 117378"/>
                <a:gd name="connsiteY4" fmla="*/ 46168 h 76468"/>
                <a:gd name="connsiteX5" fmla="*/ 38379 w 117378"/>
                <a:gd name="connsiteY5" fmla="*/ 44454 h 76468"/>
                <a:gd name="connsiteX6" fmla="*/ 40665 w 117378"/>
                <a:gd name="connsiteY6" fmla="*/ 44454 h 76468"/>
                <a:gd name="connsiteX7" fmla="*/ 38379 w 117378"/>
                <a:gd name="connsiteY7" fmla="*/ 46168 h 76468"/>
                <a:gd name="connsiteX8" fmla="*/ 33807 w 117378"/>
                <a:gd name="connsiteY8" fmla="*/ 46168 h 76468"/>
                <a:gd name="connsiteX9" fmla="*/ 32664 w 117378"/>
                <a:gd name="connsiteY9" fmla="*/ 46740 h 76468"/>
                <a:gd name="connsiteX10" fmla="*/ 31521 w 117378"/>
                <a:gd name="connsiteY10" fmla="*/ 46740 h 76468"/>
                <a:gd name="connsiteX11" fmla="*/ 27521 w 117378"/>
                <a:gd name="connsiteY11" fmla="*/ 50740 h 76468"/>
                <a:gd name="connsiteX12" fmla="*/ 27521 w 117378"/>
                <a:gd name="connsiteY12" fmla="*/ 58170 h 76468"/>
                <a:gd name="connsiteX13" fmla="*/ 39522 w 117378"/>
                <a:gd name="connsiteY13" fmla="*/ 65600 h 76468"/>
                <a:gd name="connsiteX14" fmla="*/ 52667 w 117378"/>
                <a:gd name="connsiteY14" fmla="*/ 67885 h 76468"/>
                <a:gd name="connsiteX15" fmla="*/ 66954 w 117378"/>
                <a:gd name="connsiteY15" fmla="*/ 72457 h 76468"/>
                <a:gd name="connsiteX16" fmla="*/ 82956 w 117378"/>
                <a:gd name="connsiteY16" fmla="*/ 71886 h 76468"/>
                <a:gd name="connsiteX17" fmla="*/ 90386 w 117378"/>
                <a:gd name="connsiteY17" fmla="*/ 67314 h 76468"/>
                <a:gd name="connsiteX18" fmla="*/ 104674 w 117378"/>
                <a:gd name="connsiteY18" fmla="*/ 55312 h 76468"/>
                <a:gd name="connsiteX19" fmla="*/ 110960 w 117378"/>
                <a:gd name="connsiteY19" fmla="*/ 42739 h 76468"/>
                <a:gd name="connsiteX20" fmla="*/ 117246 w 117378"/>
                <a:gd name="connsiteY20" fmla="*/ 18736 h 76468"/>
                <a:gd name="connsiteX21" fmla="*/ 104674 w 117378"/>
                <a:gd name="connsiteY21" fmla="*/ 13593 h 76468"/>
                <a:gd name="connsiteX22" fmla="*/ 80099 w 117378"/>
                <a:gd name="connsiteY22" fmla="*/ 6735 h 76468"/>
                <a:gd name="connsiteX23" fmla="*/ 69812 w 117378"/>
                <a:gd name="connsiteY23" fmla="*/ 9592 h 76468"/>
                <a:gd name="connsiteX24" fmla="*/ 63525 w 117378"/>
                <a:gd name="connsiteY24" fmla="*/ 7306 h 76468"/>
                <a:gd name="connsiteX25" fmla="*/ 61811 w 117378"/>
                <a:gd name="connsiteY25" fmla="*/ 2734 h 76468"/>
                <a:gd name="connsiteX26" fmla="*/ 56096 w 117378"/>
                <a:gd name="connsiteY26" fmla="*/ 448 h 76468"/>
                <a:gd name="connsiteX27" fmla="*/ 52667 w 117378"/>
                <a:gd name="connsiteY27" fmla="*/ 3306 h 76468"/>
                <a:gd name="connsiteX28" fmla="*/ 51524 w 117378"/>
                <a:gd name="connsiteY28" fmla="*/ 10164 h 76468"/>
                <a:gd name="connsiteX29" fmla="*/ 49809 w 117378"/>
                <a:gd name="connsiteY29" fmla="*/ 16450 h 76468"/>
                <a:gd name="connsiteX30" fmla="*/ 44666 w 117378"/>
                <a:gd name="connsiteY30" fmla="*/ 14164 h 76468"/>
                <a:gd name="connsiteX31" fmla="*/ 42380 w 117378"/>
                <a:gd name="connsiteY31" fmla="*/ 13593 h 76468"/>
                <a:gd name="connsiteX32" fmla="*/ 24664 w 117378"/>
                <a:gd name="connsiteY32" fmla="*/ 4449 h 76468"/>
                <a:gd name="connsiteX33" fmla="*/ 20663 w 117378"/>
                <a:gd name="connsiteY33" fmla="*/ 1591 h 76468"/>
                <a:gd name="connsiteX34" fmla="*/ 14376 w 117378"/>
                <a:gd name="connsiteY34" fmla="*/ 5592 h 76468"/>
                <a:gd name="connsiteX35" fmla="*/ 14376 w 117378"/>
                <a:gd name="connsiteY35" fmla="*/ 10164 h 76468"/>
                <a:gd name="connsiteX36" fmla="*/ 12090 w 117378"/>
                <a:gd name="connsiteY36" fmla="*/ 13593 h 76468"/>
                <a:gd name="connsiteX37" fmla="*/ 8090 w 117378"/>
                <a:gd name="connsiteY37" fmla="*/ 12450 h 76468"/>
                <a:gd name="connsiteX38" fmla="*/ 4089 w 117378"/>
                <a:gd name="connsiteY38" fmla="*/ 12450 h 76468"/>
                <a:gd name="connsiteX39" fmla="*/ 89 w 117378"/>
                <a:gd name="connsiteY39" fmla="*/ 23308 h 76468"/>
                <a:gd name="connsiteX40" fmla="*/ 4089 w 117378"/>
                <a:gd name="connsiteY40" fmla="*/ 33024 h 7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7378" h="76468">
                  <a:moveTo>
                    <a:pt x="4089" y="33024"/>
                  </a:moveTo>
                  <a:cubicBezTo>
                    <a:pt x="6947" y="44454"/>
                    <a:pt x="9804" y="47883"/>
                    <a:pt x="21234" y="47883"/>
                  </a:cubicBezTo>
                  <a:cubicBezTo>
                    <a:pt x="24664" y="47883"/>
                    <a:pt x="28092" y="47311"/>
                    <a:pt x="31521" y="46740"/>
                  </a:cubicBezTo>
                  <a:cubicBezTo>
                    <a:pt x="31521" y="46740"/>
                    <a:pt x="32093" y="46168"/>
                    <a:pt x="32093" y="46168"/>
                  </a:cubicBezTo>
                  <a:cubicBezTo>
                    <a:pt x="32664" y="46168"/>
                    <a:pt x="33236" y="46168"/>
                    <a:pt x="33807" y="46168"/>
                  </a:cubicBezTo>
                  <a:cubicBezTo>
                    <a:pt x="35522" y="45597"/>
                    <a:pt x="37236" y="45025"/>
                    <a:pt x="38379" y="44454"/>
                  </a:cubicBezTo>
                  <a:cubicBezTo>
                    <a:pt x="38951" y="44454"/>
                    <a:pt x="40094" y="44454"/>
                    <a:pt x="40665" y="44454"/>
                  </a:cubicBezTo>
                  <a:cubicBezTo>
                    <a:pt x="41809" y="45597"/>
                    <a:pt x="40665" y="46168"/>
                    <a:pt x="38379" y="46168"/>
                  </a:cubicBezTo>
                  <a:cubicBezTo>
                    <a:pt x="36665" y="46168"/>
                    <a:pt x="34950" y="46168"/>
                    <a:pt x="33807" y="46168"/>
                  </a:cubicBezTo>
                  <a:cubicBezTo>
                    <a:pt x="33236" y="46168"/>
                    <a:pt x="32664" y="46740"/>
                    <a:pt x="32664" y="46740"/>
                  </a:cubicBezTo>
                  <a:cubicBezTo>
                    <a:pt x="32093" y="46740"/>
                    <a:pt x="32093" y="46740"/>
                    <a:pt x="31521" y="46740"/>
                  </a:cubicBezTo>
                  <a:cubicBezTo>
                    <a:pt x="30379" y="47883"/>
                    <a:pt x="28664" y="49597"/>
                    <a:pt x="27521" y="50740"/>
                  </a:cubicBezTo>
                  <a:cubicBezTo>
                    <a:pt x="24664" y="53026"/>
                    <a:pt x="24664" y="56455"/>
                    <a:pt x="27521" y="58170"/>
                  </a:cubicBezTo>
                  <a:cubicBezTo>
                    <a:pt x="31521" y="60456"/>
                    <a:pt x="35522" y="62742"/>
                    <a:pt x="39522" y="65600"/>
                  </a:cubicBezTo>
                  <a:cubicBezTo>
                    <a:pt x="43523" y="69028"/>
                    <a:pt x="48095" y="69028"/>
                    <a:pt x="52667" y="67885"/>
                  </a:cubicBezTo>
                  <a:cubicBezTo>
                    <a:pt x="58382" y="66171"/>
                    <a:pt x="62954" y="67314"/>
                    <a:pt x="66954" y="72457"/>
                  </a:cubicBezTo>
                  <a:cubicBezTo>
                    <a:pt x="72098" y="78172"/>
                    <a:pt x="76670" y="77601"/>
                    <a:pt x="82956" y="71886"/>
                  </a:cubicBezTo>
                  <a:cubicBezTo>
                    <a:pt x="85242" y="69600"/>
                    <a:pt x="87529" y="67314"/>
                    <a:pt x="90386" y="67314"/>
                  </a:cubicBezTo>
                  <a:cubicBezTo>
                    <a:pt x="98959" y="67314"/>
                    <a:pt x="102959" y="63885"/>
                    <a:pt x="104674" y="55312"/>
                  </a:cubicBezTo>
                  <a:cubicBezTo>
                    <a:pt x="105245" y="50740"/>
                    <a:pt x="108102" y="46740"/>
                    <a:pt x="110960" y="42739"/>
                  </a:cubicBezTo>
                  <a:cubicBezTo>
                    <a:pt x="116675" y="35310"/>
                    <a:pt x="117818" y="27309"/>
                    <a:pt x="117246" y="18736"/>
                  </a:cubicBezTo>
                  <a:cubicBezTo>
                    <a:pt x="113246" y="17022"/>
                    <a:pt x="109245" y="14164"/>
                    <a:pt x="104674" y="13593"/>
                  </a:cubicBezTo>
                  <a:cubicBezTo>
                    <a:pt x="96101" y="12450"/>
                    <a:pt x="88100" y="10164"/>
                    <a:pt x="80099" y="6735"/>
                  </a:cubicBezTo>
                  <a:cubicBezTo>
                    <a:pt x="76099" y="5020"/>
                    <a:pt x="72669" y="6735"/>
                    <a:pt x="69812" y="9592"/>
                  </a:cubicBezTo>
                  <a:cubicBezTo>
                    <a:pt x="66383" y="12450"/>
                    <a:pt x="65811" y="12450"/>
                    <a:pt x="63525" y="7306"/>
                  </a:cubicBezTo>
                  <a:cubicBezTo>
                    <a:pt x="62954" y="5592"/>
                    <a:pt x="62382" y="4449"/>
                    <a:pt x="61811" y="2734"/>
                  </a:cubicBezTo>
                  <a:cubicBezTo>
                    <a:pt x="60668" y="448"/>
                    <a:pt x="57810" y="-695"/>
                    <a:pt x="56096" y="448"/>
                  </a:cubicBezTo>
                  <a:cubicBezTo>
                    <a:pt x="54953" y="1020"/>
                    <a:pt x="53239" y="2163"/>
                    <a:pt x="52667" y="3306"/>
                  </a:cubicBezTo>
                  <a:cubicBezTo>
                    <a:pt x="52095" y="5592"/>
                    <a:pt x="52095" y="7878"/>
                    <a:pt x="51524" y="10164"/>
                  </a:cubicBezTo>
                  <a:cubicBezTo>
                    <a:pt x="50952" y="12450"/>
                    <a:pt x="51524" y="15307"/>
                    <a:pt x="49809" y="16450"/>
                  </a:cubicBezTo>
                  <a:cubicBezTo>
                    <a:pt x="47524" y="18736"/>
                    <a:pt x="46380" y="15307"/>
                    <a:pt x="44666" y="14164"/>
                  </a:cubicBezTo>
                  <a:cubicBezTo>
                    <a:pt x="44094" y="13593"/>
                    <a:pt x="42951" y="13021"/>
                    <a:pt x="42380" y="13593"/>
                  </a:cubicBezTo>
                  <a:cubicBezTo>
                    <a:pt x="34379" y="14164"/>
                    <a:pt x="29235" y="10164"/>
                    <a:pt x="24664" y="4449"/>
                  </a:cubicBezTo>
                  <a:cubicBezTo>
                    <a:pt x="23520" y="3306"/>
                    <a:pt x="22377" y="2734"/>
                    <a:pt x="20663" y="1591"/>
                  </a:cubicBezTo>
                  <a:cubicBezTo>
                    <a:pt x="18377" y="-123"/>
                    <a:pt x="14376" y="1591"/>
                    <a:pt x="14376" y="5592"/>
                  </a:cubicBezTo>
                  <a:cubicBezTo>
                    <a:pt x="14376" y="7306"/>
                    <a:pt x="14948" y="9021"/>
                    <a:pt x="14376" y="10164"/>
                  </a:cubicBezTo>
                  <a:cubicBezTo>
                    <a:pt x="13805" y="11307"/>
                    <a:pt x="13234" y="13593"/>
                    <a:pt x="12090" y="13593"/>
                  </a:cubicBezTo>
                  <a:cubicBezTo>
                    <a:pt x="10947" y="14164"/>
                    <a:pt x="9804" y="12450"/>
                    <a:pt x="8090" y="12450"/>
                  </a:cubicBezTo>
                  <a:cubicBezTo>
                    <a:pt x="6947" y="12450"/>
                    <a:pt x="4661" y="11878"/>
                    <a:pt x="4089" y="12450"/>
                  </a:cubicBezTo>
                  <a:cubicBezTo>
                    <a:pt x="1804" y="15307"/>
                    <a:pt x="-483" y="19308"/>
                    <a:pt x="89" y="23308"/>
                  </a:cubicBezTo>
                  <a:cubicBezTo>
                    <a:pt x="2375" y="27309"/>
                    <a:pt x="3518" y="30166"/>
                    <a:pt x="4089" y="3302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8" name="Dowolny kształt: kształt 427">
              <a:extLst>
                <a:ext uri="{FF2B5EF4-FFF2-40B4-BE49-F238E27FC236}">
                  <a16:creationId xmlns:a16="http://schemas.microsoft.com/office/drawing/2014/main" id="{C85846A2-2501-46A2-B962-3E3B05A2FF63}"/>
                </a:ext>
              </a:extLst>
            </p:cNvPr>
            <p:cNvSpPr/>
            <p:nvPr/>
          </p:nvSpPr>
          <p:spPr>
            <a:xfrm>
              <a:off x="6682158" y="2176127"/>
              <a:ext cx="100441" cy="109881"/>
            </a:xfrm>
            <a:custGeom>
              <a:avLst/>
              <a:gdLst>
                <a:gd name="connsiteX0" fmla="*/ 10287 w 100441"/>
                <a:gd name="connsiteY0" fmla="*/ 1649 h 109881"/>
                <a:gd name="connsiteX1" fmla="*/ 6286 w 100441"/>
                <a:gd name="connsiteY1" fmla="*/ 10221 h 109881"/>
                <a:gd name="connsiteX2" fmla="*/ 1143 w 100441"/>
                <a:gd name="connsiteY2" fmla="*/ 25652 h 109881"/>
                <a:gd name="connsiteX3" fmla="*/ 0 w 100441"/>
                <a:gd name="connsiteY3" fmla="*/ 30224 h 109881"/>
                <a:gd name="connsiteX4" fmla="*/ 1143 w 100441"/>
                <a:gd name="connsiteY4" fmla="*/ 53084 h 109881"/>
                <a:gd name="connsiteX5" fmla="*/ 4000 w 100441"/>
                <a:gd name="connsiteY5" fmla="*/ 55942 h 109881"/>
                <a:gd name="connsiteX6" fmla="*/ 6858 w 100441"/>
                <a:gd name="connsiteY6" fmla="*/ 58799 h 109881"/>
                <a:gd name="connsiteX7" fmla="*/ 16002 w 100441"/>
                <a:gd name="connsiteY7" fmla="*/ 69086 h 109881"/>
                <a:gd name="connsiteX8" fmla="*/ 37148 w 100441"/>
                <a:gd name="connsiteY8" fmla="*/ 71372 h 109881"/>
                <a:gd name="connsiteX9" fmla="*/ 38862 w 100441"/>
                <a:gd name="connsiteY9" fmla="*/ 72515 h 109881"/>
                <a:gd name="connsiteX10" fmla="*/ 36576 w 100441"/>
                <a:gd name="connsiteY10" fmla="*/ 76516 h 109881"/>
                <a:gd name="connsiteX11" fmla="*/ 28003 w 100441"/>
                <a:gd name="connsiteY11" fmla="*/ 79373 h 109881"/>
                <a:gd name="connsiteX12" fmla="*/ 21145 w 100441"/>
                <a:gd name="connsiteY12" fmla="*/ 87946 h 109881"/>
                <a:gd name="connsiteX13" fmla="*/ 20003 w 100441"/>
                <a:gd name="connsiteY13" fmla="*/ 97090 h 109881"/>
                <a:gd name="connsiteX14" fmla="*/ 24574 w 100441"/>
                <a:gd name="connsiteY14" fmla="*/ 104519 h 109881"/>
                <a:gd name="connsiteX15" fmla="*/ 42863 w 100441"/>
                <a:gd name="connsiteY15" fmla="*/ 109662 h 109881"/>
                <a:gd name="connsiteX16" fmla="*/ 58293 w 100441"/>
                <a:gd name="connsiteY16" fmla="*/ 101662 h 109881"/>
                <a:gd name="connsiteX17" fmla="*/ 60008 w 100441"/>
                <a:gd name="connsiteY17" fmla="*/ 97090 h 109881"/>
                <a:gd name="connsiteX18" fmla="*/ 72009 w 100441"/>
                <a:gd name="connsiteY18" fmla="*/ 88517 h 109881"/>
                <a:gd name="connsiteX19" fmla="*/ 77724 w 100441"/>
                <a:gd name="connsiteY19" fmla="*/ 74801 h 109881"/>
                <a:gd name="connsiteX20" fmla="*/ 87439 w 100441"/>
                <a:gd name="connsiteY20" fmla="*/ 61657 h 109881"/>
                <a:gd name="connsiteX21" fmla="*/ 89154 w 100441"/>
                <a:gd name="connsiteY21" fmla="*/ 59942 h 109881"/>
                <a:gd name="connsiteX22" fmla="*/ 100013 w 100441"/>
                <a:gd name="connsiteY22" fmla="*/ 39368 h 109881"/>
                <a:gd name="connsiteX23" fmla="*/ 100013 w 100441"/>
                <a:gd name="connsiteY23" fmla="*/ 34796 h 109881"/>
                <a:gd name="connsiteX24" fmla="*/ 96583 w 100441"/>
                <a:gd name="connsiteY24" fmla="*/ 26223 h 109881"/>
                <a:gd name="connsiteX25" fmla="*/ 90868 w 100441"/>
                <a:gd name="connsiteY25" fmla="*/ 23366 h 109881"/>
                <a:gd name="connsiteX26" fmla="*/ 77724 w 100441"/>
                <a:gd name="connsiteY26" fmla="*/ 17651 h 109881"/>
                <a:gd name="connsiteX27" fmla="*/ 58864 w 100441"/>
                <a:gd name="connsiteY27" fmla="*/ 17651 h 109881"/>
                <a:gd name="connsiteX28" fmla="*/ 53721 w 100441"/>
                <a:gd name="connsiteY28" fmla="*/ 30224 h 109881"/>
                <a:gd name="connsiteX29" fmla="*/ 53721 w 100441"/>
                <a:gd name="connsiteY29" fmla="*/ 46797 h 109881"/>
                <a:gd name="connsiteX30" fmla="*/ 53149 w 100441"/>
                <a:gd name="connsiteY30" fmla="*/ 49083 h 109881"/>
                <a:gd name="connsiteX31" fmla="*/ 50863 w 100441"/>
                <a:gd name="connsiteY31" fmla="*/ 47369 h 109881"/>
                <a:gd name="connsiteX32" fmla="*/ 44005 w 100441"/>
                <a:gd name="connsiteY32" fmla="*/ 30224 h 109881"/>
                <a:gd name="connsiteX33" fmla="*/ 40005 w 100441"/>
                <a:gd name="connsiteY33" fmla="*/ 28510 h 109881"/>
                <a:gd name="connsiteX34" fmla="*/ 36004 w 100441"/>
                <a:gd name="connsiteY34" fmla="*/ 30224 h 109881"/>
                <a:gd name="connsiteX35" fmla="*/ 26860 w 100441"/>
                <a:gd name="connsiteY35" fmla="*/ 50798 h 109881"/>
                <a:gd name="connsiteX36" fmla="*/ 27432 w 100441"/>
                <a:gd name="connsiteY36" fmla="*/ 51370 h 109881"/>
                <a:gd name="connsiteX37" fmla="*/ 26289 w 100441"/>
                <a:gd name="connsiteY37" fmla="*/ 51370 h 109881"/>
                <a:gd name="connsiteX38" fmla="*/ 26860 w 100441"/>
                <a:gd name="connsiteY38" fmla="*/ 50798 h 109881"/>
                <a:gd name="connsiteX39" fmla="*/ 26860 w 100441"/>
                <a:gd name="connsiteY39" fmla="*/ 50798 h 109881"/>
                <a:gd name="connsiteX40" fmla="*/ 24574 w 100441"/>
                <a:gd name="connsiteY40" fmla="*/ 38225 h 109881"/>
                <a:gd name="connsiteX41" fmla="*/ 26289 w 100441"/>
                <a:gd name="connsiteY41" fmla="*/ 31367 h 109881"/>
                <a:gd name="connsiteX42" fmla="*/ 24003 w 100441"/>
                <a:gd name="connsiteY42" fmla="*/ 13079 h 109881"/>
                <a:gd name="connsiteX43" fmla="*/ 22860 w 100441"/>
                <a:gd name="connsiteY43" fmla="*/ 8507 h 109881"/>
                <a:gd name="connsiteX44" fmla="*/ 20003 w 100441"/>
                <a:gd name="connsiteY44" fmla="*/ 2221 h 109881"/>
                <a:gd name="connsiteX45" fmla="*/ 10287 w 100441"/>
                <a:gd name="connsiteY45" fmla="*/ 1649 h 109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441" h="109881">
                  <a:moveTo>
                    <a:pt x="10287" y="1649"/>
                  </a:moveTo>
                  <a:cubicBezTo>
                    <a:pt x="9144" y="4506"/>
                    <a:pt x="7429" y="7364"/>
                    <a:pt x="6286" y="10221"/>
                  </a:cubicBezTo>
                  <a:cubicBezTo>
                    <a:pt x="5143" y="15365"/>
                    <a:pt x="5143" y="21080"/>
                    <a:pt x="1143" y="25652"/>
                  </a:cubicBezTo>
                  <a:cubicBezTo>
                    <a:pt x="0" y="26795"/>
                    <a:pt x="0" y="28510"/>
                    <a:pt x="0" y="30224"/>
                  </a:cubicBezTo>
                  <a:cubicBezTo>
                    <a:pt x="1143" y="37653"/>
                    <a:pt x="4572" y="45083"/>
                    <a:pt x="1143" y="53084"/>
                  </a:cubicBezTo>
                  <a:cubicBezTo>
                    <a:pt x="1143" y="53656"/>
                    <a:pt x="3429" y="54798"/>
                    <a:pt x="4000" y="55942"/>
                  </a:cubicBezTo>
                  <a:cubicBezTo>
                    <a:pt x="5143" y="57085"/>
                    <a:pt x="7429" y="58227"/>
                    <a:pt x="6858" y="58799"/>
                  </a:cubicBezTo>
                  <a:cubicBezTo>
                    <a:pt x="5143" y="66800"/>
                    <a:pt x="10287" y="67943"/>
                    <a:pt x="16002" y="69086"/>
                  </a:cubicBezTo>
                  <a:cubicBezTo>
                    <a:pt x="22860" y="70229"/>
                    <a:pt x="29718" y="70801"/>
                    <a:pt x="37148" y="71372"/>
                  </a:cubicBezTo>
                  <a:cubicBezTo>
                    <a:pt x="37719" y="71372"/>
                    <a:pt x="38862" y="72515"/>
                    <a:pt x="38862" y="72515"/>
                  </a:cubicBezTo>
                  <a:cubicBezTo>
                    <a:pt x="38290" y="73658"/>
                    <a:pt x="37719" y="75944"/>
                    <a:pt x="36576" y="76516"/>
                  </a:cubicBezTo>
                  <a:cubicBezTo>
                    <a:pt x="33718" y="77658"/>
                    <a:pt x="30861" y="78230"/>
                    <a:pt x="28003" y="79373"/>
                  </a:cubicBezTo>
                  <a:cubicBezTo>
                    <a:pt x="24003" y="80516"/>
                    <a:pt x="21717" y="83945"/>
                    <a:pt x="21145" y="87946"/>
                  </a:cubicBezTo>
                  <a:cubicBezTo>
                    <a:pt x="20574" y="90803"/>
                    <a:pt x="20574" y="94232"/>
                    <a:pt x="20003" y="97090"/>
                  </a:cubicBezTo>
                  <a:cubicBezTo>
                    <a:pt x="20003" y="99947"/>
                    <a:pt x="22288" y="103376"/>
                    <a:pt x="24574" y="104519"/>
                  </a:cubicBezTo>
                  <a:cubicBezTo>
                    <a:pt x="30289" y="106233"/>
                    <a:pt x="36576" y="107948"/>
                    <a:pt x="42863" y="109662"/>
                  </a:cubicBezTo>
                  <a:cubicBezTo>
                    <a:pt x="49149" y="110806"/>
                    <a:pt x="55435" y="107377"/>
                    <a:pt x="58293" y="101662"/>
                  </a:cubicBezTo>
                  <a:cubicBezTo>
                    <a:pt x="58864" y="100518"/>
                    <a:pt x="59436" y="98804"/>
                    <a:pt x="60008" y="97090"/>
                  </a:cubicBezTo>
                  <a:cubicBezTo>
                    <a:pt x="61722" y="91375"/>
                    <a:pt x="66294" y="89088"/>
                    <a:pt x="72009" y="88517"/>
                  </a:cubicBezTo>
                  <a:cubicBezTo>
                    <a:pt x="73723" y="83945"/>
                    <a:pt x="74866" y="78802"/>
                    <a:pt x="77724" y="74801"/>
                  </a:cubicBezTo>
                  <a:cubicBezTo>
                    <a:pt x="80581" y="70229"/>
                    <a:pt x="84010" y="66228"/>
                    <a:pt x="87439" y="61657"/>
                  </a:cubicBezTo>
                  <a:cubicBezTo>
                    <a:pt x="88011" y="61085"/>
                    <a:pt x="88583" y="60513"/>
                    <a:pt x="89154" y="59942"/>
                  </a:cubicBezTo>
                  <a:cubicBezTo>
                    <a:pt x="92583" y="53084"/>
                    <a:pt x="96583" y="46226"/>
                    <a:pt x="100013" y="39368"/>
                  </a:cubicBezTo>
                  <a:cubicBezTo>
                    <a:pt x="100584" y="38225"/>
                    <a:pt x="100584" y="36511"/>
                    <a:pt x="100013" y="34796"/>
                  </a:cubicBezTo>
                  <a:cubicBezTo>
                    <a:pt x="98869" y="31938"/>
                    <a:pt x="97726" y="29081"/>
                    <a:pt x="96583" y="26223"/>
                  </a:cubicBezTo>
                  <a:cubicBezTo>
                    <a:pt x="95440" y="23937"/>
                    <a:pt x="93154" y="22795"/>
                    <a:pt x="90868" y="23366"/>
                  </a:cubicBezTo>
                  <a:cubicBezTo>
                    <a:pt x="84582" y="25081"/>
                    <a:pt x="81153" y="21651"/>
                    <a:pt x="77724" y="17651"/>
                  </a:cubicBezTo>
                  <a:cubicBezTo>
                    <a:pt x="71438" y="15936"/>
                    <a:pt x="65151" y="15936"/>
                    <a:pt x="58864" y="17651"/>
                  </a:cubicBezTo>
                  <a:cubicBezTo>
                    <a:pt x="56578" y="21651"/>
                    <a:pt x="53721" y="25081"/>
                    <a:pt x="53721" y="30224"/>
                  </a:cubicBezTo>
                  <a:cubicBezTo>
                    <a:pt x="53721" y="35939"/>
                    <a:pt x="53721" y="41082"/>
                    <a:pt x="53721" y="46797"/>
                  </a:cubicBezTo>
                  <a:cubicBezTo>
                    <a:pt x="53721" y="47369"/>
                    <a:pt x="53149" y="48512"/>
                    <a:pt x="53149" y="49083"/>
                  </a:cubicBezTo>
                  <a:cubicBezTo>
                    <a:pt x="52006" y="49655"/>
                    <a:pt x="51435" y="49083"/>
                    <a:pt x="50863" y="47369"/>
                  </a:cubicBezTo>
                  <a:cubicBezTo>
                    <a:pt x="48578" y="41654"/>
                    <a:pt x="46291" y="35939"/>
                    <a:pt x="44005" y="30224"/>
                  </a:cubicBezTo>
                  <a:cubicBezTo>
                    <a:pt x="43434" y="29081"/>
                    <a:pt x="41719" y="28510"/>
                    <a:pt x="40005" y="28510"/>
                  </a:cubicBezTo>
                  <a:cubicBezTo>
                    <a:pt x="38862" y="28510"/>
                    <a:pt x="36576" y="29081"/>
                    <a:pt x="36004" y="30224"/>
                  </a:cubicBezTo>
                  <a:cubicBezTo>
                    <a:pt x="32575" y="37082"/>
                    <a:pt x="29718" y="43940"/>
                    <a:pt x="26860" y="50798"/>
                  </a:cubicBezTo>
                  <a:cubicBezTo>
                    <a:pt x="26860" y="50798"/>
                    <a:pt x="26860" y="51370"/>
                    <a:pt x="27432" y="51370"/>
                  </a:cubicBezTo>
                  <a:lnTo>
                    <a:pt x="26289" y="51370"/>
                  </a:lnTo>
                  <a:lnTo>
                    <a:pt x="26860" y="50798"/>
                  </a:lnTo>
                  <a:cubicBezTo>
                    <a:pt x="26860" y="50798"/>
                    <a:pt x="26860" y="50798"/>
                    <a:pt x="26860" y="50798"/>
                  </a:cubicBezTo>
                  <a:cubicBezTo>
                    <a:pt x="24574" y="46797"/>
                    <a:pt x="22288" y="43368"/>
                    <a:pt x="24574" y="38225"/>
                  </a:cubicBezTo>
                  <a:cubicBezTo>
                    <a:pt x="25718" y="35939"/>
                    <a:pt x="26860" y="33082"/>
                    <a:pt x="26289" y="31367"/>
                  </a:cubicBezTo>
                  <a:cubicBezTo>
                    <a:pt x="24003" y="25652"/>
                    <a:pt x="23431" y="19366"/>
                    <a:pt x="24003" y="13079"/>
                  </a:cubicBezTo>
                  <a:cubicBezTo>
                    <a:pt x="24003" y="11365"/>
                    <a:pt x="23431" y="9650"/>
                    <a:pt x="22860" y="8507"/>
                  </a:cubicBezTo>
                  <a:cubicBezTo>
                    <a:pt x="21717" y="6221"/>
                    <a:pt x="20574" y="4506"/>
                    <a:pt x="20003" y="2221"/>
                  </a:cubicBezTo>
                  <a:cubicBezTo>
                    <a:pt x="17145" y="-637"/>
                    <a:pt x="12001" y="-637"/>
                    <a:pt x="10287" y="164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9" name="Dowolny kształt: kształt 428">
              <a:extLst>
                <a:ext uri="{FF2B5EF4-FFF2-40B4-BE49-F238E27FC236}">
                  <a16:creationId xmlns:a16="http://schemas.microsoft.com/office/drawing/2014/main" id="{30472F4C-D2F0-4EF7-9534-1B440819A928}"/>
                </a:ext>
              </a:extLst>
            </p:cNvPr>
            <p:cNvSpPr/>
            <p:nvPr/>
          </p:nvSpPr>
          <p:spPr>
            <a:xfrm>
              <a:off x="7926555" y="3152754"/>
              <a:ext cx="84444" cy="100719"/>
            </a:xfrm>
            <a:custGeom>
              <a:avLst/>
              <a:gdLst>
                <a:gd name="connsiteX0" fmla="*/ 35192 w 84444"/>
                <a:gd name="connsiteY0" fmla="*/ 9716 h 100719"/>
                <a:gd name="connsiteX1" fmla="*/ 31191 w 84444"/>
                <a:gd name="connsiteY1" fmla="*/ 20574 h 100719"/>
                <a:gd name="connsiteX2" fmla="*/ 27191 w 84444"/>
                <a:gd name="connsiteY2" fmla="*/ 22860 h 100719"/>
                <a:gd name="connsiteX3" fmla="*/ 13475 w 84444"/>
                <a:gd name="connsiteY3" fmla="*/ 23432 h 100719"/>
                <a:gd name="connsiteX4" fmla="*/ 8903 w 84444"/>
                <a:gd name="connsiteY4" fmla="*/ 27432 h 100719"/>
                <a:gd name="connsiteX5" fmla="*/ 8331 w 84444"/>
                <a:gd name="connsiteY5" fmla="*/ 41148 h 100719"/>
                <a:gd name="connsiteX6" fmla="*/ 11760 w 84444"/>
                <a:gd name="connsiteY6" fmla="*/ 51435 h 100719"/>
                <a:gd name="connsiteX7" fmla="*/ 13475 w 84444"/>
                <a:gd name="connsiteY7" fmla="*/ 64580 h 100719"/>
                <a:gd name="connsiteX8" fmla="*/ 6045 w 84444"/>
                <a:gd name="connsiteY8" fmla="*/ 76581 h 100719"/>
                <a:gd name="connsiteX9" fmla="*/ 2616 w 84444"/>
                <a:gd name="connsiteY9" fmla="*/ 80010 h 100719"/>
                <a:gd name="connsiteX10" fmla="*/ 5474 w 84444"/>
                <a:gd name="connsiteY10" fmla="*/ 96012 h 100719"/>
                <a:gd name="connsiteX11" fmla="*/ 27762 w 84444"/>
                <a:gd name="connsiteY11" fmla="*/ 99441 h 100719"/>
                <a:gd name="connsiteX12" fmla="*/ 40335 w 84444"/>
                <a:gd name="connsiteY12" fmla="*/ 93155 h 100719"/>
                <a:gd name="connsiteX13" fmla="*/ 62052 w 84444"/>
                <a:gd name="connsiteY13" fmla="*/ 85154 h 100719"/>
                <a:gd name="connsiteX14" fmla="*/ 69482 w 84444"/>
                <a:gd name="connsiteY14" fmla="*/ 80010 h 100719"/>
                <a:gd name="connsiteX15" fmla="*/ 75197 w 84444"/>
                <a:gd name="connsiteY15" fmla="*/ 50864 h 100719"/>
                <a:gd name="connsiteX16" fmla="*/ 74054 w 84444"/>
                <a:gd name="connsiteY16" fmla="*/ 44006 h 100719"/>
                <a:gd name="connsiteX17" fmla="*/ 76911 w 84444"/>
                <a:gd name="connsiteY17" fmla="*/ 35433 h 100719"/>
                <a:gd name="connsiteX18" fmla="*/ 80340 w 84444"/>
                <a:gd name="connsiteY18" fmla="*/ 32004 h 100719"/>
                <a:gd name="connsiteX19" fmla="*/ 82055 w 84444"/>
                <a:gd name="connsiteY19" fmla="*/ 14859 h 100719"/>
                <a:gd name="connsiteX20" fmla="*/ 76911 w 84444"/>
                <a:gd name="connsiteY20" fmla="*/ 6858 h 100719"/>
                <a:gd name="connsiteX21" fmla="*/ 71196 w 84444"/>
                <a:gd name="connsiteY21" fmla="*/ 2858 h 100719"/>
                <a:gd name="connsiteX22" fmla="*/ 52908 w 84444"/>
                <a:gd name="connsiteY22" fmla="*/ 0 h 100719"/>
                <a:gd name="connsiteX23" fmla="*/ 47765 w 84444"/>
                <a:gd name="connsiteY23" fmla="*/ 572 h 100719"/>
                <a:gd name="connsiteX24" fmla="*/ 35192 w 84444"/>
                <a:gd name="connsiteY24" fmla="*/ 9716 h 10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4444" h="100719">
                  <a:moveTo>
                    <a:pt x="35192" y="9716"/>
                  </a:moveTo>
                  <a:cubicBezTo>
                    <a:pt x="33477" y="13145"/>
                    <a:pt x="32906" y="17145"/>
                    <a:pt x="31191" y="20574"/>
                  </a:cubicBezTo>
                  <a:cubicBezTo>
                    <a:pt x="30620" y="21717"/>
                    <a:pt x="28905" y="22860"/>
                    <a:pt x="27191" y="22860"/>
                  </a:cubicBezTo>
                  <a:cubicBezTo>
                    <a:pt x="22619" y="23432"/>
                    <a:pt x="18047" y="23432"/>
                    <a:pt x="13475" y="23432"/>
                  </a:cubicBezTo>
                  <a:cubicBezTo>
                    <a:pt x="11189" y="23432"/>
                    <a:pt x="8903" y="25718"/>
                    <a:pt x="8903" y="27432"/>
                  </a:cubicBezTo>
                  <a:cubicBezTo>
                    <a:pt x="8903" y="32004"/>
                    <a:pt x="9474" y="37148"/>
                    <a:pt x="8331" y="41148"/>
                  </a:cubicBezTo>
                  <a:cubicBezTo>
                    <a:pt x="7188" y="45720"/>
                    <a:pt x="8903" y="48578"/>
                    <a:pt x="11760" y="51435"/>
                  </a:cubicBezTo>
                  <a:cubicBezTo>
                    <a:pt x="15761" y="55436"/>
                    <a:pt x="15761" y="60008"/>
                    <a:pt x="13475" y="64580"/>
                  </a:cubicBezTo>
                  <a:cubicBezTo>
                    <a:pt x="11189" y="68580"/>
                    <a:pt x="8331" y="72581"/>
                    <a:pt x="6045" y="76581"/>
                  </a:cubicBezTo>
                  <a:cubicBezTo>
                    <a:pt x="4902" y="77724"/>
                    <a:pt x="3759" y="78867"/>
                    <a:pt x="2616" y="80010"/>
                  </a:cubicBezTo>
                  <a:cubicBezTo>
                    <a:pt x="-1956" y="84011"/>
                    <a:pt x="-241" y="92012"/>
                    <a:pt x="5474" y="96012"/>
                  </a:cubicBezTo>
                  <a:cubicBezTo>
                    <a:pt x="12332" y="101156"/>
                    <a:pt x="19761" y="101727"/>
                    <a:pt x="27762" y="99441"/>
                  </a:cubicBezTo>
                  <a:cubicBezTo>
                    <a:pt x="32334" y="97727"/>
                    <a:pt x="36335" y="96012"/>
                    <a:pt x="40335" y="93155"/>
                  </a:cubicBezTo>
                  <a:cubicBezTo>
                    <a:pt x="47193" y="89154"/>
                    <a:pt x="54051" y="85725"/>
                    <a:pt x="62052" y="85154"/>
                  </a:cubicBezTo>
                  <a:cubicBezTo>
                    <a:pt x="65481" y="84582"/>
                    <a:pt x="67767" y="82296"/>
                    <a:pt x="69482" y="80010"/>
                  </a:cubicBezTo>
                  <a:cubicBezTo>
                    <a:pt x="75197" y="70866"/>
                    <a:pt x="77483" y="61722"/>
                    <a:pt x="75197" y="50864"/>
                  </a:cubicBezTo>
                  <a:cubicBezTo>
                    <a:pt x="74625" y="48578"/>
                    <a:pt x="74054" y="46292"/>
                    <a:pt x="74054" y="44006"/>
                  </a:cubicBezTo>
                  <a:cubicBezTo>
                    <a:pt x="73482" y="40577"/>
                    <a:pt x="74625" y="37719"/>
                    <a:pt x="76911" y="35433"/>
                  </a:cubicBezTo>
                  <a:cubicBezTo>
                    <a:pt x="78054" y="34290"/>
                    <a:pt x="79197" y="33147"/>
                    <a:pt x="80340" y="32004"/>
                  </a:cubicBezTo>
                  <a:cubicBezTo>
                    <a:pt x="85484" y="26861"/>
                    <a:pt x="85484" y="21146"/>
                    <a:pt x="82055" y="14859"/>
                  </a:cubicBezTo>
                  <a:cubicBezTo>
                    <a:pt x="80912" y="12002"/>
                    <a:pt x="79197" y="9144"/>
                    <a:pt x="76911" y="6858"/>
                  </a:cubicBezTo>
                  <a:cubicBezTo>
                    <a:pt x="75768" y="5144"/>
                    <a:pt x="73482" y="3429"/>
                    <a:pt x="71196" y="2858"/>
                  </a:cubicBezTo>
                  <a:cubicBezTo>
                    <a:pt x="64910" y="1715"/>
                    <a:pt x="59195" y="1143"/>
                    <a:pt x="52908" y="0"/>
                  </a:cubicBezTo>
                  <a:cubicBezTo>
                    <a:pt x="51194" y="0"/>
                    <a:pt x="49479" y="572"/>
                    <a:pt x="47765" y="572"/>
                  </a:cubicBezTo>
                  <a:cubicBezTo>
                    <a:pt x="42050" y="1143"/>
                    <a:pt x="37478" y="4001"/>
                    <a:pt x="35192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0" name="Dowolny kształt: kształt 429">
              <a:extLst>
                <a:ext uri="{FF2B5EF4-FFF2-40B4-BE49-F238E27FC236}">
                  <a16:creationId xmlns:a16="http://schemas.microsoft.com/office/drawing/2014/main" id="{22D3A8E6-641A-4E1E-B280-C036EAB03D13}"/>
                </a:ext>
              </a:extLst>
            </p:cNvPr>
            <p:cNvSpPr/>
            <p:nvPr/>
          </p:nvSpPr>
          <p:spPr>
            <a:xfrm>
              <a:off x="10695771" y="3264745"/>
              <a:ext cx="102744" cy="123119"/>
            </a:xfrm>
            <a:custGeom>
              <a:avLst/>
              <a:gdLst>
                <a:gd name="connsiteX0" fmla="*/ 31 w 102744"/>
                <a:gd name="connsiteY0" fmla="*/ 92606 h 123119"/>
                <a:gd name="connsiteX1" fmla="*/ 9175 w 102744"/>
                <a:gd name="connsiteY1" fmla="*/ 108608 h 123119"/>
                <a:gd name="connsiteX2" fmla="*/ 14890 w 102744"/>
                <a:gd name="connsiteY2" fmla="*/ 121753 h 123119"/>
                <a:gd name="connsiteX3" fmla="*/ 18891 w 102744"/>
                <a:gd name="connsiteY3" fmla="*/ 122896 h 123119"/>
                <a:gd name="connsiteX4" fmla="*/ 33750 w 102744"/>
                <a:gd name="connsiteY4" fmla="*/ 112037 h 123119"/>
                <a:gd name="connsiteX5" fmla="*/ 33750 w 102744"/>
                <a:gd name="connsiteY5" fmla="*/ 105751 h 123119"/>
                <a:gd name="connsiteX6" fmla="*/ 17748 w 102744"/>
                <a:gd name="connsiteY6" fmla="*/ 96035 h 123119"/>
                <a:gd name="connsiteX7" fmla="*/ 17748 w 102744"/>
                <a:gd name="connsiteY7" fmla="*/ 93749 h 123119"/>
                <a:gd name="connsiteX8" fmla="*/ 26320 w 102744"/>
                <a:gd name="connsiteY8" fmla="*/ 90320 h 123119"/>
                <a:gd name="connsiteX9" fmla="*/ 52038 w 102744"/>
                <a:gd name="connsiteY9" fmla="*/ 92606 h 123119"/>
                <a:gd name="connsiteX10" fmla="*/ 66896 w 102744"/>
                <a:gd name="connsiteY10" fmla="*/ 98893 h 123119"/>
                <a:gd name="connsiteX11" fmla="*/ 70326 w 102744"/>
                <a:gd name="connsiteY11" fmla="*/ 96607 h 123119"/>
                <a:gd name="connsiteX12" fmla="*/ 73184 w 102744"/>
                <a:gd name="connsiteY12" fmla="*/ 82891 h 123119"/>
                <a:gd name="connsiteX13" fmla="*/ 83470 w 102744"/>
                <a:gd name="connsiteY13" fmla="*/ 71461 h 123119"/>
                <a:gd name="connsiteX14" fmla="*/ 98329 w 102744"/>
                <a:gd name="connsiteY14" fmla="*/ 64603 h 123119"/>
                <a:gd name="connsiteX15" fmla="*/ 101186 w 102744"/>
                <a:gd name="connsiteY15" fmla="*/ 52601 h 123119"/>
                <a:gd name="connsiteX16" fmla="*/ 94329 w 102744"/>
                <a:gd name="connsiteY16" fmla="*/ 42886 h 123119"/>
                <a:gd name="connsiteX17" fmla="*/ 89756 w 102744"/>
                <a:gd name="connsiteY17" fmla="*/ 35456 h 123119"/>
                <a:gd name="connsiteX18" fmla="*/ 84614 w 102744"/>
                <a:gd name="connsiteY18" fmla="*/ 32599 h 123119"/>
                <a:gd name="connsiteX19" fmla="*/ 62325 w 102744"/>
                <a:gd name="connsiteY19" fmla="*/ 33742 h 123119"/>
                <a:gd name="connsiteX20" fmla="*/ 36036 w 102744"/>
                <a:gd name="connsiteY20" fmla="*/ 14311 h 123119"/>
                <a:gd name="connsiteX21" fmla="*/ 17176 w 102744"/>
                <a:gd name="connsiteY21" fmla="*/ 595 h 123119"/>
                <a:gd name="connsiteX22" fmla="*/ 10890 w 102744"/>
                <a:gd name="connsiteY22" fmla="*/ 1738 h 123119"/>
                <a:gd name="connsiteX23" fmla="*/ 9175 w 102744"/>
                <a:gd name="connsiteY23" fmla="*/ 8024 h 123119"/>
                <a:gd name="connsiteX24" fmla="*/ 13747 w 102744"/>
                <a:gd name="connsiteY24" fmla="*/ 18883 h 123119"/>
                <a:gd name="connsiteX25" fmla="*/ 17176 w 102744"/>
                <a:gd name="connsiteY25" fmla="*/ 29741 h 123119"/>
                <a:gd name="connsiteX26" fmla="*/ 18891 w 102744"/>
                <a:gd name="connsiteY26" fmla="*/ 62317 h 123119"/>
                <a:gd name="connsiteX27" fmla="*/ 15462 w 102744"/>
                <a:gd name="connsiteY27" fmla="*/ 65174 h 123119"/>
                <a:gd name="connsiteX28" fmla="*/ 10890 w 102744"/>
                <a:gd name="connsiteY28" fmla="*/ 65746 h 123119"/>
                <a:gd name="connsiteX29" fmla="*/ 6318 w 102744"/>
                <a:gd name="connsiteY29" fmla="*/ 71461 h 123119"/>
                <a:gd name="connsiteX30" fmla="*/ 6318 w 102744"/>
                <a:gd name="connsiteY30" fmla="*/ 76033 h 123119"/>
                <a:gd name="connsiteX31" fmla="*/ 31 w 102744"/>
                <a:gd name="connsiteY31" fmla="*/ 92606 h 123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2744" h="123119">
                  <a:moveTo>
                    <a:pt x="31" y="92606"/>
                  </a:moveTo>
                  <a:cubicBezTo>
                    <a:pt x="-540" y="100036"/>
                    <a:pt x="6889" y="102893"/>
                    <a:pt x="9175" y="108608"/>
                  </a:cubicBezTo>
                  <a:cubicBezTo>
                    <a:pt x="10890" y="113180"/>
                    <a:pt x="12604" y="117181"/>
                    <a:pt x="14890" y="121753"/>
                  </a:cubicBezTo>
                  <a:cubicBezTo>
                    <a:pt x="15462" y="122896"/>
                    <a:pt x="17748" y="123467"/>
                    <a:pt x="18891" y="122896"/>
                  </a:cubicBezTo>
                  <a:cubicBezTo>
                    <a:pt x="24034" y="119467"/>
                    <a:pt x="29178" y="116038"/>
                    <a:pt x="33750" y="112037"/>
                  </a:cubicBezTo>
                  <a:cubicBezTo>
                    <a:pt x="35464" y="110894"/>
                    <a:pt x="35464" y="106894"/>
                    <a:pt x="33750" y="105751"/>
                  </a:cubicBezTo>
                  <a:cubicBezTo>
                    <a:pt x="28606" y="102893"/>
                    <a:pt x="22891" y="99464"/>
                    <a:pt x="17748" y="96035"/>
                  </a:cubicBezTo>
                  <a:cubicBezTo>
                    <a:pt x="17176" y="96035"/>
                    <a:pt x="17176" y="93749"/>
                    <a:pt x="17748" y="93749"/>
                  </a:cubicBezTo>
                  <a:cubicBezTo>
                    <a:pt x="20605" y="92606"/>
                    <a:pt x="24034" y="92035"/>
                    <a:pt x="26320" y="90320"/>
                  </a:cubicBezTo>
                  <a:cubicBezTo>
                    <a:pt x="35464" y="84034"/>
                    <a:pt x="44036" y="85748"/>
                    <a:pt x="52038" y="92606"/>
                  </a:cubicBezTo>
                  <a:cubicBezTo>
                    <a:pt x="56039" y="96035"/>
                    <a:pt x="61181" y="98321"/>
                    <a:pt x="66896" y="98893"/>
                  </a:cubicBezTo>
                  <a:cubicBezTo>
                    <a:pt x="68611" y="98893"/>
                    <a:pt x="70326" y="98321"/>
                    <a:pt x="70326" y="96607"/>
                  </a:cubicBezTo>
                  <a:cubicBezTo>
                    <a:pt x="71469" y="92035"/>
                    <a:pt x="72040" y="87463"/>
                    <a:pt x="73184" y="82891"/>
                  </a:cubicBezTo>
                  <a:cubicBezTo>
                    <a:pt x="74898" y="77176"/>
                    <a:pt x="77755" y="73175"/>
                    <a:pt x="83470" y="71461"/>
                  </a:cubicBezTo>
                  <a:cubicBezTo>
                    <a:pt x="88614" y="69746"/>
                    <a:pt x="93757" y="67460"/>
                    <a:pt x="98329" y="64603"/>
                  </a:cubicBezTo>
                  <a:cubicBezTo>
                    <a:pt x="102901" y="62317"/>
                    <a:pt x="104044" y="56602"/>
                    <a:pt x="101186" y="52601"/>
                  </a:cubicBezTo>
                  <a:cubicBezTo>
                    <a:pt x="98901" y="49172"/>
                    <a:pt x="96615" y="46315"/>
                    <a:pt x="94329" y="42886"/>
                  </a:cubicBezTo>
                  <a:cubicBezTo>
                    <a:pt x="92043" y="41171"/>
                    <a:pt x="90900" y="38314"/>
                    <a:pt x="89756" y="35456"/>
                  </a:cubicBezTo>
                  <a:cubicBezTo>
                    <a:pt x="88042" y="31456"/>
                    <a:pt x="86899" y="30884"/>
                    <a:pt x="84614" y="32599"/>
                  </a:cubicBezTo>
                  <a:cubicBezTo>
                    <a:pt x="77184" y="37742"/>
                    <a:pt x="70326" y="37171"/>
                    <a:pt x="62325" y="33742"/>
                  </a:cubicBezTo>
                  <a:cubicBezTo>
                    <a:pt x="52038" y="29170"/>
                    <a:pt x="43465" y="22312"/>
                    <a:pt x="36036" y="14311"/>
                  </a:cubicBezTo>
                  <a:cubicBezTo>
                    <a:pt x="30892" y="8596"/>
                    <a:pt x="24606" y="4024"/>
                    <a:pt x="17176" y="595"/>
                  </a:cubicBezTo>
                  <a:cubicBezTo>
                    <a:pt x="14890" y="-548"/>
                    <a:pt x="12604" y="23"/>
                    <a:pt x="10890" y="1738"/>
                  </a:cubicBezTo>
                  <a:cubicBezTo>
                    <a:pt x="8604" y="3452"/>
                    <a:pt x="8604" y="5738"/>
                    <a:pt x="9175" y="8024"/>
                  </a:cubicBezTo>
                  <a:cubicBezTo>
                    <a:pt x="10318" y="11453"/>
                    <a:pt x="12033" y="15454"/>
                    <a:pt x="13747" y="18883"/>
                  </a:cubicBezTo>
                  <a:cubicBezTo>
                    <a:pt x="14890" y="22312"/>
                    <a:pt x="16605" y="26312"/>
                    <a:pt x="17176" y="29741"/>
                  </a:cubicBezTo>
                  <a:cubicBezTo>
                    <a:pt x="18319" y="40600"/>
                    <a:pt x="18319" y="51458"/>
                    <a:pt x="18891" y="62317"/>
                  </a:cubicBezTo>
                  <a:cubicBezTo>
                    <a:pt x="18891" y="63460"/>
                    <a:pt x="16605" y="64603"/>
                    <a:pt x="15462" y="65174"/>
                  </a:cubicBezTo>
                  <a:cubicBezTo>
                    <a:pt x="14319" y="65746"/>
                    <a:pt x="12604" y="65174"/>
                    <a:pt x="10890" y="65746"/>
                  </a:cubicBezTo>
                  <a:cubicBezTo>
                    <a:pt x="6318" y="66317"/>
                    <a:pt x="6318" y="66317"/>
                    <a:pt x="6318" y="71461"/>
                  </a:cubicBezTo>
                  <a:cubicBezTo>
                    <a:pt x="6318" y="73175"/>
                    <a:pt x="6889" y="74890"/>
                    <a:pt x="6318" y="76033"/>
                  </a:cubicBezTo>
                  <a:cubicBezTo>
                    <a:pt x="5175" y="82891"/>
                    <a:pt x="603" y="86320"/>
                    <a:pt x="31" y="9260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1" name="Dowolny kształt: kształt 430">
              <a:extLst>
                <a:ext uri="{FF2B5EF4-FFF2-40B4-BE49-F238E27FC236}">
                  <a16:creationId xmlns:a16="http://schemas.microsoft.com/office/drawing/2014/main" id="{8D2C98A2-F69B-4D0E-992B-FC89146CCE51}"/>
                </a:ext>
              </a:extLst>
            </p:cNvPr>
            <p:cNvSpPr/>
            <p:nvPr/>
          </p:nvSpPr>
          <p:spPr>
            <a:xfrm>
              <a:off x="6752741" y="2024042"/>
              <a:ext cx="82545" cy="116464"/>
            </a:xfrm>
            <a:custGeom>
              <a:avLst/>
              <a:gdLst>
                <a:gd name="connsiteX0" fmla="*/ 7713 w 82545"/>
                <a:gd name="connsiteY0" fmla="*/ 66294 h 116464"/>
                <a:gd name="connsiteX1" fmla="*/ 20286 w 82545"/>
                <a:gd name="connsiteY1" fmla="*/ 69723 h 116464"/>
                <a:gd name="connsiteX2" fmla="*/ 20286 w 82545"/>
                <a:gd name="connsiteY2" fmla="*/ 70294 h 116464"/>
                <a:gd name="connsiteX3" fmla="*/ 20857 w 82545"/>
                <a:gd name="connsiteY3" fmla="*/ 69723 h 116464"/>
                <a:gd name="connsiteX4" fmla="*/ 27144 w 82545"/>
                <a:gd name="connsiteY4" fmla="*/ 75438 h 116464"/>
                <a:gd name="connsiteX5" fmla="*/ 35716 w 82545"/>
                <a:gd name="connsiteY5" fmla="*/ 103442 h 116464"/>
                <a:gd name="connsiteX6" fmla="*/ 39145 w 82545"/>
                <a:gd name="connsiteY6" fmla="*/ 113728 h 116464"/>
                <a:gd name="connsiteX7" fmla="*/ 52290 w 82545"/>
                <a:gd name="connsiteY7" fmla="*/ 114872 h 116464"/>
                <a:gd name="connsiteX8" fmla="*/ 63720 w 82545"/>
                <a:gd name="connsiteY8" fmla="*/ 98298 h 116464"/>
                <a:gd name="connsiteX9" fmla="*/ 76293 w 82545"/>
                <a:gd name="connsiteY9" fmla="*/ 73723 h 116464"/>
                <a:gd name="connsiteX10" fmla="*/ 80865 w 82545"/>
                <a:gd name="connsiteY10" fmla="*/ 65723 h 116464"/>
                <a:gd name="connsiteX11" fmla="*/ 78579 w 82545"/>
                <a:gd name="connsiteY11" fmla="*/ 48578 h 116464"/>
                <a:gd name="connsiteX12" fmla="*/ 76293 w 82545"/>
                <a:gd name="connsiteY12" fmla="*/ 40577 h 116464"/>
                <a:gd name="connsiteX13" fmla="*/ 76864 w 82545"/>
                <a:gd name="connsiteY13" fmla="*/ 36004 h 116464"/>
                <a:gd name="connsiteX14" fmla="*/ 62577 w 82545"/>
                <a:gd name="connsiteY14" fmla="*/ 25146 h 116464"/>
                <a:gd name="connsiteX15" fmla="*/ 58005 w 82545"/>
                <a:gd name="connsiteY15" fmla="*/ 26860 h 116464"/>
                <a:gd name="connsiteX16" fmla="*/ 58005 w 82545"/>
                <a:gd name="connsiteY16" fmla="*/ 27432 h 116464"/>
                <a:gd name="connsiteX17" fmla="*/ 56862 w 82545"/>
                <a:gd name="connsiteY17" fmla="*/ 28003 h 116464"/>
                <a:gd name="connsiteX18" fmla="*/ 58005 w 82545"/>
                <a:gd name="connsiteY18" fmla="*/ 26860 h 116464"/>
                <a:gd name="connsiteX19" fmla="*/ 59148 w 82545"/>
                <a:gd name="connsiteY19" fmla="*/ 13144 h 116464"/>
                <a:gd name="connsiteX20" fmla="*/ 45432 w 82545"/>
                <a:gd name="connsiteY20" fmla="*/ 0 h 116464"/>
                <a:gd name="connsiteX21" fmla="*/ 31716 w 82545"/>
                <a:gd name="connsiteY21" fmla="*/ 0 h 116464"/>
                <a:gd name="connsiteX22" fmla="*/ 27715 w 82545"/>
                <a:gd name="connsiteY22" fmla="*/ 2286 h 116464"/>
                <a:gd name="connsiteX23" fmla="*/ 20857 w 82545"/>
                <a:gd name="connsiteY23" fmla="*/ 18288 h 116464"/>
                <a:gd name="connsiteX24" fmla="*/ 19714 w 82545"/>
                <a:gd name="connsiteY24" fmla="*/ 24574 h 116464"/>
                <a:gd name="connsiteX25" fmla="*/ 24286 w 82545"/>
                <a:gd name="connsiteY25" fmla="*/ 32575 h 116464"/>
                <a:gd name="connsiteX26" fmla="*/ 24286 w 82545"/>
                <a:gd name="connsiteY26" fmla="*/ 32004 h 116464"/>
                <a:gd name="connsiteX27" fmla="*/ 24858 w 82545"/>
                <a:gd name="connsiteY27" fmla="*/ 31433 h 116464"/>
                <a:gd name="connsiteX28" fmla="*/ 25429 w 82545"/>
                <a:gd name="connsiteY28" fmla="*/ 30289 h 116464"/>
                <a:gd name="connsiteX29" fmla="*/ 24858 w 82545"/>
                <a:gd name="connsiteY29" fmla="*/ 31433 h 116464"/>
                <a:gd name="connsiteX30" fmla="*/ 24858 w 82545"/>
                <a:gd name="connsiteY30" fmla="*/ 32575 h 116464"/>
                <a:gd name="connsiteX31" fmla="*/ 24286 w 82545"/>
                <a:gd name="connsiteY31" fmla="*/ 32575 h 116464"/>
                <a:gd name="connsiteX32" fmla="*/ 25429 w 82545"/>
                <a:gd name="connsiteY32" fmla="*/ 41719 h 116464"/>
                <a:gd name="connsiteX33" fmla="*/ 23715 w 82545"/>
                <a:gd name="connsiteY33" fmla="*/ 48578 h 116464"/>
                <a:gd name="connsiteX34" fmla="*/ 18571 w 82545"/>
                <a:gd name="connsiteY34" fmla="*/ 51435 h 116464"/>
                <a:gd name="connsiteX35" fmla="*/ 10570 w 82545"/>
                <a:gd name="connsiteY35" fmla="*/ 46863 h 116464"/>
                <a:gd name="connsiteX36" fmla="*/ 4284 w 82545"/>
                <a:gd name="connsiteY36" fmla="*/ 48578 h 116464"/>
                <a:gd name="connsiteX37" fmla="*/ 283 w 82545"/>
                <a:gd name="connsiteY37" fmla="*/ 54293 h 116464"/>
                <a:gd name="connsiteX38" fmla="*/ 7713 w 82545"/>
                <a:gd name="connsiteY38" fmla="*/ 66294 h 11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2545" h="116464">
                  <a:moveTo>
                    <a:pt x="7713" y="66294"/>
                  </a:moveTo>
                  <a:cubicBezTo>
                    <a:pt x="12285" y="66865"/>
                    <a:pt x="16285" y="67437"/>
                    <a:pt x="20286" y="69723"/>
                  </a:cubicBezTo>
                  <a:cubicBezTo>
                    <a:pt x="20286" y="69723"/>
                    <a:pt x="20286" y="70294"/>
                    <a:pt x="20286" y="70294"/>
                  </a:cubicBezTo>
                  <a:cubicBezTo>
                    <a:pt x="20286" y="70294"/>
                    <a:pt x="20857" y="70294"/>
                    <a:pt x="20857" y="69723"/>
                  </a:cubicBezTo>
                  <a:cubicBezTo>
                    <a:pt x="23143" y="71438"/>
                    <a:pt x="24858" y="73723"/>
                    <a:pt x="27144" y="75438"/>
                  </a:cubicBezTo>
                  <a:cubicBezTo>
                    <a:pt x="36859" y="82868"/>
                    <a:pt x="42003" y="90868"/>
                    <a:pt x="35716" y="103442"/>
                  </a:cubicBezTo>
                  <a:cubicBezTo>
                    <a:pt x="34002" y="106870"/>
                    <a:pt x="35716" y="110871"/>
                    <a:pt x="39145" y="113728"/>
                  </a:cubicBezTo>
                  <a:cubicBezTo>
                    <a:pt x="43146" y="117158"/>
                    <a:pt x="48861" y="117158"/>
                    <a:pt x="52290" y="114872"/>
                  </a:cubicBezTo>
                  <a:cubicBezTo>
                    <a:pt x="58576" y="110871"/>
                    <a:pt x="62577" y="105728"/>
                    <a:pt x="63720" y="98298"/>
                  </a:cubicBezTo>
                  <a:cubicBezTo>
                    <a:pt x="65434" y="89154"/>
                    <a:pt x="68292" y="80582"/>
                    <a:pt x="76293" y="73723"/>
                  </a:cubicBezTo>
                  <a:cubicBezTo>
                    <a:pt x="78579" y="72009"/>
                    <a:pt x="79722" y="68580"/>
                    <a:pt x="80865" y="65723"/>
                  </a:cubicBezTo>
                  <a:cubicBezTo>
                    <a:pt x="83151" y="59436"/>
                    <a:pt x="83722" y="53721"/>
                    <a:pt x="78579" y="48578"/>
                  </a:cubicBezTo>
                  <a:cubicBezTo>
                    <a:pt x="76293" y="46292"/>
                    <a:pt x="74578" y="44005"/>
                    <a:pt x="76293" y="40577"/>
                  </a:cubicBezTo>
                  <a:cubicBezTo>
                    <a:pt x="76864" y="39433"/>
                    <a:pt x="76864" y="37719"/>
                    <a:pt x="76864" y="36004"/>
                  </a:cubicBezTo>
                  <a:cubicBezTo>
                    <a:pt x="76864" y="25146"/>
                    <a:pt x="72864" y="21145"/>
                    <a:pt x="62577" y="25146"/>
                  </a:cubicBezTo>
                  <a:cubicBezTo>
                    <a:pt x="60862" y="25718"/>
                    <a:pt x="59719" y="26289"/>
                    <a:pt x="58005" y="26860"/>
                  </a:cubicBezTo>
                  <a:cubicBezTo>
                    <a:pt x="58005" y="26860"/>
                    <a:pt x="58005" y="26860"/>
                    <a:pt x="58005" y="27432"/>
                  </a:cubicBezTo>
                  <a:cubicBezTo>
                    <a:pt x="58005" y="29147"/>
                    <a:pt x="58005" y="29718"/>
                    <a:pt x="56862" y="28003"/>
                  </a:cubicBezTo>
                  <a:cubicBezTo>
                    <a:pt x="57433" y="27432"/>
                    <a:pt x="58005" y="27432"/>
                    <a:pt x="58005" y="26860"/>
                  </a:cubicBezTo>
                  <a:cubicBezTo>
                    <a:pt x="58576" y="22288"/>
                    <a:pt x="59148" y="17717"/>
                    <a:pt x="59148" y="13144"/>
                  </a:cubicBezTo>
                  <a:cubicBezTo>
                    <a:pt x="59148" y="5715"/>
                    <a:pt x="52861" y="0"/>
                    <a:pt x="45432" y="0"/>
                  </a:cubicBezTo>
                  <a:cubicBezTo>
                    <a:pt x="40860" y="0"/>
                    <a:pt x="36288" y="1143"/>
                    <a:pt x="31716" y="0"/>
                  </a:cubicBezTo>
                  <a:cubicBezTo>
                    <a:pt x="30573" y="0"/>
                    <a:pt x="28858" y="1143"/>
                    <a:pt x="27715" y="2286"/>
                  </a:cubicBezTo>
                  <a:cubicBezTo>
                    <a:pt x="23143" y="6858"/>
                    <a:pt x="18571" y="10858"/>
                    <a:pt x="20857" y="18288"/>
                  </a:cubicBezTo>
                  <a:cubicBezTo>
                    <a:pt x="21429" y="20003"/>
                    <a:pt x="20286" y="22860"/>
                    <a:pt x="19714" y="24574"/>
                  </a:cubicBezTo>
                  <a:cubicBezTo>
                    <a:pt x="18571" y="29147"/>
                    <a:pt x="18571" y="29718"/>
                    <a:pt x="24286" y="32575"/>
                  </a:cubicBezTo>
                  <a:cubicBezTo>
                    <a:pt x="24286" y="32575"/>
                    <a:pt x="24286" y="32575"/>
                    <a:pt x="24286" y="32004"/>
                  </a:cubicBezTo>
                  <a:cubicBezTo>
                    <a:pt x="24858" y="32004"/>
                    <a:pt x="24858" y="32004"/>
                    <a:pt x="24858" y="31433"/>
                  </a:cubicBezTo>
                  <a:cubicBezTo>
                    <a:pt x="24858" y="30861"/>
                    <a:pt x="25429" y="30289"/>
                    <a:pt x="25429" y="30289"/>
                  </a:cubicBezTo>
                  <a:cubicBezTo>
                    <a:pt x="26572" y="30289"/>
                    <a:pt x="26572" y="30861"/>
                    <a:pt x="24858" y="31433"/>
                  </a:cubicBezTo>
                  <a:cubicBezTo>
                    <a:pt x="24858" y="32004"/>
                    <a:pt x="24858" y="32004"/>
                    <a:pt x="24858" y="32575"/>
                  </a:cubicBezTo>
                  <a:cubicBezTo>
                    <a:pt x="24858" y="32575"/>
                    <a:pt x="24286" y="32575"/>
                    <a:pt x="24286" y="32575"/>
                  </a:cubicBezTo>
                  <a:cubicBezTo>
                    <a:pt x="24858" y="35433"/>
                    <a:pt x="25429" y="38290"/>
                    <a:pt x="25429" y="41719"/>
                  </a:cubicBezTo>
                  <a:cubicBezTo>
                    <a:pt x="25429" y="44005"/>
                    <a:pt x="24286" y="46292"/>
                    <a:pt x="23715" y="48578"/>
                  </a:cubicBezTo>
                  <a:cubicBezTo>
                    <a:pt x="22572" y="51435"/>
                    <a:pt x="20286" y="52578"/>
                    <a:pt x="18571" y="51435"/>
                  </a:cubicBezTo>
                  <a:cubicBezTo>
                    <a:pt x="15714" y="50292"/>
                    <a:pt x="13428" y="48578"/>
                    <a:pt x="10570" y="46863"/>
                  </a:cubicBezTo>
                  <a:cubicBezTo>
                    <a:pt x="8284" y="45720"/>
                    <a:pt x="5998" y="46863"/>
                    <a:pt x="4284" y="48578"/>
                  </a:cubicBezTo>
                  <a:cubicBezTo>
                    <a:pt x="2569" y="50292"/>
                    <a:pt x="1426" y="52007"/>
                    <a:pt x="283" y="54293"/>
                  </a:cubicBezTo>
                  <a:cubicBezTo>
                    <a:pt x="-860" y="60008"/>
                    <a:pt x="1426" y="65151"/>
                    <a:pt x="7713" y="6629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2" name="Dowolny kształt: kształt 431">
              <a:extLst>
                <a:ext uri="{FF2B5EF4-FFF2-40B4-BE49-F238E27FC236}">
                  <a16:creationId xmlns:a16="http://schemas.microsoft.com/office/drawing/2014/main" id="{631F19D3-A9A2-4648-A799-587B78467B3A}"/>
                </a:ext>
              </a:extLst>
            </p:cNvPr>
            <p:cNvSpPr/>
            <p:nvPr/>
          </p:nvSpPr>
          <p:spPr>
            <a:xfrm>
              <a:off x="10174146" y="4485492"/>
              <a:ext cx="190186" cy="59664"/>
            </a:xfrm>
            <a:custGeom>
              <a:avLst/>
              <a:gdLst>
                <a:gd name="connsiteX0" fmla="*/ 131322 w 190186"/>
                <a:gd name="connsiteY0" fmla="*/ 52578 h 59664"/>
                <a:gd name="connsiteX1" fmla="*/ 158183 w 190186"/>
                <a:gd name="connsiteY1" fmla="*/ 58293 h 59664"/>
                <a:gd name="connsiteX2" fmla="*/ 169041 w 190186"/>
                <a:gd name="connsiteY2" fmla="*/ 56579 h 59664"/>
                <a:gd name="connsiteX3" fmla="*/ 175328 w 190186"/>
                <a:gd name="connsiteY3" fmla="*/ 55436 h 59664"/>
                <a:gd name="connsiteX4" fmla="*/ 184472 w 190186"/>
                <a:gd name="connsiteY4" fmla="*/ 57150 h 59664"/>
                <a:gd name="connsiteX5" fmla="*/ 190187 w 190186"/>
                <a:gd name="connsiteY5" fmla="*/ 50864 h 59664"/>
                <a:gd name="connsiteX6" fmla="*/ 186186 w 190186"/>
                <a:gd name="connsiteY6" fmla="*/ 45720 h 59664"/>
                <a:gd name="connsiteX7" fmla="*/ 162755 w 190186"/>
                <a:gd name="connsiteY7" fmla="*/ 38291 h 59664"/>
                <a:gd name="connsiteX8" fmla="*/ 158183 w 190186"/>
                <a:gd name="connsiteY8" fmla="*/ 37719 h 59664"/>
                <a:gd name="connsiteX9" fmla="*/ 149038 w 190186"/>
                <a:gd name="connsiteY9" fmla="*/ 37148 h 59664"/>
                <a:gd name="connsiteX10" fmla="*/ 143323 w 190186"/>
                <a:gd name="connsiteY10" fmla="*/ 33719 h 59664"/>
                <a:gd name="connsiteX11" fmla="*/ 147895 w 190186"/>
                <a:gd name="connsiteY11" fmla="*/ 29718 h 59664"/>
                <a:gd name="connsiteX12" fmla="*/ 152468 w 190186"/>
                <a:gd name="connsiteY12" fmla="*/ 29147 h 59664"/>
                <a:gd name="connsiteX13" fmla="*/ 157611 w 190186"/>
                <a:gd name="connsiteY13" fmla="*/ 25718 h 59664"/>
                <a:gd name="connsiteX14" fmla="*/ 151896 w 190186"/>
                <a:gd name="connsiteY14" fmla="*/ 22860 h 59664"/>
                <a:gd name="connsiteX15" fmla="*/ 123893 w 190186"/>
                <a:gd name="connsiteY15" fmla="*/ 18288 h 59664"/>
                <a:gd name="connsiteX16" fmla="*/ 110748 w 190186"/>
                <a:gd name="connsiteY16" fmla="*/ 13144 h 59664"/>
                <a:gd name="connsiteX17" fmla="*/ 94746 w 190186"/>
                <a:gd name="connsiteY17" fmla="*/ 17145 h 59664"/>
                <a:gd name="connsiteX18" fmla="*/ 86173 w 190186"/>
                <a:gd name="connsiteY18" fmla="*/ 20574 h 59664"/>
                <a:gd name="connsiteX19" fmla="*/ 74743 w 190186"/>
                <a:gd name="connsiteY19" fmla="*/ 19431 h 59664"/>
                <a:gd name="connsiteX20" fmla="*/ 56455 w 190186"/>
                <a:gd name="connsiteY20" fmla="*/ 11430 h 59664"/>
                <a:gd name="connsiteX21" fmla="*/ 32453 w 190186"/>
                <a:gd name="connsiteY21" fmla="*/ 2858 h 59664"/>
                <a:gd name="connsiteX22" fmla="*/ 7307 w 190186"/>
                <a:gd name="connsiteY22" fmla="*/ 0 h 59664"/>
                <a:gd name="connsiteX23" fmla="*/ 448 w 190186"/>
                <a:gd name="connsiteY23" fmla="*/ 16574 h 59664"/>
                <a:gd name="connsiteX24" fmla="*/ 2735 w 190186"/>
                <a:gd name="connsiteY24" fmla="*/ 22289 h 59664"/>
                <a:gd name="connsiteX25" fmla="*/ 16450 w 190186"/>
                <a:gd name="connsiteY25" fmla="*/ 30289 h 59664"/>
                <a:gd name="connsiteX26" fmla="*/ 24452 w 190186"/>
                <a:gd name="connsiteY26" fmla="*/ 34290 h 59664"/>
                <a:gd name="connsiteX27" fmla="*/ 42740 w 190186"/>
                <a:gd name="connsiteY27" fmla="*/ 38862 h 59664"/>
                <a:gd name="connsiteX28" fmla="*/ 56455 w 190186"/>
                <a:gd name="connsiteY28" fmla="*/ 40577 h 59664"/>
                <a:gd name="connsiteX29" fmla="*/ 86173 w 190186"/>
                <a:gd name="connsiteY29" fmla="*/ 45149 h 59664"/>
                <a:gd name="connsiteX30" fmla="*/ 115892 w 190186"/>
                <a:gd name="connsiteY30" fmla="*/ 52007 h 59664"/>
                <a:gd name="connsiteX31" fmla="*/ 131322 w 190186"/>
                <a:gd name="connsiteY31" fmla="*/ 52578 h 5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0186" h="59664">
                  <a:moveTo>
                    <a:pt x="131322" y="52578"/>
                  </a:moveTo>
                  <a:cubicBezTo>
                    <a:pt x="141038" y="52007"/>
                    <a:pt x="150182" y="53721"/>
                    <a:pt x="158183" y="58293"/>
                  </a:cubicBezTo>
                  <a:cubicBezTo>
                    <a:pt x="162183" y="60579"/>
                    <a:pt x="165612" y="60008"/>
                    <a:pt x="169041" y="56579"/>
                  </a:cubicBezTo>
                  <a:cubicBezTo>
                    <a:pt x="170755" y="54864"/>
                    <a:pt x="173042" y="54864"/>
                    <a:pt x="175328" y="55436"/>
                  </a:cubicBezTo>
                  <a:cubicBezTo>
                    <a:pt x="178185" y="56007"/>
                    <a:pt x="181614" y="56579"/>
                    <a:pt x="184472" y="57150"/>
                  </a:cubicBezTo>
                  <a:cubicBezTo>
                    <a:pt x="187329" y="57150"/>
                    <a:pt x="190187" y="53721"/>
                    <a:pt x="190187" y="50864"/>
                  </a:cubicBezTo>
                  <a:cubicBezTo>
                    <a:pt x="190187" y="49149"/>
                    <a:pt x="187900" y="45720"/>
                    <a:pt x="186186" y="45720"/>
                  </a:cubicBezTo>
                  <a:cubicBezTo>
                    <a:pt x="177613" y="45720"/>
                    <a:pt x="169041" y="44577"/>
                    <a:pt x="162755" y="38291"/>
                  </a:cubicBezTo>
                  <a:cubicBezTo>
                    <a:pt x="161612" y="37148"/>
                    <a:pt x="159897" y="37719"/>
                    <a:pt x="158183" y="37719"/>
                  </a:cubicBezTo>
                  <a:cubicBezTo>
                    <a:pt x="155325" y="37719"/>
                    <a:pt x="151896" y="37719"/>
                    <a:pt x="149038" y="37148"/>
                  </a:cubicBezTo>
                  <a:cubicBezTo>
                    <a:pt x="146753" y="37148"/>
                    <a:pt x="144467" y="36004"/>
                    <a:pt x="143323" y="33719"/>
                  </a:cubicBezTo>
                  <a:cubicBezTo>
                    <a:pt x="142180" y="32004"/>
                    <a:pt x="144467" y="30289"/>
                    <a:pt x="147895" y="29718"/>
                  </a:cubicBezTo>
                  <a:cubicBezTo>
                    <a:pt x="149610" y="29147"/>
                    <a:pt x="150753" y="29147"/>
                    <a:pt x="152468" y="29147"/>
                  </a:cubicBezTo>
                  <a:cubicBezTo>
                    <a:pt x="154753" y="28575"/>
                    <a:pt x="157611" y="28004"/>
                    <a:pt x="157611" y="25718"/>
                  </a:cubicBezTo>
                  <a:cubicBezTo>
                    <a:pt x="157611" y="24574"/>
                    <a:pt x="153610" y="22860"/>
                    <a:pt x="151896" y="22860"/>
                  </a:cubicBezTo>
                  <a:cubicBezTo>
                    <a:pt x="142752" y="22289"/>
                    <a:pt x="133037" y="21717"/>
                    <a:pt x="123893" y="18288"/>
                  </a:cubicBezTo>
                  <a:cubicBezTo>
                    <a:pt x="119320" y="16574"/>
                    <a:pt x="114748" y="15431"/>
                    <a:pt x="110748" y="13144"/>
                  </a:cubicBezTo>
                  <a:cubicBezTo>
                    <a:pt x="103890" y="9716"/>
                    <a:pt x="98747" y="10287"/>
                    <a:pt x="94746" y="17145"/>
                  </a:cubicBezTo>
                  <a:cubicBezTo>
                    <a:pt x="93032" y="20003"/>
                    <a:pt x="89603" y="20574"/>
                    <a:pt x="86173" y="20574"/>
                  </a:cubicBezTo>
                  <a:cubicBezTo>
                    <a:pt x="82173" y="20574"/>
                    <a:pt x="78173" y="19431"/>
                    <a:pt x="74743" y="19431"/>
                  </a:cubicBezTo>
                  <a:cubicBezTo>
                    <a:pt x="67314" y="18859"/>
                    <a:pt x="61599" y="17717"/>
                    <a:pt x="56455" y="11430"/>
                  </a:cubicBezTo>
                  <a:cubicBezTo>
                    <a:pt x="50740" y="4572"/>
                    <a:pt x="41025" y="2858"/>
                    <a:pt x="32453" y="2858"/>
                  </a:cubicBezTo>
                  <a:cubicBezTo>
                    <a:pt x="23880" y="2858"/>
                    <a:pt x="15879" y="572"/>
                    <a:pt x="7307" y="0"/>
                  </a:cubicBezTo>
                  <a:cubicBezTo>
                    <a:pt x="6735" y="6287"/>
                    <a:pt x="3306" y="11430"/>
                    <a:pt x="448" y="16574"/>
                  </a:cubicBezTo>
                  <a:cubicBezTo>
                    <a:pt x="-695" y="18859"/>
                    <a:pt x="448" y="21717"/>
                    <a:pt x="2735" y="22289"/>
                  </a:cubicBezTo>
                  <a:cubicBezTo>
                    <a:pt x="7878" y="24003"/>
                    <a:pt x="13593" y="24574"/>
                    <a:pt x="16450" y="30289"/>
                  </a:cubicBezTo>
                  <a:cubicBezTo>
                    <a:pt x="18165" y="33147"/>
                    <a:pt x="21594" y="34290"/>
                    <a:pt x="24452" y="34290"/>
                  </a:cubicBezTo>
                  <a:cubicBezTo>
                    <a:pt x="30738" y="34862"/>
                    <a:pt x="37025" y="36004"/>
                    <a:pt x="42740" y="38862"/>
                  </a:cubicBezTo>
                  <a:cubicBezTo>
                    <a:pt x="46740" y="41148"/>
                    <a:pt x="51312" y="41148"/>
                    <a:pt x="56455" y="40577"/>
                  </a:cubicBezTo>
                  <a:cubicBezTo>
                    <a:pt x="66743" y="39434"/>
                    <a:pt x="77030" y="40577"/>
                    <a:pt x="86173" y="45149"/>
                  </a:cubicBezTo>
                  <a:cubicBezTo>
                    <a:pt x="95318" y="50292"/>
                    <a:pt x="105605" y="51435"/>
                    <a:pt x="115892" y="52007"/>
                  </a:cubicBezTo>
                  <a:cubicBezTo>
                    <a:pt x="120463" y="52007"/>
                    <a:pt x="125607" y="52578"/>
                    <a:pt x="131322" y="5257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3" name="Dowolny kształt: kształt 432">
              <a:extLst>
                <a:ext uri="{FF2B5EF4-FFF2-40B4-BE49-F238E27FC236}">
                  <a16:creationId xmlns:a16="http://schemas.microsoft.com/office/drawing/2014/main" id="{B6CA094D-3B61-4FCE-A92E-4F32380B63C8}"/>
                </a:ext>
              </a:extLst>
            </p:cNvPr>
            <p:cNvSpPr/>
            <p:nvPr/>
          </p:nvSpPr>
          <p:spPr>
            <a:xfrm>
              <a:off x="10437484" y="3980394"/>
              <a:ext cx="93154" cy="142195"/>
            </a:xfrm>
            <a:custGeom>
              <a:avLst/>
              <a:gdLst>
                <a:gd name="connsiteX0" fmla="*/ 40577 w 93154"/>
                <a:gd name="connsiteY0" fmla="*/ 2750 h 142195"/>
                <a:gd name="connsiteX1" fmla="*/ 24574 w 93154"/>
                <a:gd name="connsiteY1" fmla="*/ 1035 h 142195"/>
                <a:gd name="connsiteX2" fmla="*/ 10287 w 93154"/>
                <a:gd name="connsiteY2" fmla="*/ 9036 h 142195"/>
                <a:gd name="connsiteX3" fmla="*/ 8001 w 93154"/>
                <a:gd name="connsiteY3" fmla="*/ 18180 h 142195"/>
                <a:gd name="connsiteX4" fmla="*/ 5715 w 93154"/>
                <a:gd name="connsiteY4" fmla="*/ 43898 h 142195"/>
                <a:gd name="connsiteX5" fmla="*/ 1714 w 93154"/>
                <a:gd name="connsiteY5" fmla="*/ 51899 h 142195"/>
                <a:gd name="connsiteX6" fmla="*/ 0 w 93154"/>
                <a:gd name="connsiteY6" fmla="*/ 55899 h 142195"/>
                <a:gd name="connsiteX7" fmla="*/ 6287 w 93154"/>
                <a:gd name="connsiteY7" fmla="*/ 78759 h 142195"/>
                <a:gd name="connsiteX8" fmla="*/ 17717 w 93154"/>
                <a:gd name="connsiteY8" fmla="*/ 89618 h 142195"/>
                <a:gd name="connsiteX9" fmla="*/ 17717 w 93154"/>
                <a:gd name="connsiteY9" fmla="*/ 89618 h 142195"/>
                <a:gd name="connsiteX10" fmla="*/ 18859 w 93154"/>
                <a:gd name="connsiteY10" fmla="*/ 89046 h 142195"/>
                <a:gd name="connsiteX11" fmla="*/ 17717 w 93154"/>
                <a:gd name="connsiteY11" fmla="*/ 89618 h 142195"/>
                <a:gd name="connsiteX12" fmla="*/ 17717 w 93154"/>
                <a:gd name="connsiteY12" fmla="*/ 89618 h 142195"/>
                <a:gd name="connsiteX13" fmla="*/ 26861 w 93154"/>
                <a:gd name="connsiteY13" fmla="*/ 105048 h 142195"/>
                <a:gd name="connsiteX14" fmla="*/ 32004 w 93154"/>
                <a:gd name="connsiteY14" fmla="*/ 108477 h 142195"/>
                <a:gd name="connsiteX15" fmla="*/ 32576 w 93154"/>
                <a:gd name="connsiteY15" fmla="*/ 109049 h 142195"/>
                <a:gd name="connsiteX16" fmla="*/ 32576 w 93154"/>
                <a:gd name="connsiteY16" fmla="*/ 109049 h 142195"/>
                <a:gd name="connsiteX17" fmla="*/ 32004 w 93154"/>
                <a:gd name="connsiteY17" fmla="*/ 108477 h 142195"/>
                <a:gd name="connsiteX18" fmla="*/ 41148 w 93154"/>
                <a:gd name="connsiteY18" fmla="*/ 103334 h 142195"/>
                <a:gd name="connsiteX19" fmla="*/ 46863 w 93154"/>
                <a:gd name="connsiteY19" fmla="*/ 103905 h 142195"/>
                <a:gd name="connsiteX20" fmla="*/ 50864 w 93154"/>
                <a:gd name="connsiteY20" fmla="*/ 107906 h 142195"/>
                <a:gd name="connsiteX21" fmla="*/ 65723 w 93154"/>
                <a:gd name="connsiteY21" fmla="*/ 107906 h 142195"/>
                <a:gd name="connsiteX22" fmla="*/ 64579 w 93154"/>
                <a:gd name="connsiteY22" fmla="*/ 107334 h 142195"/>
                <a:gd name="connsiteX23" fmla="*/ 66294 w 93154"/>
                <a:gd name="connsiteY23" fmla="*/ 107334 h 142195"/>
                <a:gd name="connsiteX24" fmla="*/ 65723 w 93154"/>
                <a:gd name="connsiteY24" fmla="*/ 107906 h 142195"/>
                <a:gd name="connsiteX25" fmla="*/ 65723 w 93154"/>
                <a:gd name="connsiteY25" fmla="*/ 107906 h 142195"/>
                <a:gd name="connsiteX26" fmla="*/ 70866 w 93154"/>
                <a:gd name="connsiteY26" fmla="*/ 112478 h 142195"/>
                <a:gd name="connsiteX27" fmla="*/ 80010 w 93154"/>
                <a:gd name="connsiteY27" fmla="*/ 123908 h 142195"/>
                <a:gd name="connsiteX28" fmla="*/ 79439 w 93154"/>
                <a:gd name="connsiteY28" fmla="*/ 129051 h 142195"/>
                <a:gd name="connsiteX29" fmla="*/ 80582 w 93154"/>
                <a:gd name="connsiteY29" fmla="*/ 139910 h 142195"/>
                <a:gd name="connsiteX30" fmla="*/ 87439 w 93154"/>
                <a:gd name="connsiteY30" fmla="*/ 142196 h 142195"/>
                <a:gd name="connsiteX31" fmla="*/ 91440 w 93154"/>
                <a:gd name="connsiteY31" fmla="*/ 140481 h 142195"/>
                <a:gd name="connsiteX32" fmla="*/ 93154 w 93154"/>
                <a:gd name="connsiteY32" fmla="*/ 124479 h 142195"/>
                <a:gd name="connsiteX33" fmla="*/ 90297 w 93154"/>
                <a:gd name="connsiteY33" fmla="*/ 118193 h 142195"/>
                <a:gd name="connsiteX34" fmla="*/ 83439 w 93154"/>
                <a:gd name="connsiteY34" fmla="*/ 109049 h 142195"/>
                <a:gd name="connsiteX35" fmla="*/ 72009 w 93154"/>
                <a:gd name="connsiteY35" fmla="*/ 95904 h 142195"/>
                <a:gd name="connsiteX36" fmla="*/ 64579 w 93154"/>
                <a:gd name="connsiteY36" fmla="*/ 90189 h 142195"/>
                <a:gd name="connsiteX37" fmla="*/ 55436 w 93154"/>
                <a:gd name="connsiteY37" fmla="*/ 89046 h 142195"/>
                <a:gd name="connsiteX38" fmla="*/ 50864 w 93154"/>
                <a:gd name="connsiteY38" fmla="*/ 90761 h 142195"/>
                <a:gd name="connsiteX39" fmla="*/ 48578 w 93154"/>
                <a:gd name="connsiteY39" fmla="*/ 91332 h 142195"/>
                <a:gd name="connsiteX40" fmla="*/ 44006 w 93154"/>
                <a:gd name="connsiteY40" fmla="*/ 90189 h 142195"/>
                <a:gd name="connsiteX41" fmla="*/ 44006 w 93154"/>
                <a:gd name="connsiteY41" fmla="*/ 83903 h 142195"/>
                <a:gd name="connsiteX42" fmla="*/ 41148 w 93154"/>
                <a:gd name="connsiteY42" fmla="*/ 75902 h 142195"/>
                <a:gd name="connsiteX43" fmla="*/ 36576 w 93154"/>
                <a:gd name="connsiteY43" fmla="*/ 71901 h 142195"/>
                <a:gd name="connsiteX44" fmla="*/ 40005 w 93154"/>
                <a:gd name="connsiteY44" fmla="*/ 58757 h 142195"/>
                <a:gd name="connsiteX45" fmla="*/ 44577 w 93154"/>
                <a:gd name="connsiteY45" fmla="*/ 53613 h 142195"/>
                <a:gd name="connsiteX46" fmla="*/ 48006 w 93154"/>
                <a:gd name="connsiteY46" fmla="*/ 25038 h 142195"/>
                <a:gd name="connsiteX47" fmla="*/ 44577 w 93154"/>
                <a:gd name="connsiteY47" fmla="*/ 7322 h 142195"/>
                <a:gd name="connsiteX48" fmla="*/ 40577 w 93154"/>
                <a:gd name="connsiteY48" fmla="*/ 2750 h 14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3154" h="142195">
                  <a:moveTo>
                    <a:pt x="40577" y="2750"/>
                  </a:moveTo>
                  <a:cubicBezTo>
                    <a:pt x="34862" y="3321"/>
                    <a:pt x="29718" y="2750"/>
                    <a:pt x="24574" y="1035"/>
                  </a:cubicBezTo>
                  <a:cubicBezTo>
                    <a:pt x="16574" y="-2394"/>
                    <a:pt x="12573" y="3321"/>
                    <a:pt x="10287" y="9036"/>
                  </a:cubicBezTo>
                  <a:cubicBezTo>
                    <a:pt x="9144" y="11894"/>
                    <a:pt x="8573" y="15323"/>
                    <a:pt x="8001" y="18180"/>
                  </a:cubicBezTo>
                  <a:cubicBezTo>
                    <a:pt x="6858" y="26753"/>
                    <a:pt x="5715" y="35325"/>
                    <a:pt x="5715" y="43898"/>
                  </a:cubicBezTo>
                  <a:cubicBezTo>
                    <a:pt x="5715" y="47327"/>
                    <a:pt x="4001" y="49613"/>
                    <a:pt x="1714" y="51899"/>
                  </a:cubicBezTo>
                  <a:cubicBezTo>
                    <a:pt x="572" y="53042"/>
                    <a:pt x="0" y="54756"/>
                    <a:pt x="0" y="55899"/>
                  </a:cubicBezTo>
                  <a:cubicBezTo>
                    <a:pt x="1714" y="63329"/>
                    <a:pt x="3429" y="71330"/>
                    <a:pt x="6287" y="78759"/>
                  </a:cubicBezTo>
                  <a:cubicBezTo>
                    <a:pt x="8573" y="83331"/>
                    <a:pt x="11430" y="88475"/>
                    <a:pt x="17717" y="89618"/>
                  </a:cubicBezTo>
                  <a:cubicBezTo>
                    <a:pt x="17717" y="89618"/>
                    <a:pt x="17717" y="89618"/>
                    <a:pt x="17717" y="89618"/>
                  </a:cubicBezTo>
                  <a:cubicBezTo>
                    <a:pt x="17717" y="87903"/>
                    <a:pt x="18288" y="87903"/>
                    <a:pt x="18859" y="89046"/>
                  </a:cubicBezTo>
                  <a:cubicBezTo>
                    <a:pt x="18288" y="89046"/>
                    <a:pt x="18288" y="89618"/>
                    <a:pt x="17717" y="89618"/>
                  </a:cubicBezTo>
                  <a:cubicBezTo>
                    <a:pt x="17717" y="89618"/>
                    <a:pt x="17717" y="89618"/>
                    <a:pt x="17717" y="89618"/>
                  </a:cubicBezTo>
                  <a:cubicBezTo>
                    <a:pt x="17145" y="97047"/>
                    <a:pt x="19431" y="102191"/>
                    <a:pt x="26861" y="105048"/>
                  </a:cubicBezTo>
                  <a:cubicBezTo>
                    <a:pt x="28575" y="105620"/>
                    <a:pt x="30289" y="107334"/>
                    <a:pt x="32004" y="108477"/>
                  </a:cubicBezTo>
                  <a:cubicBezTo>
                    <a:pt x="32004" y="108477"/>
                    <a:pt x="32004" y="108477"/>
                    <a:pt x="32576" y="109049"/>
                  </a:cubicBezTo>
                  <a:cubicBezTo>
                    <a:pt x="32576" y="109049"/>
                    <a:pt x="32576" y="109049"/>
                    <a:pt x="32576" y="109049"/>
                  </a:cubicBezTo>
                  <a:lnTo>
                    <a:pt x="32004" y="108477"/>
                  </a:lnTo>
                  <a:cubicBezTo>
                    <a:pt x="34862" y="106763"/>
                    <a:pt x="38291" y="105048"/>
                    <a:pt x="41148" y="103334"/>
                  </a:cubicBezTo>
                  <a:cubicBezTo>
                    <a:pt x="43434" y="102191"/>
                    <a:pt x="45149" y="102762"/>
                    <a:pt x="46863" y="103905"/>
                  </a:cubicBezTo>
                  <a:cubicBezTo>
                    <a:pt x="48578" y="105048"/>
                    <a:pt x="49721" y="106763"/>
                    <a:pt x="50864" y="107906"/>
                  </a:cubicBezTo>
                  <a:cubicBezTo>
                    <a:pt x="56007" y="110192"/>
                    <a:pt x="60579" y="112478"/>
                    <a:pt x="65723" y="107906"/>
                  </a:cubicBezTo>
                  <a:lnTo>
                    <a:pt x="64579" y="107334"/>
                  </a:lnTo>
                  <a:lnTo>
                    <a:pt x="66294" y="107334"/>
                  </a:lnTo>
                  <a:cubicBezTo>
                    <a:pt x="66294" y="107334"/>
                    <a:pt x="65723" y="107906"/>
                    <a:pt x="65723" y="107906"/>
                  </a:cubicBezTo>
                  <a:lnTo>
                    <a:pt x="65723" y="107906"/>
                  </a:lnTo>
                  <a:cubicBezTo>
                    <a:pt x="67437" y="109049"/>
                    <a:pt x="70866" y="110192"/>
                    <a:pt x="70866" y="112478"/>
                  </a:cubicBezTo>
                  <a:cubicBezTo>
                    <a:pt x="72009" y="118193"/>
                    <a:pt x="74295" y="122193"/>
                    <a:pt x="80010" y="123908"/>
                  </a:cubicBezTo>
                  <a:cubicBezTo>
                    <a:pt x="82296" y="124479"/>
                    <a:pt x="82296" y="126765"/>
                    <a:pt x="79439" y="129051"/>
                  </a:cubicBezTo>
                  <a:cubicBezTo>
                    <a:pt x="73152" y="134766"/>
                    <a:pt x="73152" y="137052"/>
                    <a:pt x="80582" y="139910"/>
                  </a:cubicBezTo>
                  <a:cubicBezTo>
                    <a:pt x="82868" y="141053"/>
                    <a:pt x="85154" y="142196"/>
                    <a:pt x="87439" y="142196"/>
                  </a:cubicBezTo>
                  <a:cubicBezTo>
                    <a:pt x="88583" y="142196"/>
                    <a:pt x="91440" y="141053"/>
                    <a:pt x="91440" y="140481"/>
                  </a:cubicBezTo>
                  <a:cubicBezTo>
                    <a:pt x="90869" y="134766"/>
                    <a:pt x="93154" y="129623"/>
                    <a:pt x="93154" y="124479"/>
                  </a:cubicBezTo>
                  <a:cubicBezTo>
                    <a:pt x="93154" y="122765"/>
                    <a:pt x="92012" y="119907"/>
                    <a:pt x="90297" y="118193"/>
                  </a:cubicBezTo>
                  <a:cubicBezTo>
                    <a:pt x="87439" y="115335"/>
                    <a:pt x="84011" y="113049"/>
                    <a:pt x="83439" y="109049"/>
                  </a:cubicBezTo>
                  <a:cubicBezTo>
                    <a:pt x="82868" y="101619"/>
                    <a:pt x="78296" y="98190"/>
                    <a:pt x="72009" y="95904"/>
                  </a:cubicBezTo>
                  <a:cubicBezTo>
                    <a:pt x="69152" y="94761"/>
                    <a:pt x="66866" y="91904"/>
                    <a:pt x="64579" y="90189"/>
                  </a:cubicBezTo>
                  <a:cubicBezTo>
                    <a:pt x="61722" y="88475"/>
                    <a:pt x="58864" y="87903"/>
                    <a:pt x="55436" y="89046"/>
                  </a:cubicBezTo>
                  <a:cubicBezTo>
                    <a:pt x="53721" y="89618"/>
                    <a:pt x="52578" y="90189"/>
                    <a:pt x="50864" y="90761"/>
                  </a:cubicBezTo>
                  <a:cubicBezTo>
                    <a:pt x="50292" y="90761"/>
                    <a:pt x="49149" y="91332"/>
                    <a:pt x="48578" y="91332"/>
                  </a:cubicBezTo>
                  <a:cubicBezTo>
                    <a:pt x="46863" y="91332"/>
                    <a:pt x="45720" y="90761"/>
                    <a:pt x="44006" y="90189"/>
                  </a:cubicBezTo>
                  <a:cubicBezTo>
                    <a:pt x="42291" y="89618"/>
                    <a:pt x="42291" y="87332"/>
                    <a:pt x="44006" y="83903"/>
                  </a:cubicBezTo>
                  <a:cubicBezTo>
                    <a:pt x="48006" y="77045"/>
                    <a:pt x="48006" y="77045"/>
                    <a:pt x="41148" y="75902"/>
                  </a:cubicBezTo>
                  <a:cubicBezTo>
                    <a:pt x="38291" y="75330"/>
                    <a:pt x="36576" y="74187"/>
                    <a:pt x="36576" y="71901"/>
                  </a:cubicBezTo>
                  <a:cubicBezTo>
                    <a:pt x="36576" y="67329"/>
                    <a:pt x="37148" y="62186"/>
                    <a:pt x="40005" y="58757"/>
                  </a:cubicBezTo>
                  <a:cubicBezTo>
                    <a:pt x="41148" y="57042"/>
                    <a:pt x="43434" y="55328"/>
                    <a:pt x="44577" y="53613"/>
                  </a:cubicBezTo>
                  <a:cubicBezTo>
                    <a:pt x="50292" y="44469"/>
                    <a:pt x="53149" y="34754"/>
                    <a:pt x="48006" y="25038"/>
                  </a:cubicBezTo>
                  <a:cubicBezTo>
                    <a:pt x="44577" y="19323"/>
                    <a:pt x="43434" y="13608"/>
                    <a:pt x="44577" y="7322"/>
                  </a:cubicBezTo>
                  <a:cubicBezTo>
                    <a:pt x="45720" y="3893"/>
                    <a:pt x="43434" y="2750"/>
                    <a:pt x="40577" y="275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4" name="Dowolny kształt: kształt 433">
              <a:extLst>
                <a:ext uri="{FF2B5EF4-FFF2-40B4-BE49-F238E27FC236}">
                  <a16:creationId xmlns:a16="http://schemas.microsoft.com/office/drawing/2014/main" id="{B1CF8C08-9B70-4B4E-B43F-562EB370800E}"/>
                </a:ext>
              </a:extLst>
            </p:cNvPr>
            <p:cNvSpPr/>
            <p:nvPr/>
          </p:nvSpPr>
          <p:spPr>
            <a:xfrm>
              <a:off x="10800387" y="5327884"/>
              <a:ext cx="73722" cy="92386"/>
            </a:xfrm>
            <a:custGeom>
              <a:avLst/>
              <a:gdLst>
                <a:gd name="connsiteX0" fmla="*/ 66294 w 73722"/>
                <a:gd name="connsiteY0" fmla="*/ 9716 h 92386"/>
                <a:gd name="connsiteX1" fmla="*/ 43434 w 73722"/>
                <a:gd name="connsiteY1" fmla="*/ 14288 h 92386"/>
                <a:gd name="connsiteX2" fmla="*/ 26289 w 73722"/>
                <a:gd name="connsiteY2" fmla="*/ 10287 h 92386"/>
                <a:gd name="connsiteX3" fmla="*/ 15430 w 73722"/>
                <a:gd name="connsiteY3" fmla="*/ 1714 h 92386"/>
                <a:gd name="connsiteX4" fmla="*/ 9144 w 73722"/>
                <a:gd name="connsiteY4" fmla="*/ 0 h 92386"/>
                <a:gd name="connsiteX5" fmla="*/ 4000 w 73722"/>
                <a:gd name="connsiteY5" fmla="*/ 6858 h 92386"/>
                <a:gd name="connsiteX6" fmla="*/ 3429 w 73722"/>
                <a:gd name="connsiteY6" fmla="*/ 11430 h 92386"/>
                <a:gd name="connsiteX7" fmla="*/ 0 w 73722"/>
                <a:gd name="connsiteY7" fmla="*/ 53149 h 92386"/>
                <a:gd name="connsiteX8" fmla="*/ 0 w 73722"/>
                <a:gd name="connsiteY8" fmla="*/ 59436 h 92386"/>
                <a:gd name="connsiteX9" fmla="*/ 3429 w 73722"/>
                <a:gd name="connsiteY9" fmla="*/ 78867 h 92386"/>
                <a:gd name="connsiteX10" fmla="*/ 17716 w 73722"/>
                <a:gd name="connsiteY10" fmla="*/ 92011 h 92386"/>
                <a:gd name="connsiteX11" fmla="*/ 22288 w 73722"/>
                <a:gd name="connsiteY11" fmla="*/ 91440 h 92386"/>
                <a:gd name="connsiteX12" fmla="*/ 31433 w 73722"/>
                <a:gd name="connsiteY12" fmla="*/ 84011 h 92386"/>
                <a:gd name="connsiteX13" fmla="*/ 44005 w 73722"/>
                <a:gd name="connsiteY13" fmla="*/ 79438 h 92386"/>
                <a:gd name="connsiteX14" fmla="*/ 51435 w 73722"/>
                <a:gd name="connsiteY14" fmla="*/ 74866 h 92386"/>
                <a:gd name="connsiteX15" fmla="*/ 65150 w 73722"/>
                <a:gd name="connsiteY15" fmla="*/ 48006 h 92386"/>
                <a:gd name="connsiteX16" fmla="*/ 66865 w 73722"/>
                <a:gd name="connsiteY16" fmla="*/ 43434 h 92386"/>
                <a:gd name="connsiteX17" fmla="*/ 73152 w 73722"/>
                <a:gd name="connsiteY17" fmla="*/ 20574 h 92386"/>
                <a:gd name="connsiteX18" fmla="*/ 73723 w 73722"/>
                <a:gd name="connsiteY18" fmla="*/ 16002 h 92386"/>
                <a:gd name="connsiteX19" fmla="*/ 66294 w 73722"/>
                <a:gd name="connsiteY19" fmla="*/ 9716 h 9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22" h="92386">
                  <a:moveTo>
                    <a:pt x="66294" y="9716"/>
                  </a:moveTo>
                  <a:cubicBezTo>
                    <a:pt x="58864" y="11430"/>
                    <a:pt x="50863" y="12001"/>
                    <a:pt x="43434" y="14288"/>
                  </a:cubicBezTo>
                  <a:cubicBezTo>
                    <a:pt x="36575" y="16573"/>
                    <a:pt x="31433" y="14288"/>
                    <a:pt x="26289" y="10287"/>
                  </a:cubicBezTo>
                  <a:cubicBezTo>
                    <a:pt x="22860" y="7429"/>
                    <a:pt x="18859" y="4001"/>
                    <a:pt x="15430" y="1714"/>
                  </a:cubicBezTo>
                  <a:cubicBezTo>
                    <a:pt x="13715" y="571"/>
                    <a:pt x="10858" y="571"/>
                    <a:pt x="9144" y="0"/>
                  </a:cubicBezTo>
                  <a:cubicBezTo>
                    <a:pt x="6858" y="0"/>
                    <a:pt x="4000" y="4001"/>
                    <a:pt x="4000" y="6858"/>
                  </a:cubicBezTo>
                  <a:cubicBezTo>
                    <a:pt x="4000" y="8573"/>
                    <a:pt x="3429" y="9716"/>
                    <a:pt x="3429" y="11430"/>
                  </a:cubicBezTo>
                  <a:cubicBezTo>
                    <a:pt x="2858" y="25146"/>
                    <a:pt x="5715" y="39433"/>
                    <a:pt x="0" y="53149"/>
                  </a:cubicBezTo>
                  <a:cubicBezTo>
                    <a:pt x="0" y="53721"/>
                    <a:pt x="0" y="54864"/>
                    <a:pt x="0" y="59436"/>
                  </a:cubicBezTo>
                  <a:cubicBezTo>
                    <a:pt x="571" y="63436"/>
                    <a:pt x="2285" y="70866"/>
                    <a:pt x="3429" y="78867"/>
                  </a:cubicBezTo>
                  <a:cubicBezTo>
                    <a:pt x="4572" y="87439"/>
                    <a:pt x="10858" y="90297"/>
                    <a:pt x="17716" y="92011"/>
                  </a:cubicBezTo>
                  <a:cubicBezTo>
                    <a:pt x="18859" y="92583"/>
                    <a:pt x="21145" y="92583"/>
                    <a:pt x="22288" y="91440"/>
                  </a:cubicBezTo>
                  <a:cubicBezTo>
                    <a:pt x="25718" y="89154"/>
                    <a:pt x="28575" y="86868"/>
                    <a:pt x="31433" y="84011"/>
                  </a:cubicBezTo>
                  <a:cubicBezTo>
                    <a:pt x="34861" y="80010"/>
                    <a:pt x="38862" y="78867"/>
                    <a:pt x="44005" y="79438"/>
                  </a:cubicBezTo>
                  <a:cubicBezTo>
                    <a:pt x="47434" y="80010"/>
                    <a:pt x="50292" y="77724"/>
                    <a:pt x="51435" y="74866"/>
                  </a:cubicBezTo>
                  <a:cubicBezTo>
                    <a:pt x="54293" y="65151"/>
                    <a:pt x="57150" y="55436"/>
                    <a:pt x="65150" y="48006"/>
                  </a:cubicBezTo>
                  <a:cubicBezTo>
                    <a:pt x="66294" y="46863"/>
                    <a:pt x="66294" y="45148"/>
                    <a:pt x="66865" y="43434"/>
                  </a:cubicBezTo>
                  <a:cubicBezTo>
                    <a:pt x="69151" y="36004"/>
                    <a:pt x="70865" y="28575"/>
                    <a:pt x="73152" y="20574"/>
                  </a:cubicBezTo>
                  <a:cubicBezTo>
                    <a:pt x="73723" y="18859"/>
                    <a:pt x="73723" y="17716"/>
                    <a:pt x="73723" y="16002"/>
                  </a:cubicBezTo>
                  <a:cubicBezTo>
                    <a:pt x="73723" y="12573"/>
                    <a:pt x="70294" y="9144"/>
                    <a:pt x="66294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5" name="Dowolny kształt: kształt 434">
              <a:extLst>
                <a:ext uri="{FF2B5EF4-FFF2-40B4-BE49-F238E27FC236}">
                  <a16:creationId xmlns:a16="http://schemas.microsoft.com/office/drawing/2014/main" id="{176DCA1E-C200-4CF4-B067-D7F9292A4F3D}"/>
                </a:ext>
              </a:extLst>
            </p:cNvPr>
            <p:cNvSpPr/>
            <p:nvPr/>
          </p:nvSpPr>
          <p:spPr>
            <a:xfrm>
              <a:off x="6485562" y="3890672"/>
              <a:ext cx="201435" cy="76890"/>
            </a:xfrm>
            <a:custGeom>
              <a:avLst/>
              <a:gdLst>
                <a:gd name="connsiteX0" fmla="*/ 198882 w 201435"/>
                <a:gd name="connsiteY0" fmla="*/ 69612 h 76890"/>
                <a:gd name="connsiteX1" fmla="*/ 200025 w 201435"/>
                <a:gd name="connsiteY1" fmla="*/ 61611 h 76890"/>
                <a:gd name="connsiteX2" fmla="*/ 193167 w 201435"/>
                <a:gd name="connsiteY2" fmla="*/ 55324 h 76890"/>
                <a:gd name="connsiteX3" fmla="*/ 146304 w 201435"/>
                <a:gd name="connsiteY3" fmla="*/ 34179 h 76890"/>
                <a:gd name="connsiteX4" fmla="*/ 131445 w 201435"/>
                <a:gd name="connsiteY4" fmla="*/ 27321 h 76890"/>
                <a:gd name="connsiteX5" fmla="*/ 114300 w 201435"/>
                <a:gd name="connsiteY5" fmla="*/ 19320 h 76890"/>
                <a:gd name="connsiteX6" fmla="*/ 106299 w 201435"/>
                <a:gd name="connsiteY6" fmla="*/ 14748 h 76890"/>
                <a:gd name="connsiteX7" fmla="*/ 82868 w 201435"/>
                <a:gd name="connsiteY7" fmla="*/ 6175 h 76890"/>
                <a:gd name="connsiteX8" fmla="*/ 64580 w 201435"/>
                <a:gd name="connsiteY8" fmla="*/ 2175 h 76890"/>
                <a:gd name="connsiteX9" fmla="*/ 53150 w 201435"/>
                <a:gd name="connsiteY9" fmla="*/ 460 h 76890"/>
                <a:gd name="connsiteX10" fmla="*/ 21146 w 201435"/>
                <a:gd name="connsiteY10" fmla="*/ 8461 h 76890"/>
                <a:gd name="connsiteX11" fmla="*/ 0 w 201435"/>
                <a:gd name="connsiteY11" fmla="*/ 29607 h 76890"/>
                <a:gd name="connsiteX12" fmla="*/ 1715 w 201435"/>
                <a:gd name="connsiteY12" fmla="*/ 30750 h 76890"/>
                <a:gd name="connsiteX13" fmla="*/ 10859 w 201435"/>
                <a:gd name="connsiteY13" fmla="*/ 30178 h 76890"/>
                <a:gd name="connsiteX14" fmla="*/ 45149 w 201435"/>
                <a:gd name="connsiteY14" fmla="*/ 15319 h 76890"/>
                <a:gd name="connsiteX15" fmla="*/ 53150 w 201435"/>
                <a:gd name="connsiteY15" fmla="*/ 17605 h 76890"/>
                <a:gd name="connsiteX16" fmla="*/ 61722 w 201435"/>
                <a:gd name="connsiteY16" fmla="*/ 24463 h 76890"/>
                <a:gd name="connsiteX17" fmla="*/ 77724 w 201435"/>
                <a:gd name="connsiteY17" fmla="*/ 27892 h 76890"/>
                <a:gd name="connsiteX18" fmla="*/ 89154 w 201435"/>
                <a:gd name="connsiteY18" fmla="*/ 31321 h 76890"/>
                <a:gd name="connsiteX19" fmla="*/ 111443 w 201435"/>
                <a:gd name="connsiteY19" fmla="*/ 38179 h 76890"/>
                <a:gd name="connsiteX20" fmla="*/ 120587 w 201435"/>
                <a:gd name="connsiteY20" fmla="*/ 45037 h 76890"/>
                <a:gd name="connsiteX21" fmla="*/ 138875 w 201435"/>
                <a:gd name="connsiteY21" fmla="*/ 58182 h 76890"/>
                <a:gd name="connsiteX22" fmla="*/ 141161 w 201435"/>
                <a:gd name="connsiteY22" fmla="*/ 59325 h 76890"/>
                <a:gd name="connsiteX23" fmla="*/ 142875 w 201435"/>
                <a:gd name="connsiteY23" fmla="*/ 65040 h 76890"/>
                <a:gd name="connsiteX24" fmla="*/ 140589 w 201435"/>
                <a:gd name="connsiteY24" fmla="*/ 69040 h 76890"/>
                <a:gd name="connsiteX25" fmla="*/ 144018 w 201435"/>
                <a:gd name="connsiteY25" fmla="*/ 75898 h 76890"/>
                <a:gd name="connsiteX26" fmla="*/ 164592 w 201435"/>
                <a:gd name="connsiteY26" fmla="*/ 75898 h 76890"/>
                <a:gd name="connsiteX27" fmla="*/ 198882 w 201435"/>
                <a:gd name="connsiteY27" fmla="*/ 69612 h 7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1435" h="76890">
                  <a:moveTo>
                    <a:pt x="198882" y="69612"/>
                  </a:moveTo>
                  <a:cubicBezTo>
                    <a:pt x="201740" y="69040"/>
                    <a:pt x="202311" y="64468"/>
                    <a:pt x="200025" y="61611"/>
                  </a:cubicBezTo>
                  <a:cubicBezTo>
                    <a:pt x="197739" y="59325"/>
                    <a:pt x="196025" y="56467"/>
                    <a:pt x="193167" y="55324"/>
                  </a:cubicBezTo>
                  <a:cubicBezTo>
                    <a:pt x="177737" y="48466"/>
                    <a:pt x="162306" y="39894"/>
                    <a:pt x="146304" y="34179"/>
                  </a:cubicBezTo>
                  <a:cubicBezTo>
                    <a:pt x="141161" y="32464"/>
                    <a:pt x="136017" y="30178"/>
                    <a:pt x="131445" y="27321"/>
                  </a:cubicBezTo>
                  <a:cubicBezTo>
                    <a:pt x="126302" y="23892"/>
                    <a:pt x="120587" y="21034"/>
                    <a:pt x="114300" y="19320"/>
                  </a:cubicBezTo>
                  <a:cubicBezTo>
                    <a:pt x="111443" y="18748"/>
                    <a:pt x="108014" y="17034"/>
                    <a:pt x="106299" y="14748"/>
                  </a:cubicBezTo>
                  <a:cubicBezTo>
                    <a:pt x="99441" y="7890"/>
                    <a:pt x="91440" y="6175"/>
                    <a:pt x="82868" y="6175"/>
                  </a:cubicBezTo>
                  <a:cubicBezTo>
                    <a:pt x="76010" y="6175"/>
                    <a:pt x="70866" y="5032"/>
                    <a:pt x="64580" y="2175"/>
                  </a:cubicBezTo>
                  <a:cubicBezTo>
                    <a:pt x="61151" y="460"/>
                    <a:pt x="56579" y="-683"/>
                    <a:pt x="53150" y="460"/>
                  </a:cubicBezTo>
                  <a:cubicBezTo>
                    <a:pt x="42863" y="3318"/>
                    <a:pt x="31433" y="3889"/>
                    <a:pt x="21146" y="8461"/>
                  </a:cubicBezTo>
                  <a:cubicBezTo>
                    <a:pt x="10859" y="13033"/>
                    <a:pt x="6287" y="22177"/>
                    <a:pt x="0" y="29607"/>
                  </a:cubicBezTo>
                  <a:cubicBezTo>
                    <a:pt x="0" y="29607"/>
                    <a:pt x="1143" y="30750"/>
                    <a:pt x="1715" y="30750"/>
                  </a:cubicBezTo>
                  <a:cubicBezTo>
                    <a:pt x="4572" y="30750"/>
                    <a:pt x="8573" y="31321"/>
                    <a:pt x="10859" y="30178"/>
                  </a:cubicBezTo>
                  <a:cubicBezTo>
                    <a:pt x="21717" y="23892"/>
                    <a:pt x="34862" y="22749"/>
                    <a:pt x="45149" y="15319"/>
                  </a:cubicBezTo>
                  <a:cubicBezTo>
                    <a:pt x="47435" y="13605"/>
                    <a:pt x="52007" y="15319"/>
                    <a:pt x="53150" y="17605"/>
                  </a:cubicBezTo>
                  <a:cubicBezTo>
                    <a:pt x="54864" y="21606"/>
                    <a:pt x="57722" y="23892"/>
                    <a:pt x="61722" y="24463"/>
                  </a:cubicBezTo>
                  <a:cubicBezTo>
                    <a:pt x="66866" y="25606"/>
                    <a:pt x="72581" y="26178"/>
                    <a:pt x="77724" y="27892"/>
                  </a:cubicBezTo>
                  <a:cubicBezTo>
                    <a:pt x="81725" y="28464"/>
                    <a:pt x="85725" y="29607"/>
                    <a:pt x="89154" y="31321"/>
                  </a:cubicBezTo>
                  <a:cubicBezTo>
                    <a:pt x="96012" y="35322"/>
                    <a:pt x="103442" y="37036"/>
                    <a:pt x="111443" y="38179"/>
                  </a:cubicBezTo>
                  <a:cubicBezTo>
                    <a:pt x="116015" y="38751"/>
                    <a:pt x="118872" y="41037"/>
                    <a:pt x="120587" y="45037"/>
                  </a:cubicBezTo>
                  <a:cubicBezTo>
                    <a:pt x="124016" y="53038"/>
                    <a:pt x="130302" y="57039"/>
                    <a:pt x="138875" y="58182"/>
                  </a:cubicBezTo>
                  <a:cubicBezTo>
                    <a:pt x="139446" y="58182"/>
                    <a:pt x="140018" y="58753"/>
                    <a:pt x="141161" y="59325"/>
                  </a:cubicBezTo>
                  <a:cubicBezTo>
                    <a:pt x="143447" y="60468"/>
                    <a:pt x="144018" y="62182"/>
                    <a:pt x="142875" y="65040"/>
                  </a:cubicBezTo>
                  <a:cubicBezTo>
                    <a:pt x="142304" y="66183"/>
                    <a:pt x="141161" y="67897"/>
                    <a:pt x="140589" y="69040"/>
                  </a:cubicBezTo>
                  <a:cubicBezTo>
                    <a:pt x="138875" y="72469"/>
                    <a:pt x="140018" y="75898"/>
                    <a:pt x="144018" y="75898"/>
                  </a:cubicBezTo>
                  <a:cubicBezTo>
                    <a:pt x="149733" y="76470"/>
                    <a:pt x="154877" y="75898"/>
                    <a:pt x="164592" y="75898"/>
                  </a:cubicBezTo>
                  <a:cubicBezTo>
                    <a:pt x="173736" y="79327"/>
                    <a:pt x="185738" y="73041"/>
                    <a:pt x="198882" y="6961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6" name="Dowolny kształt: kształt 435">
              <a:extLst>
                <a:ext uri="{FF2B5EF4-FFF2-40B4-BE49-F238E27FC236}">
                  <a16:creationId xmlns:a16="http://schemas.microsoft.com/office/drawing/2014/main" id="{599CB8E6-F3CF-4720-8BF5-C592812769F5}"/>
                </a:ext>
              </a:extLst>
            </p:cNvPr>
            <p:cNvSpPr/>
            <p:nvPr/>
          </p:nvSpPr>
          <p:spPr>
            <a:xfrm>
              <a:off x="9368443" y="2039472"/>
              <a:ext cx="77864" cy="95105"/>
            </a:xfrm>
            <a:custGeom>
              <a:avLst/>
              <a:gdLst>
                <a:gd name="connsiteX0" fmla="*/ 9481 w 77864"/>
                <a:gd name="connsiteY0" fmla="*/ 38862 h 95105"/>
                <a:gd name="connsiteX1" fmla="*/ 10052 w 77864"/>
                <a:gd name="connsiteY1" fmla="*/ 42863 h 95105"/>
                <a:gd name="connsiteX2" fmla="*/ 9481 w 77864"/>
                <a:gd name="connsiteY2" fmla="*/ 53150 h 95105"/>
                <a:gd name="connsiteX3" fmla="*/ 15196 w 77864"/>
                <a:gd name="connsiteY3" fmla="*/ 78296 h 95105"/>
                <a:gd name="connsiteX4" fmla="*/ 24340 w 77864"/>
                <a:gd name="connsiteY4" fmla="*/ 94298 h 95105"/>
                <a:gd name="connsiteX5" fmla="*/ 28340 w 77864"/>
                <a:gd name="connsiteY5" fmla="*/ 94869 h 95105"/>
                <a:gd name="connsiteX6" fmla="*/ 32341 w 77864"/>
                <a:gd name="connsiteY6" fmla="*/ 92012 h 95105"/>
                <a:gd name="connsiteX7" fmla="*/ 58058 w 77864"/>
                <a:gd name="connsiteY7" fmla="*/ 69723 h 95105"/>
                <a:gd name="connsiteX8" fmla="*/ 70631 w 77864"/>
                <a:gd name="connsiteY8" fmla="*/ 58865 h 95105"/>
                <a:gd name="connsiteX9" fmla="*/ 76918 w 77864"/>
                <a:gd name="connsiteY9" fmla="*/ 49149 h 95105"/>
                <a:gd name="connsiteX10" fmla="*/ 77489 w 77864"/>
                <a:gd name="connsiteY10" fmla="*/ 42291 h 95105"/>
                <a:gd name="connsiteX11" fmla="*/ 71774 w 77864"/>
                <a:gd name="connsiteY11" fmla="*/ 32004 h 95105"/>
                <a:gd name="connsiteX12" fmla="*/ 59773 w 77864"/>
                <a:gd name="connsiteY12" fmla="*/ 21717 h 95105"/>
                <a:gd name="connsiteX13" fmla="*/ 38627 w 77864"/>
                <a:gd name="connsiteY13" fmla="*/ 12002 h 95105"/>
                <a:gd name="connsiteX14" fmla="*/ 17482 w 77864"/>
                <a:gd name="connsiteY14" fmla="*/ 2286 h 95105"/>
                <a:gd name="connsiteX15" fmla="*/ 8338 w 77864"/>
                <a:gd name="connsiteY15" fmla="*/ 0 h 95105"/>
                <a:gd name="connsiteX16" fmla="*/ 4337 w 77864"/>
                <a:gd name="connsiteY16" fmla="*/ 1715 h 95105"/>
                <a:gd name="connsiteX17" fmla="*/ 2623 w 77864"/>
                <a:gd name="connsiteY17" fmla="*/ 24003 h 95105"/>
                <a:gd name="connsiteX18" fmla="*/ 9481 w 77864"/>
                <a:gd name="connsiteY18" fmla="*/ 38862 h 9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864" h="95105">
                  <a:moveTo>
                    <a:pt x="9481" y="38862"/>
                  </a:moveTo>
                  <a:cubicBezTo>
                    <a:pt x="10052" y="41148"/>
                    <a:pt x="10052" y="43434"/>
                    <a:pt x="10052" y="42863"/>
                  </a:cubicBezTo>
                  <a:cubicBezTo>
                    <a:pt x="9481" y="48006"/>
                    <a:pt x="8909" y="50864"/>
                    <a:pt x="9481" y="53150"/>
                  </a:cubicBezTo>
                  <a:cubicBezTo>
                    <a:pt x="11195" y="61722"/>
                    <a:pt x="12910" y="70295"/>
                    <a:pt x="15196" y="78296"/>
                  </a:cubicBezTo>
                  <a:cubicBezTo>
                    <a:pt x="16910" y="84582"/>
                    <a:pt x="19196" y="90297"/>
                    <a:pt x="24340" y="94298"/>
                  </a:cubicBezTo>
                  <a:cubicBezTo>
                    <a:pt x="25483" y="94869"/>
                    <a:pt x="27197" y="95441"/>
                    <a:pt x="28340" y="94869"/>
                  </a:cubicBezTo>
                  <a:cubicBezTo>
                    <a:pt x="29483" y="94298"/>
                    <a:pt x="31198" y="93726"/>
                    <a:pt x="32341" y="92012"/>
                  </a:cubicBezTo>
                  <a:cubicBezTo>
                    <a:pt x="41485" y="80010"/>
                    <a:pt x="41485" y="80010"/>
                    <a:pt x="58058" y="69723"/>
                  </a:cubicBezTo>
                  <a:cubicBezTo>
                    <a:pt x="62630" y="66866"/>
                    <a:pt x="66631" y="62865"/>
                    <a:pt x="70631" y="58865"/>
                  </a:cubicBezTo>
                  <a:cubicBezTo>
                    <a:pt x="73489" y="56007"/>
                    <a:pt x="75204" y="52578"/>
                    <a:pt x="76918" y="49149"/>
                  </a:cubicBezTo>
                  <a:cubicBezTo>
                    <a:pt x="78061" y="47435"/>
                    <a:pt x="78061" y="44577"/>
                    <a:pt x="77489" y="42291"/>
                  </a:cubicBezTo>
                  <a:cubicBezTo>
                    <a:pt x="76346" y="38862"/>
                    <a:pt x="73489" y="35433"/>
                    <a:pt x="71774" y="32004"/>
                  </a:cubicBezTo>
                  <a:cubicBezTo>
                    <a:pt x="69489" y="26861"/>
                    <a:pt x="65488" y="22860"/>
                    <a:pt x="59773" y="21717"/>
                  </a:cubicBezTo>
                  <a:cubicBezTo>
                    <a:pt x="51772" y="20003"/>
                    <a:pt x="45485" y="14859"/>
                    <a:pt x="38627" y="12002"/>
                  </a:cubicBezTo>
                  <a:cubicBezTo>
                    <a:pt x="31198" y="9144"/>
                    <a:pt x="23768" y="7430"/>
                    <a:pt x="17482" y="2286"/>
                  </a:cubicBezTo>
                  <a:cubicBezTo>
                    <a:pt x="15196" y="572"/>
                    <a:pt x="11767" y="0"/>
                    <a:pt x="8338" y="0"/>
                  </a:cubicBezTo>
                  <a:cubicBezTo>
                    <a:pt x="7195" y="0"/>
                    <a:pt x="4909" y="572"/>
                    <a:pt x="4337" y="1715"/>
                  </a:cubicBezTo>
                  <a:cubicBezTo>
                    <a:pt x="908" y="8573"/>
                    <a:pt x="-2521" y="16002"/>
                    <a:pt x="2623" y="24003"/>
                  </a:cubicBezTo>
                  <a:cubicBezTo>
                    <a:pt x="5480" y="28575"/>
                    <a:pt x="7766" y="33719"/>
                    <a:pt x="9481" y="3886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7" name="Dowolny kształt: kształt 436">
              <a:extLst>
                <a:ext uri="{FF2B5EF4-FFF2-40B4-BE49-F238E27FC236}">
                  <a16:creationId xmlns:a16="http://schemas.microsoft.com/office/drawing/2014/main" id="{4527ED66-148C-4479-A264-A973670E2D45}"/>
                </a:ext>
              </a:extLst>
            </p:cNvPr>
            <p:cNvSpPr/>
            <p:nvPr/>
          </p:nvSpPr>
          <p:spPr>
            <a:xfrm>
              <a:off x="10492349" y="4161228"/>
              <a:ext cx="92082" cy="89378"/>
            </a:xfrm>
            <a:custGeom>
              <a:avLst/>
              <a:gdLst>
                <a:gd name="connsiteX0" fmla="*/ 68008 w 92082"/>
                <a:gd name="connsiteY0" fmla="*/ 224 h 89378"/>
                <a:gd name="connsiteX1" fmla="*/ 66865 w 92082"/>
                <a:gd name="connsiteY1" fmla="*/ 2510 h 89378"/>
                <a:gd name="connsiteX2" fmla="*/ 62865 w 92082"/>
                <a:gd name="connsiteY2" fmla="*/ 15655 h 89378"/>
                <a:gd name="connsiteX3" fmla="*/ 52578 w 92082"/>
                <a:gd name="connsiteY3" fmla="*/ 24799 h 89378"/>
                <a:gd name="connsiteX4" fmla="*/ 48006 w 92082"/>
                <a:gd name="connsiteY4" fmla="*/ 29942 h 89378"/>
                <a:gd name="connsiteX5" fmla="*/ 42863 w 92082"/>
                <a:gd name="connsiteY5" fmla="*/ 34514 h 89378"/>
                <a:gd name="connsiteX6" fmla="*/ 37148 w 92082"/>
                <a:gd name="connsiteY6" fmla="*/ 33371 h 89378"/>
                <a:gd name="connsiteX7" fmla="*/ 21145 w 92082"/>
                <a:gd name="connsiteY7" fmla="*/ 32800 h 89378"/>
                <a:gd name="connsiteX8" fmla="*/ 8001 w 92082"/>
                <a:gd name="connsiteY8" fmla="*/ 41944 h 89378"/>
                <a:gd name="connsiteX9" fmla="*/ 0 w 92082"/>
                <a:gd name="connsiteY9" fmla="*/ 56231 h 89378"/>
                <a:gd name="connsiteX10" fmla="*/ 0 w 92082"/>
                <a:gd name="connsiteY10" fmla="*/ 57374 h 89378"/>
                <a:gd name="connsiteX11" fmla="*/ 1714 w 92082"/>
                <a:gd name="connsiteY11" fmla="*/ 61375 h 89378"/>
                <a:gd name="connsiteX12" fmla="*/ 5715 w 92082"/>
                <a:gd name="connsiteY12" fmla="*/ 60232 h 89378"/>
                <a:gd name="connsiteX13" fmla="*/ 12573 w 92082"/>
                <a:gd name="connsiteY13" fmla="*/ 53945 h 89378"/>
                <a:gd name="connsiteX14" fmla="*/ 33147 w 92082"/>
                <a:gd name="connsiteY14" fmla="*/ 52231 h 89378"/>
                <a:gd name="connsiteX15" fmla="*/ 40005 w 92082"/>
                <a:gd name="connsiteY15" fmla="*/ 57374 h 89378"/>
                <a:gd name="connsiteX16" fmla="*/ 40005 w 92082"/>
                <a:gd name="connsiteY16" fmla="*/ 66518 h 89378"/>
                <a:gd name="connsiteX17" fmla="*/ 56578 w 92082"/>
                <a:gd name="connsiteY17" fmla="*/ 87092 h 89378"/>
                <a:gd name="connsiteX18" fmla="*/ 68008 w 92082"/>
                <a:gd name="connsiteY18" fmla="*/ 89378 h 89378"/>
                <a:gd name="connsiteX19" fmla="*/ 73723 w 92082"/>
                <a:gd name="connsiteY19" fmla="*/ 86521 h 89378"/>
                <a:gd name="connsiteX20" fmla="*/ 76009 w 92082"/>
                <a:gd name="connsiteY20" fmla="*/ 77948 h 89378"/>
                <a:gd name="connsiteX21" fmla="*/ 73152 w 92082"/>
                <a:gd name="connsiteY21" fmla="*/ 64804 h 89378"/>
                <a:gd name="connsiteX22" fmla="*/ 76581 w 92082"/>
                <a:gd name="connsiteY22" fmla="*/ 62518 h 89378"/>
                <a:gd name="connsiteX23" fmla="*/ 80010 w 92082"/>
                <a:gd name="connsiteY23" fmla="*/ 65375 h 89378"/>
                <a:gd name="connsiteX24" fmla="*/ 86296 w 92082"/>
                <a:gd name="connsiteY24" fmla="*/ 66518 h 89378"/>
                <a:gd name="connsiteX25" fmla="*/ 91440 w 92082"/>
                <a:gd name="connsiteY25" fmla="*/ 49945 h 89378"/>
                <a:gd name="connsiteX26" fmla="*/ 85725 w 92082"/>
                <a:gd name="connsiteY26" fmla="*/ 27085 h 89378"/>
                <a:gd name="connsiteX27" fmla="*/ 80010 w 92082"/>
                <a:gd name="connsiteY27" fmla="*/ 14512 h 89378"/>
                <a:gd name="connsiteX28" fmla="*/ 70866 w 92082"/>
                <a:gd name="connsiteY28" fmla="*/ 1367 h 89378"/>
                <a:gd name="connsiteX29" fmla="*/ 68008 w 92082"/>
                <a:gd name="connsiteY29" fmla="*/ 224 h 8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2082" h="89378">
                  <a:moveTo>
                    <a:pt x="68008" y="224"/>
                  </a:moveTo>
                  <a:cubicBezTo>
                    <a:pt x="67437" y="796"/>
                    <a:pt x="67437" y="1367"/>
                    <a:pt x="66865" y="2510"/>
                  </a:cubicBezTo>
                  <a:cubicBezTo>
                    <a:pt x="65723" y="7082"/>
                    <a:pt x="65151" y="12226"/>
                    <a:pt x="62865" y="15655"/>
                  </a:cubicBezTo>
                  <a:cubicBezTo>
                    <a:pt x="60579" y="19655"/>
                    <a:pt x="56007" y="21941"/>
                    <a:pt x="52578" y="24799"/>
                  </a:cubicBezTo>
                  <a:cubicBezTo>
                    <a:pt x="50863" y="26513"/>
                    <a:pt x="49720" y="28228"/>
                    <a:pt x="48006" y="29942"/>
                  </a:cubicBezTo>
                  <a:cubicBezTo>
                    <a:pt x="46291" y="31657"/>
                    <a:pt x="44577" y="32800"/>
                    <a:pt x="42863" y="34514"/>
                  </a:cubicBezTo>
                  <a:cubicBezTo>
                    <a:pt x="40005" y="36800"/>
                    <a:pt x="38862" y="34514"/>
                    <a:pt x="37148" y="33371"/>
                  </a:cubicBezTo>
                  <a:cubicBezTo>
                    <a:pt x="31433" y="27656"/>
                    <a:pt x="28575" y="25370"/>
                    <a:pt x="21145" y="32800"/>
                  </a:cubicBezTo>
                  <a:cubicBezTo>
                    <a:pt x="17145" y="36800"/>
                    <a:pt x="12573" y="39658"/>
                    <a:pt x="8001" y="41944"/>
                  </a:cubicBezTo>
                  <a:cubicBezTo>
                    <a:pt x="2286" y="44230"/>
                    <a:pt x="571" y="49373"/>
                    <a:pt x="0" y="56231"/>
                  </a:cubicBezTo>
                  <a:cubicBezTo>
                    <a:pt x="0" y="56231"/>
                    <a:pt x="0" y="56803"/>
                    <a:pt x="0" y="57374"/>
                  </a:cubicBezTo>
                  <a:cubicBezTo>
                    <a:pt x="571" y="59089"/>
                    <a:pt x="571" y="60803"/>
                    <a:pt x="1714" y="61375"/>
                  </a:cubicBezTo>
                  <a:cubicBezTo>
                    <a:pt x="2286" y="61946"/>
                    <a:pt x="4572" y="61375"/>
                    <a:pt x="5715" y="60232"/>
                  </a:cubicBezTo>
                  <a:cubicBezTo>
                    <a:pt x="8001" y="58517"/>
                    <a:pt x="10287" y="56231"/>
                    <a:pt x="12573" y="53945"/>
                  </a:cubicBezTo>
                  <a:cubicBezTo>
                    <a:pt x="19431" y="54517"/>
                    <a:pt x="26289" y="54517"/>
                    <a:pt x="33147" y="52231"/>
                  </a:cubicBezTo>
                  <a:cubicBezTo>
                    <a:pt x="34861" y="51659"/>
                    <a:pt x="40005" y="55660"/>
                    <a:pt x="40005" y="57374"/>
                  </a:cubicBezTo>
                  <a:cubicBezTo>
                    <a:pt x="40005" y="60232"/>
                    <a:pt x="39433" y="63661"/>
                    <a:pt x="40005" y="66518"/>
                  </a:cubicBezTo>
                  <a:cubicBezTo>
                    <a:pt x="40576" y="77377"/>
                    <a:pt x="46291" y="83663"/>
                    <a:pt x="56578" y="87092"/>
                  </a:cubicBezTo>
                  <a:cubicBezTo>
                    <a:pt x="60579" y="88235"/>
                    <a:pt x="64008" y="89378"/>
                    <a:pt x="68008" y="89378"/>
                  </a:cubicBezTo>
                  <a:cubicBezTo>
                    <a:pt x="69723" y="89378"/>
                    <a:pt x="72580" y="87664"/>
                    <a:pt x="73723" y="86521"/>
                  </a:cubicBezTo>
                  <a:cubicBezTo>
                    <a:pt x="76009" y="84235"/>
                    <a:pt x="76581" y="81377"/>
                    <a:pt x="76009" y="77948"/>
                  </a:cubicBezTo>
                  <a:cubicBezTo>
                    <a:pt x="75438" y="73376"/>
                    <a:pt x="71438" y="69376"/>
                    <a:pt x="73152" y="64804"/>
                  </a:cubicBezTo>
                  <a:cubicBezTo>
                    <a:pt x="73723" y="63661"/>
                    <a:pt x="75438" y="62518"/>
                    <a:pt x="76581" y="62518"/>
                  </a:cubicBezTo>
                  <a:cubicBezTo>
                    <a:pt x="77724" y="62518"/>
                    <a:pt x="78867" y="64232"/>
                    <a:pt x="80010" y="65375"/>
                  </a:cubicBezTo>
                  <a:cubicBezTo>
                    <a:pt x="83439" y="69947"/>
                    <a:pt x="83439" y="69376"/>
                    <a:pt x="86296" y="66518"/>
                  </a:cubicBezTo>
                  <a:cubicBezTo>
                    <a:pt x="91440" y="61946"/>
                    <a:pt x="93154" y="56803"/>
                    <a:pt x="91440" y="49945"/>
                  </a:cubicBezTo>
                  <a:cubicBezTo>
                    <a:pt x="89154" y="42515"/>
                    <a:pt x="86868" y="35086"/>
                    <a:pt x="85725" y="27085"/>
                  </a:cubicBezTo>
                  <a:cubicBezTo>
                    <a:pt x="85153" y="21941"/>
                    <a:pt x="83439" y="17941"/>
                    <a:pt x="80010" y="14512"/>
                  </a:cubicBezTo>
                  <a:cubicBezTo>
                    <a:pt x="76009" y="11083"/>
                    <a:pt x="72009" y="7082"/>
                    <a:pt x="70866" y="1367"/>
                  </a:cubicBezTo>
                  <a:cubicBezTo>
                    <a:pt x="70294" y="224"/>
                    <a:pt x="69151" y="-347"/>
                    <a:pt x="68008" y="22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8" name="Dowolny kształt: kształt 437">
              <a:extLst>
                <a:ext uri="{FF2B5EF4-FFF2-40B4-BE49-F238E27FC236}">
                  <a16:creationId xmlns:a16="http://schemas.microsoft.com/office/drawing/2014/main" id="{0D9BC222-F502-43AC-BB03-8CE7FED45F3E}"/>
                </a:ext>
              </a:extLst>
            </p:cNvPr>
            <p:cNvSpPr/>
            <p:nvPr/>
          </p:nvSpPr>
          <p:spPr>
            <a:xfrm>
              <a:off x="6686158" y="3959137"/>
              <a:ext cx="116166" cy="51296"/>
            </a:xfrm>
            <a:custGeom>
              <a:avLst/>
              <a:gdLst>
                <a:gd name="connsiteX0" fmla="*/ 7430 w 116166"/>
                <a:gd name="connsiteY0" fmla="*/ 41724 h 51296"/>
                <a:gd name="connsiteX1" fmla="*/ 21146 w 116166"/>
                <a:gd name="connsiteY1" fmla="*/ 40581 h 51296"/>
                <a:gd name="connsiteX2" fmla="*/ 37719 w 116166"/>
                <a:gd name="connsiteY2" fmla="*/ 42295 h 51296"/>
                <a:gd name="connsiteX3" fmla="*/ 48578 w 116166"/>
                <a:gd name="connsiteY3" fmla="*/ 50868 h 51296"/>
                <a:gd name="connsiteX4" fmla="*/ 53150 w 116166"/>
                <a:gd name="connsiteY4" fmla="*/ 50868 h 51296"/>
                <a:gd name="connsiteX5" fmla="*/ 56578 w 116166"/>
                <a:gd name="connsiteY5" fmla="*/ 48010 h 51296"/>
                <a:gd name="connsiteX6" fmla="*/ 72581 w 116166"/>
                <a:gd name="connsiteY6" fmla="*/ 40581 h 51296"/>
                <a:gd name="connsiteX7" fmla="*/ 79438 w 116166"/>
                <a:gd name="connsiteY7" fmla="*/ 40010 h 51296"/>
                <a:gd name="connsiteX8" fmla="*/ 106871 w 116166"/>
                <a:gd name="connsiteY8" fmla="*/ 38295 h 51296"/>
                <a:gd name="connsiteX9" fmla="*/ 111443 w 116166"/>
                <a:gd name="connsiteY9" fmla="*/ 37152 h 51296"/>
                <a:gd name="connsiteX10" fmla="*/ 116015 w 116166"/>
                <a:gd name="connsiteY10" fmla="*/ 32008 h 51296"/>
                <a:gd name="connsiteX11" fmla="*/ 114300 w 116166"/>
                <a:gd name="connsiteY11" fmla="*/ 28008 h 51296"/>
                <a:gd name="connsiteX12" fmla="*/ 89726 w 116166"/>
                <a:gd name="connsiteY12" fmla="*/ 10291 h 51296"/>
                <a:gd name="connsiteX13" fmla="*/ 81153 w 116166"/>
                <a:gd name="connsiteY13" fmla="*/ 6863 h 51296"/>
                <a:gd name="connsiteX14" fmla="*/ 49149 w 116166"/>
                <a:gd name="connsiteY14" fmla="*/ 5720 h 51296"/>
                <a:gd name="connsiteX15" fmla="*/ 38291 w 116166"/>
                <a:gd name="connsiteY15" fmla="*/ 2862 h 51296"/>
                <a:gd name="connsiteX16" fmla="*/ 34290 w 116166"/>
                <a:gd name="connsiteY16" fmla="*/ 576 h 51296"/>
                <a:gd name="connsiteX17" fmla="*/ 24575 w 116166"/>
                <a:gd name="connsiteY17" fmla="*/ 5148 h 51296"/>
                <a:gd name="connsiteX18" fmla="*/ 25146 w 116166"/>
                <a:gd name="connsiteY18" fmla="*/ 11435 h 51296"/>
                <a:gd name="connsiteX19" fmla="*/ 32004 w 116166"/>
                <a:gd name="connsiteY19" fmla="*/ 25722 h 51296"/>
                <a:gd name="connsiteX20" fmla="*/ 28003 w 116166"/>
                <a:gd name="connsiteY20" fmla="*/ 27436 h 51296"/>
                <a:gd name="connsiteX21" fmla="*/ 20003 w 116166"/>
                <a:gd name="connsiteY21" fmla="*/ 29723 h 51296"/>
                <a:gd name="connsiteX22" fmla="*/ 1715 w 116166"/>
                <a:gd name="connsiteY22" fmla="*/ 32580 h 51296"/>
                <a:gd name="connsiteX23" fmla="*/ 0 w 116166"/>
                <a:gd name="connsiteY23" fmla="*/ 36580 h 51296"/>
                <a:gd name="connsiteX24" fmla="*/ 7430 w 116166"/>
                <a:gd name="connsiteY24" fmla="*/ 41724 h 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6166" h="51296">
                  <a:moveTo>
                    <a:pt x="7430" y="41724"/>
                  </a:moveTo>
                  <a:cubicBezTo>
                    <a:pt x="12002" y="41724"/>
                    <a:pt x="16573" y="40581"/>
                    <a:pt x="21146" y="40581"/>
                  </a:cubicBezTo>
                  <a:cubicBezTo>
                    <a:pt x="26861" y="40581"/>
                    <a:pt x="32004" y="41153"/>
                    <a:pt x="37719" y="42295"/>
                  </a:cubicBezTo>
                  <a:cubicBezTo>
                    <a:pt x="42863" y="42867"/>
                    <a:pt x="44577" y="48582"/>
                    <a:pt x="48578" y="50868"/>
                  </a:cubicBezTo>
                  <a:cubicBezTo>
                    <a:pt x="49721" y="51440"/>
                    <a:pt x="51435" y="51440"/>
                    <a:pt x="53150" y="50868"/>
                  </a:cubicBezTo>
                  <a:cubicBezTo>
                    <a:pt x="54293" y="50296"/>
                    <a:pt x="56007" y="49153"/>
                    <a:pt x="56578" y="48010"/>
                  </a:cubicBezTo>
                  <a:cubicBezTo>
                    <a:pt x="60579" y="42295"/>
                    <a:pt x="65151" y="39438"/>
                    <a:pt x="72581" y="40581"/>
                  </a:cubicBezTo>
                  <a:cubicBezTo>
                    <a:pt x="74867" y="41153"/>
                    <a:pt x="77724" y="40581"/>
                    <a:pt x="79438" y="40010"/>
                  </a:cubicBezTo>
                  <a:cubicBezTo>
                    <a:pt x="88583" y="34866"/>
                    <a:pt x="97727" y="36009"/>
                    <a:pt x="106871" y="38295"/>
                  </a:cubicBezTo>
                  <a:cubicBezTo>
                    <a:pt x="108585" y="37723"/>
                    <a:pt x="110300" y="38295"/>
                    <a:pt x="111443" y="37152"/>
                  </a:cubicBezTo>
                  <a:cubicBezTo>
                    <a:pt x="113157" y="36009"/>
                    <a:pt x="114872" y="34295"/>
                    <a:pt x="116015" y="32008"/>
                  </a:cubicBezTo>
                  <a:cubicBezTo>
                    <a:pt x="116586" y="30865"/>
                    <a:pt x="115443" y="28580"/>
                    <a:pt x="114300" y="28008"/>
                  </a:cubicBezTo>
                  <a:cubicBezTo>
                    <a:pt x="105728" y="22865"/>
                    <a:pt x="97727" y="16578"/>
                    <a:pt x="89726" y="10291"/>
                  </a:cubicBezTo>
                  <a:cubicBezTo>
                    <a:pt x="87440" y="8577"/>
                    <a:pt x="84011" y="7434"/>
                    <a:pt x="81153" y="6863"/>
                  </a:cubicBezTo>
                  <a:cubicBezTo>
                    <a:pt x="70295" y="4005"/>
                    <a:pt x="60008" y="1719"/>
                    <a:pt x="49149" y="5720"/>
                  </a:cubicBezTo>
                  <a:cubicBezTo>
                    <a:pt x="45720" y="6863"/>
                    <a:pt x="41720" y="5148"/>
                    <a:pt x="38291" y="2862"/>
                  </a:cubicBezTo>
                  <a:cubicBezTo>
                    <a:pt x="37148" y="1719"/>
                    <a:pt x="36005" y="1148"/>
                    <a:pt x="34290" y="576"/>
                  </a:cubicBezTo>
                  <a:cubicBezTo>
                    <a:pt x="31433" y="-1139"/>
                    <a:pt x="27432" y="1148"/>
                    <a:pt x="24575" y="5148"/>
                  </a:cubicBezTo>
                  <a:cubicBezTo>
                    <a:pt x="22860" y="7434"/>
                    <a:pt x="23432" y="9720"/>
                    <a:pt x="25146" y="11435"/>
                  </a:cubicBezTo>
                  <a:cubicBezTo>
                    <a:pt x="30861" y="14863"/>
                    <a:pt x="30290" y="20578"/>
                    <a:pt x="32004" y="25722"/>
                  </a:cubicBezTo>
                  <a:cubicBezTo>
                    <a:pt x="32576" y="28580"/>
                    <a:pt x="32004" y="29151"/>
                    <a:pt x="28003" y="27436"/>
                  </a:cubicBezTo>
                  <a:cubicBezTo>
                    <a:pt x="24003" y="25722"/>
                    <a:pt x="22288" y="29151"/>
                    <a:pt x="20003" y="29723"/>
                  </a:cubicBezTo>
                  <a:cubicBezTo>
                    <a:pt x="13716" y="30865"/>
                    <a:pt x="8001" y="31437"/>
                    <a:pt x="1715" y="32580"/>
                  </a:cubicBezTo>
                  <a:cubicBezTo>
                    <a:pt x="1143" y="32580"/>
                    <a:pt x="0" y="35438"/>
                    <a:pt x="0" y="36580"/>
                  </a:cubicBezTo>
                  <a:cubicBezTo>
                    <a:pt x="0" y="39438"/>
                    <a:pt x="3429" y="41724"/>
                    <a:pt x="7430" y="4172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9" name="Dowolny kształt: kształt 438">
              <a:extLst>
                <a:ext uri="{FF2B5EF4-FFF2-40B4-BE49-F238E27FC236}">
                  <a16:creationId xmlns:a16="http://schemas.microsoft.com/office/drawing/2014/main" id="{81171D93-58C2-474D-A0F8-3A4D931799B2}"/>
                </a:ext>
              </a:extLst>
            </p:cNvPr>
            <p:cNvSpPr/>
            <p:nvPr/>
          </p:nvSpPr>
          <p:spPr>
            <a:xfrm>
              <a:off x="6938272" y="2406263"/>
              <a:ext cx="59353" cy="56691"/>
            </a:xfrm>
            <a:custGeom>
              <a:avLst/>
              <a:gdLst>
                <a:gd name="connsiteX0" fmla="*/ 489 w 59353"/>
                <a:gd name="connsiteY0" fmla="*/ 22401 h 56691"/>
                <a:gd name="connsiteX1" fmla="*/ 489 w 59353"/>
                <a:gd name="connsiteY1" fmla="*/ 37832 h 56691"/>
                <a:gd name="connsiteX2" fmla="*/ 15348 w 59353"/>
                <a:gd name="connsiteY2" fmla="*/ 54405 h 56691"/>
                <a:gd name="connsiteX3" fmla="*/ 29064 w 59353"/>
                <a:gd name="connsiteY3" fmla="*/ 52119 h 56691"/>
                <a:gd name="connsiteX4" fmla="*/ 38779 w 59353"/>
                <a:gd name="connsiteY4" fmla="*/ 55548 h 56691"/>
                <a:gd name="connsiteX5" fmla="*/ 54782 w 59353"/>
                <a:gd name="connsiteY5" fmla="*/ 56691 h 56691"/>
                <a:gd name="connsiteX6" fmla="*/ 59354 w 59353"/>
                <a:gd name="connsiteY6" fmla="*/ 52119 h 56691"/>
                <a:gd name="connsiteX7" fmla="*/ 55924 w 59353"/>
                <a:gd name="connsiteY7" fmla="*/ 26402 h 56691"/>
                <a:gd name="connsiteX8" fmla="*/ 38779 w 59353"/>
                <a:gd name="connsiteY8" fmla="*/ 9257 h 56691"/>
                <a:gd name="connsiteX9" fmla="*/ 14777 w 59353"/>
                <a:gd name="connsiteY9" fmla="*/ 684 h 56691"/>
                <a:gd name="connsiteX10" fmla="*/ 6776 w 59353"/>
                <a:gd name="connsiteY10" fmla="*/ 3542 h 56691"/>
                <a:gd name="connsiteX11" fmla="*/ 1061 w 59353"/>
                <a:gd name="connsiteY11" fmla="*/ 12686 h 56691"/>
                <a:gd name="connsiteX12" fmla="*/ 489 w 59353"/>
                <a:gd name="connsiteY12" fmla="*/ 22401 h 5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353" h="56691">
                  <a:moveTo>
                    <a:pt x="489" y="22401"/>
                  </a:moveTo>
                  <a:cubicBezTo>
                    <a:pt x="2775" y="27544"/>
                    <a:pt x="2204" y="32688"/>
                    <a:pt x="489" y="37832"/>
                  </a:cubicBezTo>
                  <a:cubicBezTo>
                    <a:pt x="-1797" y="46404"/>
                    <a:pt x="7919" y="54977"/>
                    <a:pt x="15348" y="54405"/>
                  </a:cubicBezTo>
                  <a:cubicBezTo>
                    <a:pt x="19920" y="53834"/>
                    <a:pt x="24492" y="52691"/>
                    <a:pt x="29064" y="52119"/>
                  </a:cubicBezTo>
                  <a:cubicBezTo>
                    <a:pt x="32493" y="52119"/>
                    <a:pt x="35922" y="52691"/>
                    <a:pt x="38779" y="55548"/>
                  </a:cubicBezTo>
                  <a:cubicBezTo>
                    <a:pt x="43923" y="56119"/>
                    <a:pt x="49638" y="56691"/>
                    <a:pt x="54782" y="56691"/>
                  </a:cubicBezTo>
                  <a:cubicBezTo>
                    <a:pt x="56496" y="56691"/>
                    <a:pt x="59354" y="53834"/>
                    <a:pt x="59354" y="52119"/>
                  </a:cubicBezTo>
                  <a:cubicBezTo>
                    <a:pt x="58782" y="43547"/>
                    <a:pt x="58211" y="34974"/>
                    <a:pt x="55924" y="26402"/>
                  </a:cubicBezTo>
                  <a:cubicBezTo>
                    <a:pt x="53639" y="17258"/>
                    <a:pt x="47924" y="10971"/>
                    <a:pt x="38779" y="9257"/>
                  </a:cubicBezTo>
                  <a:cubicBezTo>
                    <a:pt x="30207" y="7542"/>
                    <a:pt x="22206" y="4684"/>
                    <a:pt x="14777" y="684"/>
                  </a:cubicBezTo>
                  <a:cubicBezTo>
                    <a:pt x="12491" y="-1031"/>
                    <a:pt x="9062" y="684"/>
                    <a:pt x="6776" y="3542"/>
                  </a:cubicBezTo>
                  <a:cubicBezTo>
                    <a:pt x="5061" y="6399"/>
                    <a:pt x="3347" y="9828"/>
                    <a:pt x="1061" y="12686"/>
                  </a:cubicBezTo>
                  <a:cubicBezTo>
                    <a:pt x="489" y="16686"/>
                    <a:pt x="-654" y="20115"/>
                    <a:pt x="489" y="224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0" name="Dowolny kształt: kształt 439">
              <a:extLst>
                <a:ext uri="{FF2B5EF4-FFF2-40B4-BE49-F238E27FC236}">
                  <a16:creationId xmlns:a16="http://schemas.microsoft.com/office/drawing/2014/main" id="{59866AA1-0F18-46F2-8AE5-9C0994FBB300}"/>
                </a:ext>
              </a:extLst>
            </p:cNvPr>
            <p:cNvSpPr/>
            <p:nvPr/>
          </p:nvSpPr>
          <p:spPr>
            <a:xfrm>
              <a:off x="6938762" y="2419663"/>
              <a:ext cx="571" cy="1000"/>
            </a:xfrm>
            <a:custGeom>
              <a:avLst/>
              <a:gdLst>
                <a:gd name="connsiteX0" fmla="*/ 572 w 571"/>
                <a:gd name="connsiteY0" fmla="*/ 429 h 1000"/>
                <a:gd name="connsiteX1" fmla="*/ 572 w 571"/>
                <a:gd name="connsiteY1" fmla="*/ 429 h 1000"/>
                <a:gd name="connsiteX2" fmla="*/ 572 w 571"/>
                <a:gd name="connsiteY2" fmla="*/ 429 h 1000"/>
                <a:gd name="connsiteX3" fmla="*/ 0 w 571"/>
                <a:gd name="connsiteY3" fmla="*/ 1000 h 1000"/>
                <a:gd name="connsiteX4" fmla="*/ 572 w 571"/>
                <a:gd name="connsiteY4" fmla="*/ 429 h 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000">
                  <a:moveTo>
                    <a:pt x="572" y="429"/>
                  </a:moveTo>
                  <a:cubicBezTo>
                    <a:pt x="572" y="-143"/>
                    <a:pt x="572" y="-143"/>
                    <a:pt x="572" y="429"/>
                  </a:cubicBezTo>
                  <a:cubicBezTo>
                    <a:pt x="572" y="429"/>
                    <a:pt x="0" y="429"/>
                    <a:pt x="572" y="429"/>
                  </a:cubicBezTo>
                  <a:cubicBezTo>
                    <a:pt x="0" y="1000"/>
                    <a:pt x="0" y="1000"/>
                    <a:pt x="0" y="1000"/>
                  </a:cubicBezTo>
                  <a:cubicBezTo>
                    <a:pt x="0" y="429"/>
                    <a:pt x="572" y="429"/>
                    <a:pt x="572" y="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1" name="Dowolny kształt: kształt 440">
              <a:extLst>
                <a:ext uri="{FF2B5EF4-FFF2-40B4-BE49-F238E27FC236}">
                  <a16:creationId xmlns:a16="http://schemas.microsoft.com/office/drawing/2014/main" id="{B77357CA-3F50-4523-A3C3-C61EAA70CD5E}"/>
                </a:ext>
              </a:extLst>
            </p:cNvPr>
            <p:cNvSpPr/>
            <p:nvPr/>
          </p:nvSpPr>
          <p:spPr>
            <a:xfrm>
              <a:off x="9665316" y="4168733"/>
              <a:ext cx="43493" cy="79087"/>
            </a:xfrm>
            <a:custGeom>
              <a:avLst/>
              <a:gdLst>
                <a:gd name="connsiteX0" fmla="*/ 14360 w 43493"/>
                <a:gd name="connsiteY0" fmla="*/ 3006 h 79087"/>
                <a:gd name="connsiteX1" fmla="*/ 8073 w 43493"/>
                <a:gd name="connsiteY1" fmla="*/ 149 h 79087"/>
                <a:gd name="connsiteX2" fmla="*/ 5216 w 43493"/>
                <a:gd name="connsiteY2" fmla="*/ 2435 h 79087"/>
                <a:gd name="connsiteX3" fmla="*/ 6359 w 43493"/>
                <a:gd name="connsiteY3" fmla="*/ 8721 h 79087"/>
                <a:gd name="connsiteX4" fmla="*/ 73 w 43493"/>
                <a:gd name="connsiteY4" fmla="*/ 35581 h 79087"/>
                <a:gd name="connsiteX5" fmla="*/ 6931 w 43493"/>
                <a:gd name="connsiteY5" fmla="*/ 71586 h 79087"/>
                <a:gd name="connsiteX6" fmla="*/ 20075 w 43493"/>
                <a:gd name="connsiteY6" fmla="*/ 79016 h 79087"/>
                <a:gd name="connsiteX7" fmla="*/ 41792 w 43493"/>
                <a:gd name="connsiteY7" fmla="*/ 44726 h 79087"/>
                <a:gd name="connsiteX8" fmla="*/ 14360 w 43493"/>
                <a:gd name="connsiteY8" fmla="*/ 3006 h 7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93" h="79087">
                  <a:moveTo>
                    <a:pt x="14360" y="3006"/>
                  </a:moveTo>
                  <a:cubicBezTo>
                    <a:pt x="12646" y="1291"/>
                    <a:pt x="10359" y="720"/>
                    <a:pt x="8073" y="149"/>
                  </a:cubicBezTo>
                  <a:cubicBezTo>
                    <a:pt x="6359" y="-423"/>
                    <a:pt x="4644" y="720"/>
                    <a:pt x="5216" y="2435"/>
                  </a:cubicBezTo>
                  <a:cubicBezTo>
                    <a:pt x="5216" y="4721"/>
                    <a:pt x="7502" y="7578"/>
                    <a:pt x="6359" y="8721"/>
                  </a:cubicBezTo>
                  <a:cubicBezTo>
                    <a:pt x="644" y="17865"/>
                    <a:pt x="2358" y="28152"/>
                    <a:pt x="73" y="35581"/>
                  </a:cubicBezTo>
                  <a:cubicBezTo>
                    <a:pt x="-499" y="49869"/>
                    <a:pt x="2358" y="60728"/>
                    <a:pt x="6931" y="71586"/>
                  </a:cubicBezTo>
                  <a:cubicBezTo>
                    <a:pt x="9216" y="76730"/>
                    <a:pt x="14931" y="79587"/>
                    <a:pt x="20075" y="79016"/>
                  </a:cubicBezTo>
                  <a:cubicBezTo>
                    <a:pt x="36077" y="77873"/>
                    <a:pt x="48078" y="61299"/>
                    <a:pt x="41792" y="44726"/>
                  </a:cubicBezTo>
                  <a:cubicBezTo>
                    <a:pt x="36077" y="29866"/>
                    <a:pt x="26361" y="15579"/>
                    <a:pt x="14360" y="300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2" name="Dowolny kształt: kształt 441">
              <a:extLst>
                <a:ext uri="{FF2B5EF4-FFF2-40B4-BE49-F238E27FC236}">
                  <a16:creationId xmlns:a16="http://schemas.microsoft.com/office/drawing/2014/main" id="{81336C11-2ACD-450F-A9D0-6AD3BCBCE18D}"/>
                </a:ext>
              </a:extLst>
            </p:cNvPr>
            <p:cNvSpPr/>
            <p:nvPr/>
          </p:nvSpPr>
          <p:spPr>
            <a:xfrm>
              <a:off x="6834006" y="2085119"/>
              <a:ext cx="46906" cy="64260"/>
            </a:xfrm>
            <a:custGeom>
              <a:avLst/>
              <a:gdLst>
                <a:gd name="connsiteX0" fmla="*/ 1314 w 46906"/>
                <a:gd name="connsiteY0" fmla="*/ 56080 h 64260"/>
                <a:gd name="connsiteX1" fmla="*/ 7600 w 46906"/>
                <a:gd name="connsiteY1" fmla="*/ 62367 h 64260"/>
                <a:gd name="connsiteX2" fmla="*/ 33318 w 46906"/>
                <a:gd name="connsiteY2" fmla="*/ 63510 h 64260"/>
                <a:gd name="connsiteX3" fmla="*/ 38461 w 46906"/>
                <a:gd name="connsiteY3" fmla="*/ 58938 h 64260"/>
                <a:gd name="connsiteX4" fmla="*/ 43605 w 46906"/>
                <a:gd name="connsiteY4" fmla="*/ 46936 h 64260"/>
                <a:gd name="connsiteX5" fmla="*/ 44176 w 46906"/>
                <a:gd name="connsiteY5" fmla="*/ 47508 h 64260"/>
                <a:gd name="connsiteX6" fmla="*/ 44176 w 46906"/>
                <a:gd name="connsiteY6" fmla="*/ 46365 h 64260"/>
                <a:gd name="connsiteX7" fmla="*/ 43605 w 46906"/>
                <a:gd name="connsiteY7" fmla="*/ 46936 h 64260"/>
                <a:gd name="connsiteX8" fmla="*/ 44176 w 46906"/>
                <a:gd name="connsiteY8" fmla="*/ 29791 h 64260"/>
                <a:gd name="connsiteX9" fmla="*/ 33318 w 46906"/>
                <a:gd name="connsiteY9" fmla="*/ 9217 h 64260"/>
                <a:gd name="connsiteX10" fmla="*/ 29889 w 46906"/>
                <a:gd name="connsiteY10" fmla="*/ 2931 h 64260"/>
                <a:gd name="connsiteX11" fmla="*/ 19602 w 46906"/>
                <a:gd name="connsiteY11" fmla="*/ 1216 h 64260"/>
                <a:gd name="connsiteX12" fmla="*/ 4743 w 46906"/>
                <a:gd name="connsiteY12" fmla="*/ 32077 h 64260"/>
                <a:gd name="connsiteX13" fmla="*/ 742 w 46906"/>
                <a:gd name="connsiteY13" fmla="*/ 45222 h 64260"/>
                <a:gd name="connsiteX14" fmla="*/ 1314 w 46906"/>
                <a:gd name="connsiteY14" fmla="*/ 56080 h 6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906" h="64260">
                  <a:moveTo>
                    <a:pt x="1314" y="56080"/>
                  </a:moveTo>
                  <a:cubicBezTo>
                    <a:pt x="1885" y="59509"/>
                    <a:pt x="4743" y="61224"/>
                    <a:pt x="7600" y="62367"/>
                  </a:cubicBezTo>
                  <a:cubicBezTo>
                    <a:pt x="16173" y="64653"/>
                    <a:pt x="24745" y="64653"/>
                    <a:pt x="33318" y="63510"/>
                  </a:cubicBezTo>
                  <a:cubicBezTo>
                    <a:pt x="35032" y="63510"/>
                    <a:pt x="37318" y="61224"/>
                    <a:pt x="38461" y="58938"/>
                  </a:cubicBezTo>
                  <a:cubicBezTo>
                    <a:pt x="40747" y="55509"/>
                    <a:pt x="40176" y="50365"/>
                    <a:pt x="43605" y="46936"/>
                  </a:cubicBezTo>
                  <a:cubicBezTo>
                    <a:pt x="43605" y="46936"/>
                    <a:pt x="44176" y="47508"/>
                    <a:pt x="44176" y="47508"/>
                  </a:cubicBezTo>
                  <a:cubicBezTo>
                    <a:pt x="44176" y="46936"/>
                    <a:pt x="44176" y="46936"/>
                    <a:pt x="44176" y="46365"/>
                  </a:cubicBezTo>
                  <a:lnTo>
                    <a:pt x="43605" y="46936"/>
                  </a:lnTo>
                  <a:cubicBezTo>
                    <a:pt x="47605" y="41221"/>
                    <a:pt x="48177" y="35506"/>
                    <a:pt x="44176" y="29791"/>
                  </a:cubicBezTo>
                  <a:cubicBezTo>
                    <a:pt x="39033" y="23505"/>
                    <a:pt x="36175" y="16647"/>
                    <a:pt x="33318" y="9217"/>
                  </a:cubicBezTo>
                  <a:cubicBezTo>
                    <a:pt x="32175" y="6931"/>
                    <a:pt x="31032" y="5217"/>
                    <a:pt x="29889" y="2931"/>
                  </a:cubicBezTo>
                  <a:cubicBezTo>
                    <a:pt x="28174" y="73"/>
                    <a:pt x="21888" y="-1070"/>
                    <a:pt x="19602" y="1216"/>
                  </a:cubicBezTo>
                  <a:cubicBezTo>
                    <a:pt x="11029" y="9789"/>
                    <a:pt x="4171" y="18933"/>
                    <a:pt x="4743" y="32077"/>
                  </a:cubicBezTo>
                  <a:cubicBezTo>
                    <a:pt x="5314" y="37221"/>
                    <a:pt x="2457" y="40650"/>
                    <a:pt x="742" y="45222"/>
                  </a:cubicBezTo>
                  <a:cubicBezTo>
                    <a:pt x="-972" y="47508"/>
                    <a:pt x="742" y="52080"/>
                    <a:pt x="1314" y="5608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3" name="Dowolny kształt: kształt 442">
              <a:extLst>
                <a:ext uri="{FF2B5EF4-FFF2-40B4-BE49-F238E27FC236}">
                  <a16:creationId xmlns:a16="http://schemas.microsoft.com/office/drawing/2014/main" id="{05177892-2738-4BDC-B741-431C2D7330DC}"/>
                </a:ext>
              </a:extLst>
            </p:cNvPr>
            <p:cNvSpPr/>
            <p:nvPr/>
          </p:nvSpPr>
          <p:spPr>
            <a:xfrm>
              <a:off x="8664120" y="2106673"/>
              <a:ext cx="52149" cy="64925"/>
            </a:xfrm>
            <a:custGeom>
              <a:avLst/>
              <a:gdLst>
                <a:gd name="connsiteX0" fmla="*/ 8573 w 52149"/>
                <a:gd name="connsiteY0" fmla="*/ 28812 h 64925"/>
                <a:gd name="connsiteX1" fmla="*/ 0 w 52149"/>
                <a:gd name="connsiteY1" fmla="*/ 39099 h 64925"/>
                <a:gd name="connsiteX2" fmla="*/ 5715 w 52149"/>
                <a:gd name="connsiteY2" fmla="*/ 45385 h 64925"/>
                <a:gd name="connsiteX3" fmla="*/ 4572 w 52149"/>
                <a:gd name="connsiteY3" fmla="*/ 52243 h 64925"/>
                <a:gd name="connsiteX4" fmla="*/ 14288 w 52149"/>
                <a:gd name="connsiteY4" fmla="*/ 63102 h 64925"/>
                <a:gd name="connsiteX5" fmla="*/ 21146 w 52149"/>
                <a:gd name="connsiteY5" fmla="*/ 64816 h 64925"/>
                <a:gd name="connsiteX6" fmla="*/ 29146 w 52149"/>
                <a:gd name="connsiteY6" fmla="*/ 60816 h 64925"/>
                <a:gd name="connsiteX7" fmla="*/ 33719 w 52149"/>
                <a:gd name="connsiteY7" fmla="*/ 49957 h 64925"/>
                <a:gd name="connsiteX8" fmla="*/ 37148 w 52149"/>
                <a:gd name="connsiteY8" fmla="*/ 41385 h 64925"/>
                <a:gd name="connsiteX9" fmla="*/ 49721 w 52149"/>
                <a:gd name="connsiteY9" fmla="*/ 24811 h 64925"/>
                <a:gd name="connsiteX10" fmla="*/ 50292 w 52149"/>
                <a:gd name="connsiteY10" fmla="*/ 13953 h 64925"/>
                <a:gd name="connsiteX11" fmla="*/ 40005 w 52149"/>
                <a:gd name="connsiteY11" fmla="*/ 808 h 64925"/>
                <a:gd name="connsiteX12" fmla="*/ 36004 w 52149"/>
                <a:gd name="connsiteY12" fmla="*/ 237 h 64925"/>
                <a:gd name="connsiteX13" fmla="*/ 26289 w 52149"/>
                <a:gd name="connsiteY13" fmla="*/ 11095 h 64925"/>
                <a:gd name="connsiteX14" fmla="*/ 17716 w 52149"/>
                <a:gd name="connsiteY14" fmla="*/ 24240 h 64925"/>
                <a:gd name="connsiteX15" fmla="*/ 18288 w 52149"/>
                <a:gd name="connsiteY15" fmla="*/ 23668 h 64925"/>
                <a:gd name="connsiteX16" fmla="*/ 17716 w 52149"/>
                <a:gd name="connsiteY16" fmla="*/ 23668 h 64925"/>
                <a:gd name="connsiteX17" fmla="*/ 17716 w 52149"/>
                <a:gd name="connsiteY17" fmla="*/ 23668 h 64925"/>
                <a:gd name="connsiteX18" fmla="*/ 8573 w 52149"/>
                <a:gd name="connsiteY18" fmla="*/ 28812 h 6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149" h="64925">
                  <a:moveTo>
                    <a:pt x="8573" y="28812"/>
                  </a:moveTo>
                  <a:cubicBezTo>
                    <a:pt x="1714" y="28812"/>
                    <a:pt x="571" y="33955"/>
                    <a:pt x="0" y="39099"/>
                  </a:cubicBezTo>
                  <a:cubicBezTo>
                    <a:pt x="6286" y="40242"/>
                    <a:pt x="6286" y="40813"/>
                    <a:pt x="5715" y="45385"/>
                  </a:cubicBezTo>
                  <a:cubicBezTo>
                    <a:pt x="5144" y="47671"/>
                    <a:pt x="4572" y="49957"/>
                    <a:pt x="4572" y="52243"/>
                  </a:cubicBezTo>
                  <a:cubicBezTo>
                    <a:pt x="4572" y="58530"/>
                    <a:pt x="8001" y="61959"/>
                    <a:pt x="14288" y="63102"/>
                  </a:cubicBezTo>
                  <a:cubicBezTo>
                    <a:pt x="16574" y="63673"/>
                    <a:pt x="18859" y="64245"/>
                    <a:pt x="21146" y="64816"/>
                  </a:cubicBezTo>
                  <a:cubicBezTo>
                    <a:pt x="24574" y="65388"/>
                    <a:pt x="26861" y="63673"/>
                    <a:pt x="29146" y="60816"/>
                  </a:cubicBezTo>
                  <a:cubicBezTo>
                    <a:pt x="31433" y="57387"/>
                    <a:pt x="33719" y="54529"/>
                    <a:pt x="33719" y="49957"/>
                  </a:cubicBezTo>
                  <a:cubicBezTo>
                    <a:pt x="33719" y="46528"/>
                    <a:pt x="34290" y="43671"/>
                    <a:pt x="37148" y="41385"/>
                  </a:cubicBezTo>
                  <a:cubicBezTo>
                    <a:pt x="42863" y="37384"/>
                    <a:pt x="44006" y="29383"/>
                    <a:pt x="49721" y="24811"/>
                  </a:cubicBezTo>
                  <a:cubicBezTo>
                    <a:pt x="53149" y="22525"/>
                    <a:pt x="52578" y="16810"/>
                    <a:pt x="50292" y="13953"/>
                  </a:cubicBezTo>
                  <a:cubicBezTo>
                    <a:pt x="46863" y="9381"/>
                    <a:pt x="44006" y="5380"/>
                    <a:pt x="40005" y="808"/>
                  </a:cubicBezTo>
                  <a:cubicBezTo>
                    <a:pt x="39434" y="237"/>
                    <a:pt x="37148" y="-335"/>
                    <a:pt x="36004" y="237"/>
                  </a:cubicBezTo>
                  <a:cubicBezTo>
                    <a:pt x="28575" y="1951"/>
                    <a:pt x="26861" y="3666"/>
                    <a:pt x="26289" y="11095"/>
                  </a:cubicBezTo>
                  <a:cubicBezTo>
                    <a:pt x="26289" y="17382"/>
                    <a:pt x="22860" y="21382"/>
                    <a:pt x="17716" y="24240"/>
                  </a:cubicBezTo>
                  <a:lnTo>
                    <a:pt x="18288" y="23668"/>
                  </a:lnTo>
                  <a:cubicBezTo>
                    <a:pt x="18288" y="23668"/>
                    <a:pt x="17716" y="23668"/>
                    <a:pt x="17716" y="23668"/>
                  </a:cubicBezTo>
                  <a:cubicBezTo>
                    <a:pt x="17716" y="23668"/>
                    <a:pt x="17716" y="23668"/>
                    <a:pt x="17716" y="23668"/>
                  </a:cubicBezTo>
                  <a:cubicBezTo>
                    <a:pt x="16002" y="27669"/>
                    <a:pt x="12573" y="28812"/>
                    <a:pt x="8573" y="2881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4" name="Dowolny kształt: kształt 443">
              <a:extLst>
                <a:ext uri="{FF2B5EF4-FFF2-40B4-BE49-F238E27FC236}">
                  <a16:creationId xmlns:a16="http://schemas.microsoft.com/office/drawing/2014/main" id="{6E845758-BC77-411D-9D54-773242946624}"/>
                </a:ext>
              </a:extLst>
            </p:cNvPr>
            <p:cNvSpPr/>
            <p:nvPr/>
          </p:nvSpPr>
          <p:spPr>
            <a:xfrm>
              <a:off x="10424769" y="3827321"/>
              <a:ext cx="33485" cy="79265"/>
            </a:xfrm>
            <a:custGeom>
              <a:avLst/>
              <a:gdLst>
                <a:gd name="connsiteX0" fmla="*/ 24718 w 33485"/>
                <a:gd name="connsiteY0" fmla="*/ 376 h 79265"/>
                <a:gd name="connsiteX1" fmla="*/ 20145 w 33485"/>
                <a:gd name="connsiteY1" fmla="*/ 947 h 79265"/>
                <a:gd name="connsiteX2" fmla="*/ 10430 w 33485"/>
                <a:gd name="connsiteY2" fmla="*/ 11234 h 79265"/>
                <a:gd name="connsiteX3" fmla="*/ 3572 w 33485"/>
                <a:gd name="connsiteY3" fmla="*/ 26093 h 79265"/>
                <a:gd name="connsiteX4" fmla="*/ 143 w 33485"/>
                <a:gd name="connsiteY4" fmla="*/ 43809 h 79265"/>
                <a:gd name="connsiteX5" fmla="*/ 11001 w 33485"/>
                <a:gd name="connsiteY5" fmla="*/ 71813 h 79265"/>
                <a:gd name="connsiteX6" fmla="*/ 17288 w 33485"/>
                <a:gd name="connsiteY6" fmla="*/ 78671 h 79265"/>
                <a:gd name="connsiteX7" fmla="*/ 20717 w 33485"/>
                <a:gd name="connsiteY7" fmla="*/ 77528 h 79265"/>
                <a:gd name="connsiteX8" fmla="*/ 23575 w 33485"/>
                <a:gd name="connsiteY8" fmla="*/ 66098 h 79265"/>
                <a:gd name="connsiteX9" fmla="*/ 30433 w 33485"/>
                <a:gd name="connsiteY9" fmla="*/ 36380 h 79265"/>
                <a:gd name="connsiteX10" fmla="*/ 33290 w 33485"/>
                <a:gd name="connsiteY10" fmla="*/ 12949 h 79265"/>
                <a:gd name="connsiteX11" fmla="*/ 24718 w 33485"/>
                <a:gd name="connsiteY11" fmla="*/ 376 h 79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485" h="79265">
                  <a:moveTo>
                    <a:pt x="24718" y="376"/>
                  </a:moveTo>
                  <a:cubicBezTo>
                    <a:pt x="23575" y="-196"/>
                    <a:pt x="21288" y="-196"/>
                    <a:pt x="20145" y="947"/>
                  </a:cubicBezTo>
                  <a:cubicBezTo>
                    <a:pt x="16716" y="3804"/>
                    <a:pt x="12716" y="7234"/>
                    <a:pt x="10430" y="11234"/>
                  </a:cubicBezTo>
                  <a:cubicBezTo>
                    <a:pt x="7573" y="15806"/>
                    <a:pt x="5858" y="20949"/>
                    <a:pt x="3572" y="26093"/>
                  </a:cubicBezTo>
                  <a:cubicBezTo>
                    <a:pt x="715" y="31808"/>
                    <a:pt x="-429" y="38094"/>
                    <a:pt x="143" y="43809"/>
                  </a:cubicBezTo>
                  <a:cubicBezTo>
                    <a:pt x="143" y="54668"/>
                    <a:pt x="1858" y="64955"/>
                    <a:pt x="11001" y="71813"/>
                  </a:cubicBezTo>
                  <a:cubicBezTo>
                    <a:pt x="13288" y="73527"/>
                    <a:pt x="15002" y="76385"/>
                    <a:pt x="17288" y="78671"/>
                  </a:cubicBezTo>
                  <a:cubicBezTo>
                    <a:pt x="18431" y="79814"/>
                    <a:pt x="20145" y="79242"/>
                    <a:pt x="20717" y="77528"/>
                  </a:cubicBezTo>
                  <a:cubicBezTo>
                    <a:pt x="21860" y="73527"/>
                    <a:pt x="21860" y="69527"/>
                    <a:pt x="23575" y="66098"/>
                  </a:cubicBezTo>
                  <a:cubicBezTo>
                    <a:pt x="29290" y="56954"/>
                    <a:pt x="29861" y="47239"/>
                    <a:pt x="30433" y="36380"/>
                  </a:cubicBezTo>
                  <a:cubicBezTo>
                    <a:pt x="31004" y="28379"/>
                    <a:pt x="32147" y="20949"/>
                    <a:pt x="33290" y="12949"/>
                  </a:cubicBezTo>
                  <a:cubicBezTo>
                    <a:pt x="34433" y="7234"/>
                    <a:pt x="30433" y="2090"/>
                    <a:pt x="24718" y="37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5" name="Dowolny kształt: kształt 444">
              <a:extLst>
                <a:ext uri="{FF2B5EF4-FFF2-40B4-BE49-F238E27FC236}">
                  <a16:creationId xmlns:a16="http://schemas.microsoft.com/office/drawing/2014/main" id="{55FB57FD-E719-4B2A-B36C-9EA25517290D}"/>
                </a:ext>
              </a:extLst>
            </p:cNvPr>
            <p:cNvSpPr/>
            <p:nvPr/>
          </p:nvSpPr>
          <p:spPr>
            <a:xfrm>
              <a:off x="8745003" y="2049074"/>
              <a:ext cx="51351" cy="70326"/>
            </a:xfrm>
            <a:custGeom>
              <a:avLst/>
              <a:gdLst>
                <a:gd name="connsiteX0" fmla="*/ 9414 w 51351"/>
                <a:gd name="connsiteY0" fmla="*/ 51549 h 70326"/>
                <a:gd name="connsiteX1" fmla="*/ 12843 w 51351"/>
                <a:gd name="connsiteY1" fmla="*/ 53835 h 70326"/>
                <a:gd name="connsiteX2" fmla="*/ 13986 w 51351"/>
                <a:gd name="connsiteY2" fmla="*/ 53835 h 70326"/>
                <a:gd name="connsiteX3" fmla="*/ 14557 w 51351"/>
                <a:gd name="connsiteY3" fmla="*/ 54978 h 70326"/>
                <a:gd name="connsiteX4" fmla="*/ 13414 w 51351"/>
                <a:gd name="connsiteY4" fmla="*/ 54407 h 70326"/>
                <a:gd name="connsiteX5" fmla="*/ 12843 w 51351"/>
                <a:gd name="connsiteY5" fmla="*/ 53835 h 70326"/>
                <a:gd name="connsiteX6" fmla="*/ 4842 w 51351"/>
                <a:gd name="connsiteY6" fmla="*/ 56692 h 70326"/>
                <a:gd name="connsiteX7" fmla="*/ 1984 w 51351"/>
                <a:gd name="connsiteY7" fmla="*/ 60122 h 70326"/>
                <a:gd name="connsiteX8" fmla="*/ 4270 w 51351"/>
                <a:gd name="connsiteY8" fmla="*/ 63551 h 70326"/>
                <a:gd name="connsiteX9" fmla="*/ 24273 w 51351"/>
                <a:gd name="connsiteY9" fmla="*/ 69837 h 70326"/>
                <a:gd name="connsiteX10" fmla="*/ 31131 w 51351"/>
                <a:gd name="connsiteY10" fmla="*/ 69266 h 70326"/>
                <a:gd name="connsiteX11" fmla="*/ 35131 w 51351"/>
                <a:gd name="connsiteY11" fmla="*/ 66980 h 70326"/>
                <a:gd name="connsiteX12" fmla="*/ 48847 w 51351"/>
                <a:gd name="connsiteY12" fmla="*/ 51549 h 70326"/>
                <a:gd name="connsiteX13" fmla="*/ 48276 w 51351"/>
                <a:gd name="connsiteY13" fmla="*/ 41262 h 70326"/>
                <a:gd name="connsiteX14" fmla="*/ 46561 w 51351"/>
                <a:gd name="connsiteY14" fmla="*/ 40119 h 70326"/>
                <a:gd name="connsiteX15" fmla="*/ 47133 w 51351"/>
                <a:gd name="connsiteY15" fmla="*/ 39547 h 70326"/>
                <a:gd name="connsiteX16" fmla="*/ 46561 w 51351"/>
                <a:gd name="connsiteY16" fmla="*/ 39547 h 70326"/>
                <a:gd name="connsiteX17" fmla="*/ 46561 w 51351"/>
                <a:gd name="connsiteY17" fmla="*/ 40119 h 70326"/>
                <a:gd name="connsiteX18" fmla="*/ 41989 w 51351"/>
                <a:gd name="connsiteY18" fmla="*/ 40119 h 70326"/>
                <a:gd name="connsiteX19" fmla="*/ 41989 w 51351"/>
                <a:gd name="connsiteY19" fmla="*/ 39547 h 70326"/>
                <a:gd name="connsiteX20" fmla="*/ 41418 w 51351"/>
                <a:gd name="connsiteY20" fmla="*/ 39547 h 70326"/>
                <a:gd name="connsiteX21" fmla="*/ 41989 w 51351"/>
                <a:gd name="connsiteY21" fmla="*/ 40119 h 70326"/>
                <a:gd name="connsiteX22" fmla="*/ 33417 w 51351"/>
                <a:gd name="connsiteY22" fmla="*/ 36118 h 70326"/>
                <a:gd name="connsiteX23" fmla="*/ 31131 w 51351"/>
                <a:gd name="connsiteY23" fmla="*/ 32690 h 70326"/>
                <a:gd name="connsiteX24" fmla="*/ 29988 w 51351"/>
                <a:gd name="connsiteY24" fmla="*/ 5257 h 70326"/>
                <a:gd name="connsiteX25" fmla="*/ 27702 w 51351"/>
                <a:gd name="connsiteY25" fmla="*/ 1828 h 70326"/>
                <a:gd name="connsiteX26" fmla="*/ 13986 w 51351"/>
                <a:gd name="connsiteY26" fmla="*/ 7543 h 70326"/>
                <a:gd name="connsiteX27" fmla="*/ 8842 w 51351"/>
                <a:gd name="connsiteY27" fmla="*/ 29832 h 70326"/>
                <a:gd name="connsiteX28" fmla="*/ 11128 w 51351"/>
                <a:gd name="connsiteY28" fmla="*/ 35547 h 70326"/>
                <a:gd name="connsiteX29" fmla="*/ 12843 w 51351"/>
                <a:gd name="connsiteY29" fmla="*/ 37262 h 70326"/>
                <a:gd name="connsiteX30" fmla="*/ 9985 w 51351"/>
                <a:gd name="connsiteY30" fmla="*/ 39547 h 70326"/>
                <a:gd name="connsiteX31" fmla="*/ 270 w 51351"/>
                <a:gd name="connsiteY31" fmla="*/ 44120 h 70326"/>
                <a:gd name="connsiteX32" fmla="*/ 9414 w 51351"/>
                <a:gd name="connsiteY32" fmla="*/ 51549 h 70326"/>
                <a:gd name="connsiteX33" fmla="*/ 27130 w 51351"/>
                <a:gd name="connsiteY33" fmla="*/ 45262 h 70326"/>
                <a:gd name="connsiteX34" fmla="*/ 28273 w 51351"/>
                <a:gd name="connsiteY34" fmla="*/ 45834 h 70326"/>
                <a:gd name="connsiteX35" fmla="*/ 26559 w 51351"/>
                <a:gd name="connsiteY35" fmla="*/ 45262 h 70326"/>
                <a:gd name="connsiteX36" fmla="*/ 25987 w 51351"/>
                <a:gd name="connsiteY36" fmla="*/ 43548 h 70326"/>
                <a:gd name="connsiteX37" fmla="*/ 27130 w 51351"/>
                <a:gd name="connsiteY37" fmla="*/ 45262 h 7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1351" h="70326">
                  <a:moveTo>
                    <a:pt x="9414" y="51549"/>
                  </a:moveTo>
                  <a:cubicBezTo>
                    <a:pt x="10557" y="52121"/>
                    <a:pt x="11700" y="53263"/>
                    <a:pt x="12843" y="53835"/>
                  </a:cubicBezTo>
                  <a:cubicBezTo>
                    <a:pt x="13414" y="53835"/>
                    <a:pt x="13414" y="53835"/>
                    <a:pt x="13986" y="53835"/>
                  </a:cubicBezTo>
                  <a:lnTo>
                    <a:pt x="14557" y="54978"/>
                  </a:lnTo>
                  <a:lnTo>
                    <a:pt x="13414" y="54407"/>
                  </a:lnTo>
                  <a:cubicBezTo>
                    <a:pt x="13414" y="54407"/>
                    <a:pt x="13414" y="54407"/>
                    <a:pt x="12843" y="53835"/>
                  </a:cubicBezTo>
                  <a:cubicBezTo>
                    <a:pt x="9985" y="54978"/>
                    <a:pt x="7699" y="55550"/>
                    <a:pt x="4842" y="56692"/>
                  </a:cubicBezTo>
                  <a:cubicBezTo>
                    <a:pt x="3699" y="57264"/>
                    <a:pt x="2556" y="58978"/>
                    <a:pt x="1984" y="60122"/>
                  </a:cubicBezTo>
                  <a:cubicBezTo>
                    <a:pt x="1984" y="61265"/>
                    <a:pt x="3127" y="62979"/>
                    <a:pt x="4270" y="63551"/>
                  </a:cubicBezTo>
                  <a:cubicBezTo>
                    <a:pt x="10557" y="67551"/>
                    <a:pt x="17986" y="65265"/>
                    <a:pt x="24273" y="69837"/>
                  </a:cubicBezTo>
                  <a:cubicBezTo>
                    <a:pt x="25416" y="70980"/>
                    <a:pt x="28845" y="69837"/>
                    <a:pt x="31131" y="69266"/>
                  </a:cubicBezTo>
                  <a:cubicBezTo>
                    <a:pt x="32845" y="68694"/>
                    <a:pt x="35131" y="68122"/>
                    <a:pt x="35131" y="66980"/>
                  </a:cubicBezTo>
                  <a:cubicBezTo>
                    <a:pt x="36846" y="59550"/>
                    <a:pt x="43132" y="56121"/>
                    <a:pt x="48847" y="51549"/>
                  </a:cubicBezTo>
                  <a:cubicBezTo>
                    <a:pt x="52276" y="48692"/>
                    <a:pt x="52276" y="46406"/>
                    <a:pt x="48276" y="41262"/>
                  </a:cubicBezTo>
                  <a:cubicBezTo>
                    <a:pt x="47704" y="40691"/>
                    <a:pt x="47133" y="40119"/>
                    <a:pt x="46561" y="40119"/>
                  </a:cubicBezTo>
                  <a:lnTo>
                    <a:pt x="47133" y="39547"/>
                  </a:lnTo>
                  <a:cubicBezTo>
                    <a:pt x="47133" y="39547"/>
                    <a:pt x="46561" y="39547"/>
                    <a:pt x="46561" y="39547"/>
                  </a:cubicBezTo>
                  <a:cubicBezTo>
                    <a:pt x="46561" y="39547"/>
                    <a:pt x="46561" y="39547"/>
                    <a:pt x="46561" y="40119"/>
                  </a:cubicBezTo>
                  <a:cubicBezTo>
                    <a:pt x="44847" y="41262"/>
                    <a:pt x="43704" y="40691"/>
                    <a:pt x="41989" y="40119"/>
                  </a:cubicBezTo>
                  <a:cubicBezTo>
                    <a:pt x="41989" y="40119"/>
                    <a:pt x="41989" y="40119"/>
                    <a:pt x="41989" y="39547"/>
                  </a:cubicBezTo>
                  <a:cubicBezTo>
                    <a:pt x="41989" y="39547"/>
                    <a:pt x="41418" y="39547"/>
                    <a:pt x="41418" y="39547"/>
                  </a:cubicBezTo>
                  <a:lnTo>
                    <a:pt x="41989" y="40119"/>
                  </a:lnTo>
                  <a:cubicBezTo>
                    <a:pt x="39132" y="38976"/>
                    <a:pt x="36274" y="37833"/>
                    <a:pt x="33417" y="36118"/>
                  </a:cubicBezTo>
                  <a:cubicBezTo>
                    <a:pt x="32274" y="35547"/>
                    <a:pt x="30559" y="33261"/>
                    <a:pt x="31131" y="32690"/>
                  </a:cubicBezTo>
                  <a:cubicBezTo>
                    <a:pt x="33417" y="23546"/>
                    <a:pt x="25416" y="14402"/>
                    <a:pt x="29988" y="5257"/>
                  </a:cubicBezTo>
                  <a:cubicBezTo>
                    <a:pt x="30559" y="4686"/>
                    <a:pt x="28845" y="2400"/>
                    <a:pt x="27702" y="1828"/>
                  </a:cubicBezTo>
                  <a:cubicBezTo>
                    <a:pt x="21415" y="-2172"/>
                    <a:pt x="14557" y="686"/>
                    <a:pt x="13986" y="7543"/>
                  </a:cubicBezTo>
                  <a:cubicBezTo>
                    <a:pt x="13414" y="15545"/>
                    <a:pt x="13414" y="22974"/>
                    <a:pt x="8842" y="29832"/>
                  </a:cubicBezTo>
                  <a:cubicBezTo>
                    <a:pt x="7128" y="32118"/>
                    <a:pt x="8842" y="34404"/>
                    <a:pt x="11128" y="35547"/>
                  </a:cubicBezTo>
                  <a:cubicBezTo>
                    <a:pt x="11700" y="36118"/>
                    <a:pt x="12843" y="36118"/>
                    <a:pt x="12843" y="37262"/>
                  </a:cubicBezTo>
                  <a:cubicBezTo>
                    <a:pt x="13414" y="38976"/>
                    <a:pt x="12271" y="39547"/>
                    <a:pt x="9985" y="39547"/>
                  </a:cubicBezTo>
                  <a:cubicBezTo>
                    <a:pt x="5985" y="40119"/>
                    <a:pt x="841" y="38976"/>
                    <a:pt x="270" y="44120"/>
                  </a:cubicBezTo>
                  <a:cubicBezTo>
                    <a:pt x="-1445" y="50406"/>
                    <a:pt x="5413" y="49835"/>
                    <a:pt x="9414" y="51549"/>
                  </a:cubicBezTo>
                  <a:close/>
                  <a:moveTo>
                    <a:pt x="27130" y="45262"/>
                  </a:moveTo>
                  <a:lnTo>
                    <a:pt x="28273" y="45834"/>
                  </a:lnTo>
                  <a:lnTo>
                    <a:pt x="26559" y="45262"/>
                  </a:lnTo>
                  <a:lnTo>
                    <a:pt x="25987" y="43548"/>
                  </a:lnTo>
                  <a:lnTo>
                    <a:pt x="27130" y="45262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6" name="Dowolny kształt: kształt 445">
              <a:extLst>
                <a:ext uri="{FF2B5EF4-FFF2-40B4-BE49-F238E27FC236}">
                  <a16:creationId xmlns:a16="http://schemas.microsoft.com/office/drawing/2014/main" id="{F313A806-BE63-4E1A-BB44-C3A6D07F8EF3}"/>
                </a:ext>
              </a:extLst>
            </p:cNvPr>
            <p:cNvSpPr/>
            <p:nvPr/>
          </p:nvSpPr>
          <p:spPr>
            <a:xfrm>
              <a:off x="6754596" y="2266930"/>
              <a:ext cx="44719" cy="51515"/>
            </a:xfrm>
            <a:custGeom>
              <a:avLst/>
              <a:gdLst>
                <a:gd name="connsiteX0" fmla="*/ 3000 w 44719"/>
                <a:gd name="connsiteY0" fmla="*/ 20003 h 51515"/>
                <a:gd name="connsiteX1" fmla="*/ 3000 w 44719"/>
                <a:gd name="connsiteY1" fmla="*/ 34290 h 51515"/>
                <a:gd name="connsiteX2" fmla="*/ 20717 w 44719"/>
                <a:gd name="connsiteY2" fmla="*/ 49149 h 51515"/>
                <a:gd name="connsiteX3" fmla="*/ 24717 w 44719"/>
                <a:gd name="connsiteY3" fmla="*/ 50863 h 51515"/>
                <a:gd name="connsiteX4" fmla="*/ 36719 w 44719"/>
                <a:gd name="connsiteY4" fmla="*/ 46292 h 51515"/>
                <a:gd name="connsiteX5" fmla="*/ 43005 w 44719"/>
                <a:gd name="connsiteY5" fmla="*/ 28575 h 51515"/>
                <a:gd name="connsiteX6" fmla="*/ 44720 w 44719"/>
                <a:gd name="connsiteY6" fmla="*/ 19431 h 51515"/>
                <a:gd name="connsiteX7" fmla="*/ 37862 w 44719"/>
                <a:gd name="connsiteY7" fmla="*/ 2858 h 51515"/>
                <a:gd name="connsiteX8" fmla="*/ 27003 w 44719"/>
                <a:gd name="connsiteY8" fmla="*/ 0 h 51515"/>
                <a:gd name="connsiteX9" fmla="*/ 20145 w 44719"/>
                <a:gd name="connsiteY9" fmla="*/ 572 h 51515"/>
                <a:gd name="connsiteX10" fmla="*/ 3000 w 44719"/>
                <a:gd name="connsiteY10" fmla="*/ 20003 h 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719" h="51515">
                  <a:moveTo>
                    <a:pt x="3000" y="20003"/>
                  </a:moveTo>
                  <a:cubicBezTo>
                    <a:pt x="-1000" y="24003"/>
                    <a:pt x="-1000" y="30289"/>
                    <a:pt x="3000" y="34290"/>
                  </a:cubicBezTo>
                  <a:cubicBezTo>
                    <a:pt x="8715" y="39433"/>
                    <a:pt x="14430" y="44577"/>
                    <a:pt x="20717" y="49149"/>
                  </a:cubicBezTo>
                  <a:cubicBezTo>
                    <a:pt x="21860" y="50292"/>
                    <a:pt x="23574" y="50292"/>
                    <a:pt x="24717" y="50863"/>
                  </a:cubicBezTo>
                  <a:cubicBezTo>
                    <a:pt x="29289" y="52578"/>
                    <a:pt x="35004" y="50863"/>
                    <a:pt x="36719" y="46292"/>
                  </a:cubicBezTo>
                  <a:cubicBezTo>
                    <a:pt x="39005" y="40577"/>
                    <a:pt x="41291" y="34862"/>
                    <a:pt x="43005" y="28575"/>
                  </a:cubicBezTo>
                  <a:cubicBezTo>
                    <a:pt x="44148" y="25718"/>
                    <a:pt x="44148" y="22288"/>
                    <a:pt x="44720" y="19431"/>
                  </a:cubicBezTo>
                  <a:cubicBezTo>
                    <a:pt x="44720" y="13144"/>
                    <a:pt x="42434" y="7429"/>
                    <a:pt x="37862" y="2858"/>
                  </a:cubicBezTo>
                  <a:cubicBezTo>
                    <a:pt x="35004" y="0"/>
                    <a:pt x="31004" y="0"/>
                    <a:pt x="27003" y="0"/>
                  </a:cubicBezTo>
                  <a:cubicBezTo>
                    <a:pt x="24717" y="0"/>
                    <a:pt x="22431" y="0"/>
                    <a:pt x="20145" y="572"/>
                  </a:cubicBezTo>
                  <a:cubicBezTo>
                    <a:pt x="15573" y="9144"/>
                    <a:pt x="8715" y="14288"/>
                    <a:pt x="3000" y="2000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7" name="Dowolny kształt: kształt 446">
              <a:extLst>
                <a:ext uri="{FF2B5EF4-FFF2-40B4-BE49-F238E27FC236}">
                  <a16:creationId xmlns:a16="http://schemas.microsoft.com/office/drawing/2014/main" id="{117B0499-84E0-4E05-B29F-17CC12A75FEA}"/>
                </a:ext>
              </a:extLst>
            </p:cNvPr>
            <p:cNvSpPr/>
            <p:nvPr/>
          </p:nvSpPr>
          <p:spPr>
            <a:xfrm>
              <a:off x="6773598" y="2268072"/>
              <a:ext cx="1142" cy="571"/>
            </a:xfrm>
            <a:custGeom>
              <a:avLst/>
              <a:gdLst>
                <a:gd name="connsiteX0" fmla="*/ 571 w 1142"/>
                <a:gd name="connsiteY0" fmla="*/ 572 h 571"/>
                <a:gd name="connsiteX1" fmla="*/ 1143 w 1142"/>
                <a:gd name="connsiteY1" fmla="*/ 0 h 571"/>
                <a:gd name="connsiteX2" fmla="*/ 0 w 1142"/>
                <a:gd name="connsiteY2" fmla="*/ 572 h 571"/>
                <a:gd name="connsiteX3" fmla="*/ 571 w 1142"/>
                <a:gd name="connsiteY3" fmla="*/ 572 h 571"/>
                <a:gd name="connsiteX4" fmla="*/ 571 w 1142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" h="571">
                  <a:moveTo>
                    <a:pt x="571" y="572"/>
                  </a:moveTo>
                  <a:cubicBezTo>
                    <a:pt x="571" y="572"/>
                    <a:pt x="1143" y="0"/>
                    <a:pt x="1143" y="0"/>
                  </a:cubicBezTo>
                  <a:cubicBezTo>
                    <a:pt x="571" y="0"/>
                    <a:pt x="571" y="0"/>
                    <a:pt x="0" y="572"/>
                  </a:cubicBezTo>
                  <a:cubicBezTo>
                    <a:pt x="0" y="572"/>
                    <a:pt x="0" y="572"/>
                    <a:pt x="571" y="572"/>
                  </a:cubicBezTo>
                  <a:cubicBezTo>
                    <a:pt x="571" y="572"/>
                    <a:pt x="571" y="572"/>
                    <a:pt x="571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8" name="Dowolny kształt: kształt 447">
              <a:extLst>
                <a:ext uri="{FF2B5EF4-FFF2-40B4-BE49-F238E27FC236}">
                  <a16:creationId xmlns:a16="http://schemas.microsoft.com/office/drawing/2014/main" id="{F18E8F22-359F-470F-878D-22A5B63E2DDF}"/>
                </a:ext>
              </a:extLst>
            </p:cNvPr>
            <p:cNvSpPr/>
            <p:nvPr/>
          </p:nvSpPr>
          <p:spPr>
            <a:xfrm>
              <a:off x="10115931" y="2034852"/>
              <a:ext cx="70753" cy="30337"/>
            </a:xfrm>
            <a:custGeom>
              <a:avLst/>
              <a:gdLst>
                <a:gd name="connsiteX0" fmla="*/ 11229 w 70753"/>
                <a:gd name="connsiteY0" fmla="*/ 21765 h 30337"/>
                <a:gd name="connsiteX1" fmla="*/ 46662 w 70753"/>
                <a:gd name="connsiteY1" fmla="*/ 30338 h 30337"/>
                <a:gd name="connsiteX2" fmla="*/ 56949 w 70753"/>
                <a:gd name="connsiteY2" fmla="*/ 29195 h 30337"/>
                <a:gd name="connsiteX3" fmla="*/ 70093 w 70753"/>
                <a:gd name="connsiteY3" fmla="*/ 17193 h 30337"/>
                <a:gd name="connsiteX4" fmla="*/ 70093 w 70753"/>
                <a:gd name="connsiteY4" fmla="*/ 10335 h 30337"/>
                <a:gd name="connsiteX5" fmla="*/ 52948 w 70753"/>
                <a:gd name="connsiteY5" fmla="*/ 48 h 30337"/>
                <a:gd name="connsiteX6" fmla="*/ 36946 w 70753"/>
                <a:gd name="connsiteY6" fmla="*/ 3477 h 30337"/>
                <a:gd name="connsiteX7" fmla="*/ 18658 w 70753"/>
                <a:gd name="connsiteY7" fmla="*/ 2334 h 30337"/>
                <a:gd name="connsiteX8" fmla="*/ 14086 w 70753"/>
                <a:gd name="connsiteY8" fmla="*/ 3477 h 30337"/>
                <a:gd name="connsiteX9" fmla="*/ 2656 w 70753"/>
                <a:gd name="connsiteY9" fmla="*/ 5192 h 30337"/>
                <a:gd name="connsiteX10" fmla="*/ 370 w 70753"/>
                <a:gd name="connsiteY10" fmla="*/ 10335 h 30337"/>
                <a:gd name="connsiteX11" fmla="*/ 11229 w 70753"/>
                <a:gd name="connsiteY11" fmla="*/ 21765 h 3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753" h="30337">
                  <a:moveTo>
                    <a:pt x="11229" y="21765"/>
                  </a:moveTo>
                  <a:cubicBezTo>
                    <a:pt x="22659" y="26909"/>
                    <a:pt x="35232" y="28623"/>
                    <a:pt x="46662" y="30338"/>
                  </a:cubicBezTo>
                  <a:cubicBezTo>
                    <a:pt x="50662" y="29766"/>
                    <a:pt x="53520" y="29766"/>
                    <a:pt x="56949" y="29195"/>
                  </a:cubicBezTo>
                  <a:cubicBezTo>
                    <a:pt x="63235" y="27480"/>
                    <a:pt x="67807" y="23480"/>
                    <a:pt x="70093" y="17193"/>
                  </a:cubicBezTo>
                  <a:cubicBezTo>
                    <a:pt x="70665" y="14907"/>
                    <a:pt x="71236" y="12050"/>
                    <a:pt x="70093" y="10335"/>
                  </a:cubicBezTo>
                  <a:cubicBezTo>
                    <a:pt x="66664" y="4049"/>
                    <a:pt x="60377" y="-523"/>
                    <a:pt x="52948" y="48"/>
                  </a:cubicBezTo>
                  <a:cubicBezTo>
                    <a:pt x="47805" y="48"/>
                    <a:pt x="42661" y="2906"/>
                    <a:pt x="36946" y="3477"/>
                  </a:cubicBezTo>
                  <a:cubicBezTo>
                    <a:pt x="30660" y="4049"/>
                    <a:pt x="24945" y="2906"/>
                    <a:pt x="18658" y="2334"/>
                  </a:cubicBezTo>
                  <a:cubicBezTo>
                    <a:pt x="16944" y="2334"/>
                    <a:pt x="15229" y="2906"/>
                    <a:pt x="14086" y="3477"/>
                  </a:cubicBezTo>
                  <a:cubicBezTo>
                    <a:pt x="10657" y="5763"/>
                    <a:pt x="6657" y="5192"/>
                    <a:pt x="2656" y="5192"/>
                  </a:cubicBezTo>
                  <a:cubicBezTo>
                    <a:pt x="942" y="5192"/>
                    <a:pt x="-773" y="8621"/>
                    <a:pt x="370" y="10335"/>
                  </a:cubicBezTo>
                  <a:cubicBezTo>
                    <a:pt x="3227" y="14907"/>
                    <a:pt x="6085" y="19479"/>
                    <a:pt x="11229" y="2176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9" name="Dowolny kształt: kształt 448">
              <a:extLst>
                <a:ext uri="{FF2B5EF4-FFF2-40B4-BE49-F238E27FC236}">
                  <a16:creationId xmlns:a16="http://schemas.microsoft.com/office/drawing/2014/main" id="{7434FC85-39D0-41AB-8BE8-E268AAF75F14}"/>
                </a:ext>
              </a:extLst>
            </p:cNvPr>
            <p:cNvSpPr/>
            <p:nvPr/>
          </p:nvSpPr>
          <p:spPr>
            <a:xfrm>
              <a:off x="11011046" y="4451448"/>
              <a:ext cx="81875" cy="43507"/>
            </a:xfrm>
            <a:custGeom>
              <a:avLst/>
              <a:gdLst>
                <a:gd name="connsiteX0" fmla="*/ 75091 w 81875"/>
                <a:gd name="connsiteY0" fmla="*/ 327 h 43507"/>
                <a:gd name="connsiteX1" fmla="*/ 63089 w 81875"/>
                <a:gd name="connsiteY1" fmla="*/ 7756 h 43507"/>
                <a:gd name="connsiteX2" fmla="*/ 47088 w 81875"/>
                <a:gd name="connsiteY2" fmla="*/ 23758 h 43507"/>
                <a:gd name="connsiteX3" fmla="*/ 35086 w 81875"/>
                <a:gd name="connsiteY3" fmla="*/ 20900 h 43507"/>
                <a:gd name="connsiteX4" fmla="*/ 35086 w 81875"/>
                <a:gd name="connsiteY4" fmla="*/ 19757 h 43507"/>
                <a:gd name="connsiteX5" fmla="*/ 34514 w 81875"/>
                <a:gd name="connsiteY5" fmla="*/ 20329 h 43507"/>
                <a:gd name="connsiteX6" fmla="*/ 35086 w 81875"/>
                <a:gd name="connsiteY6" fmla="*/ 20900 h 43507"/>
                <a:gd name="connsiteX7" fmla="*/ 12226 w 81875"/>
                <a:gd name="connsiteY7" fmla="*/ 24329 h 43507"/>
                <a:gd name="connsiteX8" fmla="*/ 7654 w 81875"/>
                <a:gd name="connsiteY8" fmla="*/ 24329 h 43507"/>
                <a:gd name="connsiteX9" fmla="*/ 3082 w 81875"/>
                <a:gd name="connsiteY9" fmla="*/ 24901 h 43507"/>
                <a:gd name="connsiteX10" fmla="*/ 224 w 81875"/>
                <a:gd name="connsiteY10" fmla="*/ 27758 h 43507"/>
                <a:gd name="connsiteX11" fmla="*/ 1368 w 81875"/>
                <a:gd name="connsiteY11" fmla="*/ 31759 h 43507"/>
                <a:gd name="connsiteX12" fmla="*/ 49945 w 81875"/>
                <a:gd name="connsiteY12" fmla="*/ 42046 h 43507"/>
                <a:gd name="connsiteX13" fmla="*/ 53945 w 81875"/>
                <a:gd name="connsiteY13" fmla="*/ 40332 h 43507"/>
                <a:gd name="connsiteX14" fmla="*/ 72805 w 81875"/>
                <a:gd name="connsiteY14" fmla="*/ 26615 h 43507"/>
                <a:gd name="connsiteX15" fmla="*/ 75091 w 81875"/>
                <a:gd name="connsiteY15" fmla="*/ 22615 h 43507"/>
                <a:gd name="connsiteX16" fmla="*/ 81378 w 81875"/>
                <a:gd name="connsiteY16" fmla="*/ 10613 h 43507"/>
                <a:gd name="connsiteX17" fmla="*/ 75091 w 81875"/>
                <a:gd name="connsiteY17" fmla="*/ 327 h 4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875" h="43507">
                  <a:moveTo>
                    <a:pt x="75091" y="327"/>
                  </a:moveTo>
                  <a:cubicBezTo>
                    <a:pt x="68804" y="-817"/>
                    <a:pt x="64804" y="898"/>
                    <a:pt x="63089" y="7756"/>
                  </a:cubicBezTo>
                  <a:cubicBezTo>
                    <a:pt x="60804" y="16328"/>
                    <a:pt x="54517" y="20900"/>
                    <a:pt x="47088" y="23758"/>
                  </a:cubicBezTo>
                  <a:cubicBezTo>
                    <a:pt x="43087" y="25472"/>
                    <a:pt x="38515" y="24901"/>
                    <a:pt x="35086" y="20900"/>
                  </a:cubicBezTo>
                  <a:lnTo>
                    <a:pt x="35086" y="19757"/>
                  </a:lnTo>
                  <a:lnTo>
                    <a:pt x="34514" y="20329"/>
                  </a:lnTo>
                  <a:lnTo>
                    <a:pt x="35086" y="20900"/>
                  </a:lnTo>
                  <a:cubicBezTo>
                    <a:pt x="27656" y="22615"/>
                    <a:pt x="20227" y="25472"/>
                    <a:pt x="12226" y="24329"/>
                  </a:cubicBezTo>
                  <a:cubicBezTo>
                    <a:pt x="10511" y="24329"/>
                    <a:pt x="9369" y="24329"/>
                    <a:pt x="7654" y="24329"/>
                  </a:cubicBezTo>
                  <a:cubicBezTo>
                    <a:pt x="5939" y="24329"/>
                    <a:pt x="4225" y="24329"/>
                    <a:pt x="3082" y="24901"/>
                  </a:cubicBezTo>
                  <a:cubicBezTo>
                    <a:pt x="1939" y="25472"/>
                    <a:pt x="224" y="26615"/>
                    <a:pt x="224" y="27758"/>
                  </a:cubicBezTo>
                  <a:cubicBezTo>
                    <a:pt x="-347" y="28902"/>
                    <a:pt x="224" y="31187"/>
                    <a:pt x="1368" y="31759"/>
                  </a:cubicBezTo>
                  <a:cubicBezTo>
                    <a:pt x="15655" y="43189"/>
                    <a:pt x="32229" y="45475"/>
                    <a:pt x="49945" y="42046"/>
                  </a:cubicBezTo>
                  <a:cubicBezTo>
                    <a:pt x="51659" y="42046"/>
                    <a:pt x="52803" y="40903"/>
                    <a:pt x="53945" y="40332"/>
                  </a:cubicBezTo>
                  <a:cubicBezTo>
                    <a:pt x="60804" y="36331"/>
                    <a:pt x="65375" y="29473"/>
                    <a:pt x="72805" y="26615"/>
                  </a:cubicBezTo>
                  <a:cubicBezTo>
                    <a:pt x="73948" y="26044"/>
                    <a:pt x="75091" y="24329"/>
                    <a:pt x="75091" y="22615"/>
                  </a:cubicBezTo>
                  <a:cubicBezTo>
                    <a:pt x="75091" y="17472"/>
                    <a:pt x="79663" y="14614"/>
                    <a:pt x="81378" y="10613"/>
                  </a:cubicBezTo>
                  <a:cubicBezTo>
                    <a:pt x="83092" y="6613"/>
                    <a:pt x="80234" y="1469"/>
                    <a:pt x="75091" y="32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0" name="Dowolny kształt: kształt 449">
              <a:extLst>
                <a:ext uri="{FF2B5EF4-FFF2-40B4-BE49-F238E27FC236}">
                  <a16:creationId xmlns:a16="http://schemas.microsoft.com/office/drawing/2014/main" id="{99A308C9-2AF8-4336-87ED-5BB996CDA036}"/>
                </a:ext>
              </a:extLst>
            </p:cNvPr>
            <p:cNvSpPr/>
            <p:nvPr/>
          </p:nvSpPr>
          <p:spPr>
            <a:xfrm>
              <a:off x="6644859" y="2035280"/>
              <a:ext cx="55635" cy="34568"/>
            </a:xfrm>
            <a:custGeom>
              <a:avLst/>
              <a:gdLst>
                <a:gd name="connsiteX0" fmla="*/ 1866 w 55635"/>
                <a:gd name="connsiteY0" fmla="*/ 14480 h 34568"/>
                <a:gd name="connsiteX1" fmla="*/ 17297 w 55635"/>
                <a:gd name="connsiteY1" fmla="*/ 23624 h 34568"/>
                <a:gd name="connsiteX2" fmla="*/ 30441 w 55635"/>
                <a:gd name="connsiteY2" fmla="*/ 32196 h 34568"/>
                <a:gd name="connsiteX3" fmla="*/ 53873 w 55635"/>
                <a:gd name="connsiteY3" fmla="*/ 22481 h 34568"/>
                <a:gd name="connsiteX4" fmla="*/ 55016 w 55635"/>
                <a:gd name="connsiteY4" fmla="*/ 13337 h 34568"/>
                <a:gd name="connsiteX5" fmla="*/ 55587 w 55635"/>
                <a:gd name="connsiteY5" fmla="*/ 11051 h 34568"/>
                <a:gd name="connsiteX6" fmla="*/ 44729 w 55635"/>
                <a:gd name="connsiteY6" fmla="*/ 192 h 34568"/>
                <a:gd name="connsiteX7" fmla="*/ 24155 w 55635"/>
                <a:gd name="connsiteY7" fmla="*/ 1907 h 34568"/>
                <a:gd name="connsiteX8" fmla="*/ 8153 w 55635"/>
                <a:gd name="connsiteY8" fmla="*/ 3621 h 34568"/>
                <a:gd name="connsiteX9" fmla="*/ 1866 w 55635"/>
                <a:gd name="connsiteY9" fmla="*/ 7050 h 34568"/>
                <a:gd name="connsiteX10" fmla="*/ 152 w 55635"/>
                <a:gd name="connsiteY10" fmla="*/ 11051 h 34568"/>
                <a:gd name="connsiteX11" fmla="*/ 1866 w 55635"/>
                <a:gd name="connsiteY11" fmla="*/ 14480 h 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635" h="34568">
                  <a:moveTo>
                    <a:pt x="1866" y="14480"/>
                  </a:moveTo>
                  <a:cubicBezTo>
                    <a:pt x="8153" y="15623"/>
                    <a:pt x="13868" y="17909"/>
                    <a:pt x="17297" y="23624"/>
                  </a:cubicBezTo>
                  <a:cubicBezTo>
                    <a:pt x="23583" y="23624"/>
                    <a:pt x="25870" y="29339"/>
                    <a:pt x="30441" y="32196"/>
                  </a:cubicBezTo>
                  <a:cubicBezTo>
                    <a:pt x="40157" y="37911"/>
                    <a:pt x="52158" y="32768"/>
                    <a:pt x="53873" y="22481"/>
                  </a:cubicBezTo>
                  <a:cubicBezTo>
                    <a:pt x="54445" y="19623"/>
                    <a:pt x="54445" y="16194"/>
                    <a:pt x="55016" y="13337"/>
                  </a:cubicBezTo>
                  <a:cubicBezTo>
                    <a:pt x="55016" y="12765"/>
                    <a:pt x="55016" y="11622"/>
                    <a:pt x="55587" y="11051"/>
                  </a:cubicBezTo>
                  <a:cubicBezTo>
                    <a:pt x="56159" y="3050"/>
                    <a:pt x="51587" y="-951"/>
                    <a:pt x="44729" y="192"/>
                  </a:cubicBezTo>
                  <a:cubicBezTo>
                    <a:pt x="37871" y="1335"/>
                    <a:pt x="31013" y="2478"/>
                    <a:pt x="24155" y="1907"/>
                  </a:cubicBezTo>
                  <a:cubicBezTo>
                    <a:pt x="19011" y="1335"/>
                    <a:pt x="13296" y="3050"/>
                    <a:pt x="8153" y="3621"/>
                  </a:cubicBezTo>
                  <a:cubicBezTo>
                    <a:pt x="5867" y="4193"/>
                    <a:pt x="3581" y="5336"/>
                    <a:pt x="1866" y="7050"/>
                  </a:cubicBezTo>
                  <a:cubicBezTo>
                    <a:pt x="723" y="7622"/>
                    <a:pt x="152" y="9908"/>
                    <a:pt x="152" y="11051"/>
                  </a:cubicBezTo>
                  <a:cubicBezTo>
                    <a:pt x="-419" y="12194"/>
                    <a:pt x="723" y="14480"/>
                    <a:pt x="1866" y="1448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1" name="Dowolny kształt: kształt 450">
              <a:extLst>
                <a:ext uri="{FF2B5EF4-FFF2-40B4-BE49-F238E27FC236}">
                  <a16:creationId xmlns:a16="http://schemas.microsoft.com/office/drawing/2014/main" id="{08AE186C-E38A-44E6-BF7A-77F159071E26}"/>
                </a:ext>
              </a:extLst>
            </p:cNvPr>
            <p:cNvSpPr/>
            <p:nvPr/>
          </p:nvSpPr>
          <p:spPr>
            <a:xfrm>
              <a:off x="10099239" y="2149772"/>
              <a:ext cx="55805" cy="37147"/>
            </a:xfrm>
            <a:custGeom>
              <a:avLst/>
              <a:gdLst>
                <a:gd name="connsiteX0" fmla="*/ 1060 w 55805"/>
                <a:gd name="connsiteY0" fmla="*/ 36576 h 37147"/>
                <a:gd name="connsiteX1" fmla="*/ 3347 w 55805"/>
                <a:gd name="connsiteY1" fmla="*/ 37148 h 37147"/>
                <a:gd name="connsiteX2" fmla="*/ 25635 w 55805"/>
                <a:gd name="connsiteY2" fmla="*/ 31433 h 37147"/>
                <a:gd name="connsiteX3" fmla="*/ 51352 w 55805"/>
                <a:gd name="connsiteY3" fmla="*/ 28575 h 37147"/>
                <a:gd name="connsiteX4" fmla="*/ 54782 w 55805"/>
                <a:gd name="connsiteY4" fmla="*/ 19431 h 37147"/>
                <a:gd name="connsiteX5" fmla="*/ 37065 w 55805"/>
                <a:gd name="connsiteY5" fmla="*/ 4572 h 37147"/>
                <a:gd name="connsiteX6" fmla="*/ 26207 w 55805"/>
                <a:gd name="connsiteY6" fmla="*/ 572 h 37147"/>
                <a:gd name="connsiteX7" fmla="*/ 14777 w 55805"/>
                <a:gd name="connsiteY7" fmla="*/ 0 h 37147"/>
                <a:gd name="connsiteX8" fmla="*/ 6204 w 55805"/>
                <a:gd name="connsiteY8" fmla="*/ 6858 h 37147"/>
                <a:gd name="connsiteX9" fmla="*/ 2775 w 55805"/>
                <a:gd name="connsiteY9" fmla="*/ 25718 h 37147"/>
                <a:gd name="connsiteX10" fmla="*/ 489 w 55805"/>
                <a:gd name="connsiteY10" fmla="*/ 34862 h 37147"/>
                <a:gd name="connsiteX11" fmla="*/ 1060 w 55805"/>
                <a:gd name="connsiteY11" fmla="*/ 36576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05" h="37147">
                  <a:moveTo>
                    <a:pt x="1060" y="36576"/>
                  </a:moveTo>
                  <a:cubicBezTo>
                    <a:pt x="1632" y="37148"/>
                    <a:pt x="2775" y="37148"/>
                    <a:pt x="3347" y="37148"/>
                  </a:cubicBezTo>
                  <a:cubicBezTo>
                    <a:pt x="10205" y="32575"/>
                    <a:pt x="17634" y="31433"/>
                    <a:pt x="25635" y="31433"/>
                  </a:cubicBezTo>
                  <a:cubicBezTo>
                    <a:pt x="34207" y="31433"/>
                    <a:pt x="42780" y="29718"/>
                    <a:pt x="51352" y="28575"/>
                  </a:cubicBezTo>
                  <a:cubicBezTo>
                    <a:pt x="55353" y="28003"/>
                    <a:pt x="57067" y="22860"/>
                    <a:pt x="54782" y="19431"/>
                  </a:cubicBezTo>
                  <a:cubicBezTo>
                    <a:pt x="50781" y="12573"/>
                    <a:pt x="45066" y="6858"/>
                    <a:pt x="37065" y="4572"/>
                  </a:cubicBezTo>
                  <a:cubicBezTo>
                    <a:pt x="33065" y="3429"/>
                    <a:pt x="29635" y="1714"/>
                    <a:pt x="26207" y="572"/>
                  </a:cubicBezTo>
                  <a:cubicBezTo>
                    <a:pt x="22206" y="0"/>
                    <a:pt x="18205" y="0"/>
                    <a:pt x="14777" y="0"/>
                  </a:cubicBezTo>
                  <a:cubicBezTo>
                    <a:pt x="11347" y="0"/>
                    <a:pt x="6775" y="4000"/>
                    <a:pt x="6204" y="6858"/>
                  </a:cubicBezTo>
                  <a:cubicBezTo>
                    <a:pt x="5061" y="11430"/>
                    <a:pt x="4490" y="16002"/>
                    <a:pt x="2775" y="25718"/>
                  </a:cubicBezTo>
                  <a:cubicBezTo>
                    <a:pt x="2775" y="25718"/>
                    <a:pt x="1632" y="30289"/>
                    <a:pt x="489" y="34862"/>
                  </a:cubicBezTo>
                  <a:cubicBezTo>
                    <a:pt x="-654" y="35433"/>
                    <a:pt x="489" y="36004"/>
                    <a:pt x="1060" y="3657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2" name="Dowolny kształt: kształt 451">
              <a:extLst>
                <a:ext uri="{FF2B5EF4-FFF2-40B4-BE49-F238E27FC236}">
                  <a16:creationId xmlns:a16="http://schemas.microsoft.com/office/drawing/2014/main" id="{3B2DC75C-B649-407B-89BE-BE5E3D97AEBF}"/>
                </a:ext>
              </a:extLst>
            </p:cNvPr>
            <p:cNvSpPr/>
            <p:nvPr/>
          </p:nvSpPr>
          <p:spPr>
            <a:xfrm>
              <a:off x="10212948" y="3949954"/>
              <a:ext cx="46227" cy="39832"/>
            </a:xfrm>
            <a:custGeom>
              <a:avLst/>
              <a:gdLst>
                <a:gd name="connsiteX0" fmla="*/ 46228 w 46227"/>
                <a:gd name="connsiteY0" fmla="*/ 8616 h 39832"/>
                <a:gd name="connsiteX1" fmla="*/ 42799 w 46227"/>
                <a:gd name="connsiteY1" fmla="*/ 2901 h 39832"/>
                <a:gd name="connsiteX2" fmla="*/ 35370 w 46227"/>
                <a:gd name="connsiteY2" fmla="*/ 43 h 39832"/>
                <a:gd name="connsiteX3" fmla="*/ 31369 w 46227"/>
                <a:gd name="connsiteY3" fmla="*/ 43 h 39832"/>
                <a:gd name="connsiteX4" fmla="*/ 2794 w 46227"/>
                <a:gd name="connsiteY4" fmla="*/ 13759 h 39832"/>
                <a:gd name="connsiteX5" fmla="*/ 508 w 46227"/>
                <a:gd name="connsiteY5" fmla="*/ 17760 h 39832"/>
                <a:gd name="connsiteX6" fmla="*/ 11938 w 46227"/>
                <a:gd name="connsiteY6" fmla="*/ 38905 h 39832"/>
                <a:gd name="connsiteX7" fmla="*/ 37084 w 46227"/>
                <a:gd name="connsiteY7" fmla="*/ 30333 h 39832"/>
                <a:gd name="connsiteX8" fmla="*/ 46228 w 46227"/>
                <a:gd name="connsiteY8" fmla="*/ 8616 h 39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227" h="39832">
                  <a:moveTo>
                    <a:pt x="46228" y="8616"/>
                  </a:moveTo>
                  <a:cubicBezTo>
                    <a:pt x="46228" y="6901"/>
                    <a:pt x="44513" y="4044"/>
                    <a:pt x="42799" y="2901"/>
                  </a:cubicBezTo>
                  <a:cubicBezTo>
                    <a:pt x="40513" y="1186"/>
                    <a:pt x="37084" y="615"/>
                    <a:pt x="35370" y="43"/>
                  </a:cubicBezTo>
                  <a:cubicBezTo>
                    <a:pt x="33083" y="43"/>
                    <a:pt x="32512" y="43"/>
                    <a:pt x="31369" y="43"/>
                  </a:cubicBezTo>
                  <a:cubicBezTo>
                    <a:pt x="19368" y="-528"/>
                    <a:pt x="10223" y="4615"/>
                    <a:pt x="2794" y="13759"/>
                  </a:cubicBezTo>
                  <a:cubicBezTo>
                    <a:pt x="1651" y="14902"/>
                    <a:pt x="1080" y="16617"/>
                    <a:pt x="508" y="17760"/>
                  </a:cubicBezTo>
                  <a:cubicBezTo>
                    <a:pt x="-1778" y="26332"/>
                    <a:pt x="3937" y="36048"/>
                    <a:pt x="11938" y="38905"/>
                  </a:cubicBezTo>
                  <a:cubicBezTo>
                    <a:pt x="19939" y="41763"/>
                    <a:pt x="31940" y="37762"/>
                    <a:pt x="37084" y="30333"/>
                  </a:cubicBezTo>
                  <a:cubicBezTo>
                    <a:pt x="41656" y="23475"/>
                    <a:pt x="45085" y="16045"/>
                    <a:pt x="46228" y="86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3" name="Dowolny kształt: kształt 452">
              <a:extLst>
                <a:ext uri="{FF2B5EF4-FFF2-40B4-BE49-F238E27FC236}">
                  <a16:creationId xmlns:a16="http://schemas.microsoft.com/office/drawing/2014/main" id="{794281CD-E929-4FE7-B9B8-F1DAB3E6ABD7}"/>
                </a:ext>
              </a:extLst>
            </p:cNvPr>
            <p:cNvSpPr/>
            <p:nvPr/>
          </p:nvSpPr>
          <p:spPr>
            <a:xfrm>
              <a:off x="8252763" y="3507036"/>
              <a:ext cx="29594" cy="54338"/>
            </a:xfrm>
            <a:custGeom>
              <a:avLst/>
              <a:gdLst>
                <a:gd name="connsiteX0" fmla="*/ 448 w 29594"/>
                <a:gd name="connsiteY0" fmla="*/ 13765 h 54338"/>
                <a:gd name="connsiteX1" fmla="*/ 3877 w 29594"/>
                <a:gd name="connsiteY1" fmla="*/ 41197 h 54338"/>
                <a:gd name="connsiteX2" fmla="*/ 23880 w 29594"/>
                <a:gd name="connsiteY2" fmla="*/ 50341 h 54338"/>
                <a:gd name="connsiteX3" fmla="*/ 29023 w 29594"/>
                <a:gd name="connsiteY3" fmla="*/ 42911 h 54338"/>
                <a:gd name="connsiteX4" fmla="*/ 29023 w 29594"/>
                <a:gd name="connsiteY4" fmla="*/ 28623 h 54338"/>
                <a:gd name="connsiteX5" fmla="*/ 29595 w 29594"/>
                <a:gd name="connsiteY5" fmla="*/ 28623 h 54338"/>
                <a:gd name="connsiteX6" fmla="*/ 29023 w 29594"/>
                <a:gd name="connsiteY6" fmla="*/ 19480 h 54338"/>
                <a:gd name="connsiteX7" fmla="*/ 29023 w 29594"/>
                <a:gd name="connsiteY7" fmla="*/ 12622 h 54338"/>
                <a:gd name="connsiteX8" fmla="*/ 10736 w 29594"/>
                <a:gd name="connsiteY8" fmla="*/ 2335 h 54338"/>
                <a:gd name="connsiteX9" fmla="*/ 2734 w 29594"/>
                <a:gd name="connsiteY9" fmla="*/ 7478 h 54338"/>
                <a:gd name="connsiteX10" fmla="*/ 448 w 29594"/>
                <a:gd name="connsiteY10" fmla="*/ 13765 h 5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94" h="54338">
                  <a:moveTo>
                    <a:pt x="448" y="13765"/>
                  </a:moveTo>
                  <a:cubicBezTo>
                    <a:pt x="3877" y="22908"/>
                    <a:pt x="3877" y="32053"/>
                    <a:pt x="3877" y="41197"/>
                  </a:cubicBezTo>
                  <a:cubicBezTo>
                    <a:pt x="4449" y="54913"/>
                    <a:pt x="11307" y="57770"/>
                    <a:pt x="23880" y="50341"/>
                  </a:cubicBezTo>
                  <a:cubicBezTo>
                    <a:pt x="26737" y="48626"/>
                    <a:pt x="28452" y="46340"/>
                    <a:pt x="29023" y="42911"/>
                  </a:cubicBezTo>
                  <a:cubicBezTo>
                    <a:pt x="29595" y="38339"/>
                    <a:pt x="29023" y="33767"/>
                    <a:pt x="29023" y="28623"/>
                  </a:cubicBezTo>
                  <a:cubicBezTo>
                    <a:pt x="29023" y="28623"/>
                    <a:pt x="29595" y="28623"/>
                    <a:pt x="29595" y="28623"/>
                  </a:cubicBezTo>
                  <a:cubicBezTo>
                    <a:pt x="29595" y="25766"/>
                    <a:pt x="29023" y="22337"/>
                    <a:pt x="29023" y="19480"/>
                  </a:cubicBezTo>
                  <a:cubicBezTo>
                    <a:pt x="29023" y="17193"/>
                    <a:pt x="29023" y="14908"/>
                    <a:pt x="29023" y="12622"/>
                  </a:cubicBezTo>
                  <a:cubicBezTo>
                    <a:pt x="28452" y="5192"/>
                    <a:pt x="19879" y="-4523"/>
                    <a:pt x="10736" y="2335"/>
                  </a:cubicBezTo>
                  <a:cubicBezTo>
                    <a:pt x="8449" y="4049"/>
                    <a:pt x="5592" y="5763"/>
                    <a:pt x="2734" y="7478"/>
                  </a:cubicBezTo>
                  <a:cubicBezTo>
                    <a:pt x="448" y="9193"/>
                    <a:pt x="-694" y="11478"/>
                    <a:pt x="448" y="1376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4" name="Dowolny kształt: kształt 453">
              <a:extLst>
                <a:ext uri="{FF2B5EF4-FFF2-40B4-BE49-F238E27FC236}">
                  <a16:creationId xmlns:a16="http://schemas.microsoft.com/office/drawing/2014/main" id="{5BA2FE7B-6FD0-4054-A2D2-1AD1944783E3}"/>
                </a:ext>
              </a:extLst>
            </p:cNvPr>
            <p:cNvSpPr/>
            <p:nvPr/>
          </p:nvSpPr>
          <p:spPr>
            <a:xfrm>
              <a:off x="6896077" y="2649692"/>
              <a:ext cx="42410" cy="41333"/>
            </a:xfrm>
            <a:custGeom>
              <a:avLst/>
              <a:gdLst>
                <a:gd name="connsiteX0" fmla="*/ 394 w 42410"/>
                <a:gd name="connsiteY0" fmla="*/ 28718 h 41333"/>
                <a:gd name="connsiteX1" fmla="*/ 10109 w 42410"/>
                <a:gd name="connsiteY1" fmla="*/ 41291 h 41333"/>
                <a:gd name="connsiteX2" fmla="*/ 38113 w 42410"/>
                <a:gd name="connsiteY2" fmla="*/ 24146 h 41333"/>
                <a:gd name="connsiteX3" fmla="*/ 42113 w 42410"/>
                <a:gd name="connsiteY3" fmla="*/ 13287 h 41333"/>
                <a:gd name="connsiteX4" fmla="*/ 37541 w 42410"/>
                <a:gd name="connsiteY4" fmla="*/ 3000 h 41333"/>
                <a:gd name="connsiteX5" fmla="*/ 19825 w 42410"/>
                <a:gd name="connsiteY5" fmla="*/ 3000 h 41333"/>
                <a:gd name="connsiteX6" fmla="*/ 394 w 42410"/>
                <a:gd name="connsiteY6" fmla="*/ 26432 h 41333"/>
                <a:gd name="connsiteX7" fmla="*/ 394 w 42410"/>
                <a:gd name="connsiteY7" fmla="*/ 28718 h 4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10" h="41333">
                  <a:moveTo>
                    <a:pt x="394" y="28718"/>
                  </a:moveTo>
                  <a:cubicBezTo>
                    <a:pt x="-1321" y="35576"/>
                    <a:pt x="2680" y="41291"/>
                    <a:pt x="10109" y="41291"/>
                  </a:cubicBezTo>
                  <a:cubicBezTo>
                    <a:pt x="23254" y="41862"/>
                    <a:pt x="32969" y="36719"/>
                    <a:pt x="38113" y="24146"/>
                  </a:cubicBezTo>
                  <a:cubicBezTo>
                    <a:pt x="39827" y="20717"/>
                    <a:pt x="40970" y="16716"/>
                    <a:pt x="42113" y="13287"/>
                  </a:cubicBezTo>
                  <a:cubicBezTo>
                    <a:pt x="43256" y="10430"/>
                    <a:pt x="40970" y="5286"/>
                    <a:pt x="37541" y="3000"/>
                  </a:cubicBezTo>
                  <a:cubicBezTo>
                    <a:pt x="31826" y="-1000"/>
                    <a:pt x="24968" y="-1000"/>
                    <a:pt x="19825" y="3000"/>
                  </a:cubicBezTo>
                  <a:cubicBezTo>
                    <a:pt x="11252" y="8715"/>
                    <a:pt x="4966" y="16716"/>
                    <a:pt x="394" y="26432"/>
                  </a:cubicBezTo>
                  <a:cubicBezTo>
                    <a:pt x="965" y="27003"/>
                    <a:pt x="965" y="27575"/>
                    <a:pt x="394" y="2871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5" name="Dowolny kształt: kształt 454">
              <a:extLst>
                <a:ext uri="{FF2B5EF4-FFF2-40B4-BE49-F238E27FC236}">
                  <a16:creationId xmlns:a16="http://schemas.microsoft.com/office/drawing/2014/main" id="{DC41297A-6F0F-4D21-83FD-D9A3CB71BE72}"/>
                </a:ext>
              </a:extLst>
            </p:cNvPr>
            <p:cNvSpPr/>
            <p:nvPr/>
          </p:nvSpPr>
          <p:spPr>
            <a:xfrm>
              <a:off x="5762615" y="3010659"/>
              <a:ext cx="26440" cy="69197"/>
            </a:xfrm>
            <a:custGeom>
              <a:avLst/>
              <a:gdLst>
                <a:gd name="connsiteX0" fmla="*/ 12573 w 26440"/>
                <a:gd name="connsiteY0" fmla="*/ 364 h 69197"/>
                <a:gd name="connsiteX1" fmla="*/ 4000 w 26440"/>
                <a:gd name="connsiteY1" fmla="*/ 3221 h 69197"/>
                <a:gd name="connsiteX2" fmla="*/ 0 w 26440"/>
                <a:gd name="connsiteY2" fmla="*/ 14080 h 69197"/>
                <a:gd name="connsiteX3" fmla="*/ 1143 w 26440"/>
                <a:gd name="connsiteY3" fmla="*/ 27796 h 69197"/>
                <a:gd name="connsiteX4" fmla="*/ 571 w 26440"/>
                <a:gd name="connsiteY4" fmla="*/ 27796 h 69197"/>
                <a:gd name="connsiteX5" fmla="*/ 1715 w 26440"/>
                <a:gd name="connsiteY5" fmla="*/ 39226 h 69197"/>
                <a:gd name="connsiteX6" fmla="*/ 9144 w 26440"/>
                <a:gd name="connsiteY6" fmla="*/ 66086 h 69197"/>
                <a:gd name="connsiteX7" fmla="*/ 12573 w 26440"/>
                <a:gd name="connsiteY7" fmla="*/ 68944 h 69197"/>
                <a:gd name="connsiteX8" fmla="*/ 14859 w 26440"/>
                <a:gd name="connsiteY8" fmla="*/ 68944 h 69197"/>
                <a:gd name="connsiteX9" fmla="*/ 16573 w 26440"/>
                <a:gd name="connsiteY9" fmla="*/ 67229 h 69197"/>
                <a:gd name="connsiteX10" fmla="*/ 19431 w 26440"/>
                <a:gd name="connsiteY10" fmla="*/ 30653 h 69197"/>
                <a:gd name="connsiteX11" fmla="*/ 26289 w 26440"/>
                <a:gd name="connsiteY11" fmla="*/ 10651 h 69197"/>
                <a:gd name="connsiteX12" fmla="*/ 24575 w 26440"/>
                <a:gd name="connsiteY12" fmla="*/ 6650 h 69197"/>
                <a:gd name="connsiteX13" fmla="*/ 12573 w 26440"/>
                <a:gd name="connsiteY13" fmla="*/ 364 h 6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40" h="69197">
                  <a:moveTo>
                    <a:pt x="12573" y="364"/>
                  </a:moveTo>
                  <a:cubicBezTo>
                    <a:pt x="10287" y="-779"/>
                    <a:pt x="5715" y="935"/>
                    <a:pt x="4000" y="3221"/>
                  </a:cubicBezTo>
                  <a:cubicBezTo>
                    <a:pt x="1715" y="6650"/>
                    <a:pt x="0" y="10079"/>
                    <a:pt x="0" y="14080"/>
                  </a:cubicBezTo>
                  <a:cubicBezTo>
                    <a:pt x="0" y="18652"/>
                    <a:pt x="571" y="23224"/>
                    <a:pt x="1143" y="27796"/>
                  </a:cubicBezTo>
                  <a:cubicBezTo>
                    <a:pt x="1143" y="27796"/>
                    <a:pt x="571" y="27796"/>
                    <a:pt x="571" y="27796"/>
                  </a:cubicBezTo>
                  <a:cubicBezTo>
                    <a:pt x="1143" y="31796"/>
                    <a:pt x="1715" y="35797"/>
                    <a:pt x="1715" y="39226"/>
                  </a:cubicBezTo>
                  <a:cubicBezTo>
                    <a:pt x="1143" y="48941"/>
                    <a:pt x="4572" y="57514"/>
                    <a:pt x="9144" y="66086"/>
                  </a:cubicBezTo>
                  <a:cubicBezTo>
                    <a:pt x="9715" y="67229"/>
                    <a:pt x="11430" y="68372"/>
                    <a:pt x="12573" y="68944"/>
                  </a:cubicBezTo>
                  <a:cubicBezTo>
                    <a:pt x="13145" y="69515"/>
                    <a:pt x="14288" y="68944"/>
                    <a:pt x="14859" y="68944"/>
                  </a:cubicBezTo>
                  <a:cubicBezTo>
                    <a:pt x="15430" y="68372"/>
                    <a:pt x="16573" y="67801"/>
                    <a:pt x="16573" y="67229"/>
                  </a:cubicBezTo>
                  <a:cubicBezTo>
                    <a:pt x="12001" y="54656"/>
                    <a:pt x="15430" y="42655"/>
                    <a:pt x="19431" y="30653"/>
                  </a:cubicBezTo>
                  <a:cubicBezTo>
                    <a:pt x="21717" y="23795"/>
                    <a:pt x="24003" y="17509"/>
                    <a:pt x="26289" y="10651"/>
                  </a:cubicBezTo>
                  <a:cubicBezTo>
                    <a:pt x="26860" y="9508"/>
                    <a:pt x="25718" y="7222"/>
                    <a:pt x="24575" y="6650"/>
                  </a:cubicBezTo>
                  <a:cubicBezTo>
                    <a:pt x="21145" y="4364"/>
                    <a:pt x="16573" y="2650"/>
                    <a:pt x="12573" y="36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6" name="Dowolny kształt: kształt 455">
              <a:extLst>
                <a:ext uri="{FF2B5EF4-FFF2-40B4-BE49-F238E27FC236}">
                  <a16:creationId xmlns:a16="http://schemas.microsoft.com/office/drawing/2014/main" id="{FFB526FF-B3DA-4900-AE27-4CD711FCEEB5}"/>
                </a:ext>
              </a:extLst>
            </p:cNvPr>
            <p:cNvSpPr/>
            <p:nvPr/>
          </p:nvSpPr>
          <p:spPr>
            <a:xfrm>
              <a:off x="10516923" y="4540928"/>
              <a:ext cx="70865" cy="39116"/>
            </a:xfrm>
            <a:custGeom>
              <a:avLst/>
              <a:gdLst>
                <a:gd name="connsiteX0" fmla="*/ 6286 w 70865"/>
                <a:gd name="connsiteY0" fmla="*/ 38862 h 39116"/>
                <a:gd name="connsiteX1" fmla="*/ 29146 w 70865"/>
                <a:gd name="connsiteY1" fmla="*/ 27432 h 39116"/>
                <a:gd name="connsiteX2" fmla="*/ 53721 w 70865"/>
                <a:gd name="connsiteY2" fmla="*/ 14288 h 39116"/>
                <a:gd name="connsiteX3" fmla="*/ 64579 w 70865"/>
                <a:gd name="connsiteY3" fmla="*/ 9716 h 39116"/>
                <a:gd name="connsiteX4" fmla="*/ 70866 w 70865"/>
                <a:gd name="connsiteY4" fmla="*/ 3429 h 39116"/>
                <a:gd name="connsiteX5" fmla="*/ 63436 w 70865"/>
                <a:gd name="connsiteY5" fmla="*/ 0 h 39116"/>
                <a:gd name="connsiteX6" fmla="*/ 27432 w 70865"/>
                <a:gd name="connsiteY6" fmla="*/ 8573 h 39116"/>
                <a:gd name="connsiteX7" fmla="*/ 16573 w 70865"/>
                <a:gd name="connsiteY7" fmla="*/ 12573 h 39116"/>
                <a:gd name="connsiteX8" fmla="*/ 7429 w 70865"/>
                <a:gd name="connsiteY8" fmla="*/ 20003 h 39116"/>
                <a:gd name="connsiteX9" fmla="*/ 0 w 70865"/>
                <a:gd name="connsiteY9" fmla="*/ 38862 h 39116"/>
                <a:gd name="connsiteX10" fmla="*/ 6286 w 70865"/>
                <a:gd name="connsiteY10" fmla="*/ 38862 h 3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865" h="39116">
                  <a:moveTo>
                    <a:pt x="6286" y="38862"/>
                  </a:moveTo>
                  <a:cubicBezTo>
                    <a:pt x="14288" y="36004"/>
                    <a:pt x="22860" y="33719"/>
                    <a:pt x="29146" y="27432"/>
                  </a:cubicBezTo>
                  <a:cubicBezTo>
                    <a:pt x="36004" y="20574"/>
                    <a:pt x="44006" y="16002"/>
                    <a:pt x="53721" y="14288"/>
                  </a:cubicBezTo>
                  <a:cubicBezTo>
                    <a:pt x="57721" y="13716"/>
                    <a:pt x="61151" y="11430"/>
                    <a:pt x="64579" y="9716"/>
                  </a:cubicBezTo>
                  <a:cubicBezTo>
                    <a:pt x="67437" y="8001"/>
                    <a:pt x="70294" y="6858"/>
                    <a:pt x="70866" y="3429"/>
                  </a:cubicBezTo>
                  <a:cubicBezTo>
                    <a:pt x="70866" y="1714"/>
                    <a:pt x="67437" y="0"/>
                    <a:pt x="63436" y="0"/>
                  </a:cubicBezTo>
                  <a:cubicBezTo>
                    <a:pt x="50863" y="571"/>
                    <a:pt x="38291" y="0"/>
                    <a:pt x="27432" y="8573"/>
                  </a:cubicBezTo>
                  <a:cubicBezTo>
                    <a:pt x="24574" y="10859"/>
                    <a:pt x="20003" y="10859"/>
                    <a:pt x="16573" y="12573"/>
                  </a:cubicBezTo>
                  <a:cubicBezTo>
                    <a:pt x="13144" y="14288"/>
                    <a:pt x="9716" y="17145"/>
                    <a:pt x="7429" y="20003"/>
                  </a:cubicBezTo>
                  <a:cubicBezTo>
                    <a:pt x="2858" y="25718"/>
                    <a:pt x="0" y="31433"/>
                    <a:pt x="0" y="38862"/>
                  </a:cubicBezTo>
                  <a:cubicBezTo>
                    <a:pt x="2286" y="38862"/>
                    <a:pt x="4572" y="39434"/>
                    <a:pt x="6286" y="3886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7" name="Dowolny kształt: kształt 456">
              <a:extLst>
                <a:ext uri="{FF2B5EF4-FFF2-40B4-BE49-F238E27FC236}">
                  <a16:creationId xmlns:a16="http://schemas.microsoft.com/office/drawing/2014/main" id="{C2A22EA3-F716-459B-B8A4-4E2784962EBA}"/>
                </a:ext>
              </a:extLst>
            </p:cNvPr>
            <p:cNvSpPr/>
            <p:nvPr/>
          </p:nvSpPr>
          <p:spPr>
            <a:xfrm>
              <a:off x="5280840" y="2479862"/>
              <a:ext cx="45148" cy="43247"/>
            </a:xfrm>
            <a:custGeom>
              <a:avLst/>
              <a:gdLst>
                <a:gd name="connsiteX0" fmla="*/ 2286 w 45148"/>
                <a:gd name="connsiteY0" fmla="*/ 17953 h 43247"/>
                <a:gd name="connsiteX1" fmla="*/ 8573 w 45148"/>
                <a:gd name="connsiteY1" fmla="*/ 20239 h 43247"/>
                <a:gd name="connsiteX2" fmla="*/ 19431 w 45148"/>
                <a:gd name="connsiteY2" fmla="*/ 27669 h 43247"/>
                <a:gd name="connsiteX3" fmla="*/ 24575 w 45148"/>
                <a:gd name="connsiteY3" fmla="*/ 40813 h 43247"/>
                <a:gd name="connsiteX4" fmla="*/ 30290 w 45148"/>
                <a:gd name="connsiteY4" fmla="*/ 43099 h 43247"/>
                <a:gd name="connsiteX5" fmla="*/ 43434 w 45148"/>
                <a:gd name="connsiteY5" fmla="*/ 39099 h 43247"/>
                <a:gd name="connsiteX6" fmla="*/ 45149 w 45148"/>
                <a:gd name="connsiteY6" fmla="*/ 37384 h 43247"/>
                <a:gd name="connsiteX7" fmla="*/ 45149 w 45148"/>
                <a:gd name="connsiteY7" fmla="*/ 35098 h 43247"/>
                <a:gd name="connsiteX8" fmla="*/ 37148 w 45148"/>
                <a:gd name="connsiteY8" fmla="*/ 18525 h 43247"/>
                <a:gd name="connsiteX9" fmla="*/ 22289 w 45148"/>
                <a:gd name="connsiteY9" fmla="*/ 5952 h 43247"/>
                <a:gd name="connsiteX10" fmla="*/ 12573 w 45148"/>
                <a:gd name="connsiteY10" fmla="*/ 237 h 43247"/>
                <a:gd name="connsiteX11" fmla="*/ 8573 w 45148"/>
                <a:gd name="connsiteY11" fmla="*/ 808 h 43247"/>
                <a:gd name="connsiteX12" fmla="*/ 0 w 45148"/>
                <a:gd name="connsiteY12" fmla="*/ 11667 h 43247"/>
                <a:gd name="connsiteX13" fmla="*/ 2286 w 45148"/>
                <a:gd name="connsiteY13" fmla="*/ 17953 h 4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48" h="43247">
                  <a:moveTo>
                    <a:pt x="2286" y="17953"/>
                  </a:moveTo>
                  <a:cubicBezTo>
                    <a:pt x="4000" y="19096"/>
                    <a:pt x="6286" y="20239"/>
                    <a:pt x="8573" y="20239"/>
                  </a:cubicBezTo>
                  <a:cubicBezTo>
                    <a:pt x="13716" y="20239"/>
                    <a:pt x="17145" y="22525"/>
                    <a:pt x="19431" y="27669"/>
                  </a:cubicBezTo>
                  <a:cubicBezTo>
                    <a:pt x="21145" y="32241"/>
                    <a:pt x="22860" y="36241"/>
                    <a:pt x="24575" y="40813"/>
                  </a:cubicBezTo>
                  <a:cubicBezTo>
                    <a:pt x="25146" y="42528"/>
                    <a:pt x="28004" y="43671"/>
                    <a:pt x="30290" y="43099"/>
                  </a:cubicBezTo>
                  <a:cubicBezTo>
                    <a:pt x="34861" y="41956"/>
                    <a:pt x="39434" y="40242"/>
                    <a:pt x="43434" y="39099"/>
                  </a:cubicBezTo>
                  <a:cubicBezTo>
                    <a:pt x="44005" y="39099"/>
                    <a:pt x="44577" y="37956"/>
                    <a:pt x="45149" y="37384"/>
                  </a:cubicBezTo>
                  <a:cubicBezTo>
                    <a:pt x="45149" y="36813"/>
                    <a:pt x="45149" y="35670"/>
                    <a:pt x="45149" y="35098"/>
                  </a:cubicBezTo>
                  <a:cubicBezTo>
                    <a:pt x="42291" y="29383"/>
                    <a:pt x="38290" y="24240"/>
                    <a:pt x="37148" y="18525"/>
                  </a:cubicBezTo>
                  <a:cubicBezTo>
                    <a:pt x="34861" y="10524"/>
                    <a:pt x="30290" y="7095"/>
                    <a:pt x="22289" y="5952"/>
                  </a:cubicBezTo>
                  <a:cubicBezTo>
                    <a:pt x="18860" y="5380"/>
                    <a:pt x="16002" y="1951"/>
                    <a:pt x="12573" y="237"/>
                  </a:cubicBezTo>
                  <a:cubicBezTo>
                    <a:pt x="11430" y="-335"/>
                    <a:pt x="9144" y="237"/>
                    <a:pt x="8573" y="808"/>
                  </a:cubicBezTo>
                  <a:cubicBezTo>
                    <a:pt x="5144" y="4237"/>
                    <a:pt x="1715" y="7095"/>
                    <a:pt x="0" y="11667"/>
                  </a:cubicBezTo>
                  <a:cubicBezTo>
                    <a:pt x="0" y="13381"/>
                    <a:pt x="571" y="17382"/>
                    <a:pt x="2286" y="1795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8" name="Dowolny kształt: kształt 457">
              <a:extLst>
                <a:ext uri="{FF2B5EF4-FFF2-40B4-BE49-F238E27FC236}">
                  <a16:creationId xmlns:a16="http://schemas.microsoft.com/office/drawing/2014/main" id="{E7B86BAF-6585-4B4B-8CDB-92FDECB12545}"/>
                </a:ext>
              </a:extLst>
            </p:cNvPr>
            <p:cNvSpPr/>
            <p:nvPr/>
          </p:nvSpPr>
          <p:spPr>
            <a:xfrm>
              <a:off x="6831443" y="2155996"/>
              <a:ext cx="46107" cy="28637"/>
            </a:xfrm>
            <a:custGeom>
              <a:avLst/>
              <a:gdLst>
                <a:gd name="connsiteX0" fmla="*/ 34738 w 46107"/>
                <a:gd name="connsiteY0" fmla="*/ 28066 h 28637"/>
                <a:gd name="connsiteX1" fmla="*/ 45025 w 46107"/>
                <a:gd name="connsiteY1" fmla="*/ 22922 h 28637"/>
                <a:gd name="connsiteX2" fmla="*/ 45025 w 46107"/>
                <a:gd name="connsiteY2" fmla="*/ 16636 h 28637"/>
                <a:gd name="connsiteX3" fmla="*/ 13021 w 46107"/>
                <a:gd name="connsiteY3" fmla="*/ 62 h 28637"/>
                <a:gd name="connsiteX4" fmla="*/ 448 w 46107"/>
                <a:gd name="connsiteY4" fmla="*/ 8063 h 28637"/>
                <a:gd name="connsiteX5" fmla="*/ 2734 w 46107"/>
                <a:gd name="connsiteY5" fmla="*/ 16636 h 28637"/>
                <a:gd name="connsiteX6" fmla="*/ 32452 w 46107"/>
                <a:gd name="connsiteY6" fmla="*/ 28637 h 28637"/>
                <a:gd name="connsiteX7" fmla="*/ 34738 w 46107"/>
                <a:gd name="connsiteY7" fmla="*/ 28066 h 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107" h="28637">
                  <a:moveTo>
                    <a:pt x="34738" y="28066"/>
                  </a:moveTo>
                  <a:cubicBezTo>
                    <a:pt x="38739" y="27494"/>
                    <a:pt x="42168" y="25780"/>
                    <a:pt x="45025" y="22922"/>
                  </a:cubicBezTo>
                  <a:cubicBezTo>
                    <a:pt x="46168" y="21779"/>
                    <a:pt x="46740" y="17778"/>
                    <a:pt x="45025" y="16636"/>
                  </a:cubicBezTo>
                  <a:cubicBezTo>
                    <a:pt x="35881" y="8063"/>
                    <a:pt x="26166" y="1205"/>
                    <a:pt x="13021" y="62"/>
                  </a:cubicBezTo>
                  <a:cubicBezTo>
                    <a:pt x="7878" y="-509"/>
                    <a:pt x="2163" y="2920"/>
                    <a:pt x="448" y="8063"/>
                  </a:cubicBezTo>
                  <a:cubicBezTo>
                    <a:pt x="-695" y="10921"/>
                    <a:pt x="448" y="14921"/>
                    <a:pt x="2734" y="16636"/>
                  </a:cubicBezTo>
                  <a:cubicBezTo>
                    <a:pt x="11878" y="22922"/>
                    <a:pt x="22165" y="26351"/>
                    <a:pt x="32452" y="28637"/>
                  </a:cubicBezTo>
                  <a:cubicBezTo>
                    <a:pt x="33024" y="28066"/>
                    <a:pt x="34167" y="28066"/>
                    <a:pt x="34738" y="2806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9" name="Dowolny kształt: kształt 458">
              <a:extLst>
                <a:ext uri="{FF2B5EF4-FFF2-40B4-BE49-F238E27FC236}">
                  <a16:creationId xmlns:a16="http://schemas.microsoft.com/office/drawing/2014/main" id="{4602962D-70E3-4375-A307-9187D610139A}"/>
                </a:ext>
              </a:extLst>
            </p:cNvPr>
            <p:cNvSpPr/>
            <p:nvPr/>
          </p:nvSpPr>
          <p:spPr>
            <a:xfrm>
              <a:off x="10534536" y="4107180"/>
              <a:ext cx="24766" cy="51414"/>
            </a:xfrm>
            <a:custGeom>
              <a:avLst/>
              <a:gdLst>
                <a:gd name="connsiteX0" fmla="*/ 4675 w 24766"/>
                <a:gd name="connsiteY0" fmla="*/ 551 h 51414"/>
                <a:gd name="connsiteX1" fmla="*/ 675 w 24766"/>
                <a:gd name="connsiteY1" fmla="*/ 7981 h 51414"/>
                <a:gd name="connsiteX2" fmla="*/ 5247 w 24766"/>
                <a:gd name="connsiteY2" fmla="*/ 18839 h 51414"/>
                <a:gd name="connsiteX3" fmla="*/ 5247 w 24766"/>
                <a:gd name="connsiteY3" fmla="*/ 18839 h 51414"/>
                <a:gd name="connsiteX4" fmla="*/ 5818 w 24766"/>
                <a:gd name="connsiteY4" fmla="*/ 18267 h 51414"/>
                <a:gd name="connsiteX5" fmla="*/ 5818 w 24766"/>
                <a:gd name="connsiteY5" fmla="*/ 19411 h 51414"/>
                <a:gd name="connsiteX6" fmla="*/ 8104 w 24766"/>
                <a:gd name="connsiteY6" fmla="*/ 21697 h 51414"/>
                <a:gd name="connsiteX7" fmla="*/ 8104 w 24766"/>
                <a:gd name="connsiteY7" fmla="*/ 23411 h 51414"/>
                <a:gd name="connsiteX8" fmla="*/ 5247 w 24766"/>
                <a:gd name="connsiteY8" fmla="*/ 22839 h 51414"/>
                <a:gd name="connsiteX9" fmla="*/ 5247 w 24766"/>
                <a:gd name="connsiteY9" fmla="*/ 19982 h 51414"/>
                <a:gd name="connsiteX10" fmla="*/ 4675 w 24766"/>
                <a:gd name="connsiteY10" fmla="*/ 19411 h 51414"/>
                <a:gd name="connsiteX11" fmla="*/ 3532 w 24766"/>
                <a:gd name="connsiteY11" fmla="*/ 20554 h 51414"/>
                <a:gd name="connsiteX12" fmla="*/ 2961 w 24766"/>
                <a:gd name="connsiteY12" fmla="*/ 37699 h 51414"/>
                <a:gd name="connsiteX13" fmla="*/ 10390 w 24766"/>
                <a:gd name="connsiteY13" fmla="*/ 49700 h 51414"/>
                <a:gd name="connsiteX14" fmla="*/ 14391 w 24766"/>
                <a:gd name="connsiteY14" fmla="*/ 51414 h 51414"/>
                <a:gd name="connsiteX15" fmla="*/ 18391 w 24766"/>
                <a:gd name="connsiteY15" fmla="*/ 46271 h 51414"/>
                <a:gd name="connsiteX16" fmla="*/ 16677 w 24766"/>
                <a:gd name="connsiteY16" fmla="*/ 39413 h 51414"/>
                <a:gd name="connsiteX17" fmla="*/ 17820 w 24766"/>
                <a:gd name="connsiteY17" fmla="*/ 35412 h 51414"/>
                <a:gd name="connsiteX18" fmla="*/ 24106 w 24766"/>
                <a:gd name="connsiteY18" fmla="*/ 20554 h 51414"/>
                <a:gd name="connsiteX19" fmla="*/ 20106 w 24766"/>
                <a:gd name="connsiteY19" fmla="*/ 7409 h 51414"/>
                <a:gd name="connsiteX20" fmla="*/ 4675 w 24766"/>
                <a:gd name="connsiteY20" fmla="*/ 551 h 51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766" h="51414">
                  <a:moveTo>
                    <a:pt x="4675" y="551"/>
                  </a:moveTo>
                  <a:cubicBezTo>
                    <a:pt x="1818" y="1694"/>
                    <a:pt x="-468" y="5123"/>
                    <a:pt x="675" y="7981"/>
                  </a:cubicBezTo>
                  <a:cubicBezTo>
                    <a:pt x="2389" y="11409"/>
                    <a:pt x="3532" y="15410"/>
                    <a:pt x="5247" y="18839"/>
                  </a:cubicBezTo>
                  <a:cubicBezTo>
                    <a:pt x="5247" y="18839"/>
                    <a:pt x="5247" y="18839"/>
                    <a:pt x="5247" y="18839"/>
                  </a:cubicBezTo>
                  <a:cubicBezTo>
                    <a:pt x="5247" y="18839"/>
                    <a:pt x="5818" y="18267"/>
                    <a:pt x="5818" y="18267"/>
                  </a:cubicBezTo>
                  <a:cubicBezTo>
                    <a:pt x="5818" y="18267"/>
                    <a:pt x="5818" y="18839"/>
                    <a:pt x="5818" y="19411"/>
                  </a:cubicBezTo>
                  <a:cubicBezTo>
                    <a:pt x="6961" y="19982"/>
                    <a:pt x="7533" y="20554"/>
                    <a:pt x="8104" y="21697"/>
                  </a:cubicBezTo>
                  <a:cubicBezTo>
                    <a:pt x="8676" y="22268"/>
                    <a:pt x="8676" y="23411"/>
                    <a:pt x="8104" y="23411"/>
                  </a:cubicBezTo>
                  <a:cubicBezTo>
                    <a:pt x="6961" y="25126"/>
                    <a:pt x="5818" y="24554"/>
                    <a:pt x="5247" y="22839"/>
                  </a:cubicBezTo>
                  <a:cubicBezTo>
                    <a:pt x="5247" y="21697"/>
                    <a:pt x="5247" y="20554"/>
                    <a:pt x="5247" y="19982"/>
                  </a:cubicBezTo>
                  <a:cubicBezTo>
                    <a:pt x="5247" y="19982"/>
                    <a:pt x="5247" y="19982"/>
                    <a:pt x="4675" y="19411"/>
                  </a:cubicBezTo>
                  <a:cubicBezTo>
                    <a:pt x="4104" y="19982"/>
                    <a:pt x="4104" y="19982"/>
                    <a:pt x="3532" y="20554"/>
                  </a:cubicBezTo>
                  <a:cubicBezTo>
                    <a:pt x="-468" y="26269"/>
                    <a:pt x="-1611" y="31984"/>
                    <a:pt x="2961" y="37699"/>
                  </a:cubicBezTo>
                  <a:cubicBezTo>
                    <a:pt x="5818" y="41699"/>
                    <a:pt x="7533" y="45699"/>
                    <a:pt x="10390" y="49700"/>
                  </a:cubicBezTo>
                  <a:cubicBezTo>
                    <a:pt x="10962" y="50843"/>
                    <a:pt x="13248" y="51414"/>
                    <a:pt x="14391" y="51414"/>
                  </a:cubicBezTo>
                  <a:cubicBezTo>
                    <a:pt x="16677" y="51414"/>
                    <a:pt x="18391" y="48557"/>
                    <a:pt x="18391" y="46271"/>
                  </a:cubicBezTo>
                  <a:cubicBezTo>
                    <a:pt x="17820" y="43985"/>
                    <a:pt x="16677" y="41699"/>
                    <a:pt x="16677" y="39413"/>
                  </a:cubicBezTo>
                  <a:cubicBezTo>
                    <a:pt x="16677" y="38270"/>
                    <a:pt x="17248" y="35412"/>
                    <a:pt x="17820" y="35412"/>
                  </a:cubicBezTo>
                  <a:cubicBezTo>
                    <a:pt x="25821" y="33127"/>
                    <a:pt x="25249" y="26840"/>
                    <a:pt x="24106" y="20554"/>
                  </a:cubicBezTo>
                  <a:cubicBezTo>
                    <a:pt x="23535" y="15982"/>
                    <a:pt x="22963" y="11409"/>
                    <a:pt x="20106" y="7409"/>
                  </a:cubicBezTo>
                  <a:cubicBezTo>
                    <a:pt x="17820" y="1122"/>
                    <a:pt x="12105" y="-1163"/>
                    <a:pt x="4675" y="55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0" name="Dowolny kształt: kształt 459">
              <a:extLst>
                <a:ext uri="{FF2B5EF4-FFF2-40B4-BE49-F238E27FC236}">
                  <a16:creationId xmlns:a16="http://schemas.microsoft.com/office/drawing/2014/main" id="{467C9D21-7120-4178-A6C3-B92375F81B78}"/>
                </a:ext>
              </a:extLst>
            </p:cNvPr>
            <p:cNvSpPr/>
            <p:nvPr/>
          </p:nvSpPr>
          <p:spPr>
            <a:xfrm>
              <a:off x="8812849" y="2086115"/>
              <a:ext cx="30173" cy="38282"/>
            </a:xfrm>
            <a:custGeom>
              <a:avLst/>
              <a:gdLst>
                <a:gd name="connsiteX0" fmla="*/ 3289 w 30173"/>
                <a:gd name="connsiteY0" fmla="*/ 7650 h 38282"/>
                <a:gd name="connsiteX1" fmla="*/ 432 w 30173"/>
                <a:gd name="connsiteY1" fmla="*/ 11079 h 38282"/>
                <a:gd name="connsiteX2" fmla="*/ 2718 w 30173"/>
                <a:gd name="connsiteY2" fmla="*/ 31653 h 38282"/>
                <a:gd name="connsiteX3" fmla="*/ 9004 w 30173"/>
                <a:gd name="connsiteY3" fmla="*/ 37939 h 38282"/>
                <a:gd name="connsiteX4" fmla="*/ 28436 w 30173"/>
                <a:gd name="connsiteY4" fmla="*/ 32796 h 38282"/>
                <a:gd name="connsiteX5" fmla="*/ 29579 w 30173"/>
                <a:gd name="connsiteY5" fmla="*/ 26509 h 38282"/>
                <a:gd name="connsiteX6" fmla="*/ 28436 w 30173"/>
                <a:gd name="connsiteY6" fmla="*/ 24223 h 38282"/>
                <a:gd name="connsiteX7" fmla="*/ 25578 w 30173"/>
                <a:gd name="connsiteY7" fmla="*/ 20223 h 38282"/>
                <a:gd name="connsiteX8" fmla="*/ 26721 w 30173"/>
                <a:gd name="connsiteY8" fmla="*/ 12222 h 38282"/>
                <a:gd name="connsiteX9" fmla="*/ 28436 w 30173"/>
                <a:gd name="connsiteY9" fmla="*/ 2506 h 38282"/>
                <a:gd name="connsiteX10" fmla="*/ 18149 w 30173"/>
                <a:gd name="connsiteY10" fmla="*/ 1363 h 38282"/>
                <a:gd name="connsiteX11" fmla="*/ 11862 w 30173"/>
                <a:gd name="connsiteY11" fmla="*/ 3649 h 38282"/>
                <a:gd name="connsiteX12" fmla="*/ 11862 w 30173"/>
                <a:gd name="connsiteY12" fmla="*/ 3649 h 38282"/>
                <a:gd name="connsiteX13" fmla="*/ 11862 w 30173"/>
                <a:gd name="connsiteY13" fmla="*/ 3649 h 38282"/>
                <a:gd name="connsiteX14" fmla="*/ 11862 w 30173"/>
                <a:gd name="connsiteY14" fmla="*/ 3649 h 38282"/>
                <a:gd name="connsiteX15" fmla="*/ 3289 w 30173"/>
                <a:gd name="connsiteY15" fmla="*/ 7650 h 3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73" h="38282">
                  <a:moveTo>
                    <a:pt x="3289" y="7650"/>
                  </a:moveTo>
                  <a:cubicBezTo>
                    <a:pt x="2147" y="8221"/>
                    <a:pt x="432" y="9936"/>
                    <a:pt x="432" y="11079"/>
                  </a:cubicBezTo>
                  <a:cubicBezTo>
                    <a:pt x="-139" y="17937"/>
                    <a:pt x="-711" y="25366"/>
                    <a:pt x="2718" y="31653"/>
                  </a:cubicBezTo>
                  <a:cubicBezTo>
                    <a:pt x="3861" y="33939"/>
                    <a:pt x="6719" y="37368"/>
                    <a:pt x="9004" y="37939"/>
                  </a:cubicBezTo>
                  <a:cubicBezTo>
                    <a:pt x="15862" y="39082"/>
                    <a:pt x="22721" y="37368"/>
                    <a:pt x="28436" y="32796"/>
                  </a:cubicBezTo>
                  <a:cubicBezTo>
                    <a:pt x="30150" y="31653"/>
                    <a:pt x="30722" y="28224"/>
                    <a:pt x="29579" y="26509"/>
                  </a:cubicBezTo>
                  <a:cubicBezTo>
                    <a:pt x="29007" y="25938"/>
                    <a:pt x="29007" y="25366"/>
                    <a:pt x="28436" y="24223"/>
                  </a:cubicBezTo>
                  <a:cubicBezTo>
                    <a:pt x="27292" y="23080"/>
                    <a:pt x="26721" y="21937"/>
                    <a:pt x="25578" y="20223"/>
                  </a:cubicBezTo>
                  <a:cubicBezTo>
                    <a:pt x="23292" y="16794"/>
                    <a:pt x="23292" y="16794"/>
                    <a:pt x="26721" y="12222"/>
                  </a:cubicBezTo>
                  <a:cubicBezTo>
                    <a:pt x="30150" y="7650"/>
                    <a:pt x="30722" y="4792"/>
                    <a:pt x="28436" y="2506"/>
                  </a:cubicBezTo>
                  <a:cubicBezTo>
                    <a:pt x="25578" y="-923"/>
                    <a:pt x="21577" y="-351"/>
                    <a:pt x="18149" y="1363"/>
                  </a:cubicBezTo>
                  <a:cubicBezTo>
                    <a:pt x="15862" y="2506"/>
                    <a:pt x="13577" y="3078"/>
                    <a:pt x="11862" y="3649"/>
                  </a:cubicBezTo>
                  <a:lnTo>
                    <a:pt x="11862" y="3649"/>
                  </a:lnTo>
                  <a:cubicBezTo>
                    <a:pt x="11862" y="3649"/>
                    <a:pt x="11862" y="3649"/>
                    <a:pt x="11862" y="3649"/>
                  </a:cubicBezTo>
                  <a:cubicBezTo>
                    <a:pt x="11862" y="3649"/>
                    <a:pt x="11862" y="3649"/>
                    <a:pt x="11862" y="3649"/>
                  </a:cubicBezTo>
                  <a:cubicBezTo>
                    <a:pt x="9004" y="4792"/>
                    <a:pt x="6147" y="5935"/>
                    <a:pt x="3289" y="765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1" name="Dowolny kształt: kształt 460">
              <a:extLst>
                <a:ext uri="{FF2B5EF4-FFF2-40B4-BE49-F238E27FC236}">
                  <a16:creationId xmlns:a16="http://schemas.microsoft.com/office/drawing/2014/main" id="{EFF662D8-C738-4851-B4C0-BE72B52473C4}"/>
                </a:ext>
              </a:extLst>
            </p:cNvPr>
            <p:cNvSpPr/>
            <p:nvPr/>
          </p:nvSpPr>
          <p:spPr>
            <a:xfrm>
              <a:off x="8634648" y="2118115"/>
              <a:ext cx="47759" cy="33997"/>
            </a:xfrm>
            <a:custGeom>
              <a:avLst/>
              <a:gdLst>
                <a:gd name="connsiteX0" fmla="*/ 5469 w 47759"/>
                <a:gd name="connsiteY0" fmla="*/ 29942 h 33997"/>
                <a:gd name="connsiteX1" fmla="*/ 23757 w 47759"/>
                <a:gd name="connsiteY1" fmla="*/ 33943 h 33997"/>
                <a:gd name="connsiteX2" fmla="*/ 28901 w 47759"/>
                <a:gd name="connsiteY2" fmla="*/ 27656 h 33997"/>
                <a:gd name="connsiteX3" fmla="*/ 26614 w 47759"/>
                <a:gd name="connsiteY3" fmla="*/ 24799 h 33997"/>
                <a:gd name="connsiteX4" fmla="*/ 27186 w 47759"/>
                <a:gd name="connsiteY4" fmla="*/ 14512 h 33997"/>
                <a:gd name="connsiteX5" fmla="*/ 37473 w 47759"/>
                <a:gd name="connsiteY5" fmla="*/ 12797 h 33997"/>
                <a:gd name="connsiteX6" fmla="*/ 47760 w 47759"/>
                <a:gd name="connsiteY6" fmla="*/ 13940 h 33997"/>
                <a:gd name="connsiteX7" fmla="*/ 46617 w 47759"/>
                <a:gd name="connsiteY7" fmla="*/ 9940 h 33997"/>
                <a:gd name="connsiteX8" fmla="*/ 28329 w 47759"/>
                <a:gd name="connsiteY8" fmla="*/ 224 h 33997"/>
                <a:gd name="connsiteX9" fmla="*/ 19185 w 47759"/>
                <a:gd name="connsiteY9" fmla="*/ 1367 h 33997"/>
                <a:gd name="connsiteX10" fmla="*/ 897 w 47759"/>
                <a:gd name="connsiteY10" fmla="*/ 19084 h 33997"/>
                <a:gd name="connsiteX11" fmla="*/ 5469 w 47759"/>
                <a:gd name="connsiteY11" fmla="*/ 29942 h 3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59" h="33997">
                  <a:moveTo>
                    <a:pt x="5469" y="29942"/>
                  </a:moveTo>
                  <a:cubicBezTo>
                    <a:pt x="11756" y="31657"/>
                    <a:pt x="17471" y="32800"/>
                    <a:pt x="23757" y="33943"/>
                  </a:cubicBezTo>
                  <a:cubicBezTo>
                    <a:pt x="28329" y="34514"/>
                    <a:pt x="27757" y="30514"/>
                    <a:pt x="28901" y="27656"/>
                  </a:cubicBezTo>
                  <a:cubicBezTo>
                    <a:pt x="28329" y="26513"/>
                    <a:pt x="27186" y="25942"/>
                    <a:pt x="26614" y="24799"/>
                  </a:cubicBezTo>
                  <a:cubicBezTo>
                    <a:pt x="24328" y="20798"/>
                    <a:pt x="24328" y="16226"/>
                    <a:pt x="27186" y="14512"/>
                  </a:cubicBezTo>
                  <a:cubicBezTo>
                    <a:pt x="30043" y="12226"/>
                    <a:pt x="33472" y="10511"/>
                    <a:pt x="37473" y="12797"/>
                  </a:cubicBezTo>
                  <a:cubicBezTo>
                    <a:pt x="40902" y="14512"/>
                    <a:pt x="44331" y="15083"/>
                    <a:pt x="47760" y="13940"/>
                  </a:cubicBezTo>
                  <a:cubicBezTo>
                    <a:pt x="47760" y="12797"/>
                    <a:pt x="47760" y="11083"/>
                    <a:pt x="46617" y="9940"/>
                  </a:cubicBezTo>
                  <a:cubicBezTo>
                    <a:pt x="41473" y="4796"/>
                    <a:pt x="35187" y="1939"/>
                    <a:pt x="28329" y="224"/>
                  </a:cubicBezTo>
                  <a:cubicBezTo>
                    <a:pt x="25471" y="-347"/>
                    <a:pt x="22042" y="224"/>
                    <a:pt x="19185" y="1367"/>
                  </a:cubicBezTo>
                  <a:cubicBezTo>
                    <a:pt x="11756" y="5368"/>
                    <a:pt x="6041" y="11654"/>
                    <a:pt x="897" y="19084"/>
                  </a:cubicBezTo>
                  <a:cubicBezTo>
                    <a:pt x="-1389" y="22513"/>
                    <a:pt x="897" y="29371"/>
                    <a:pt x="5469" y="2994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2" name="Dowolny kształt: kształt 461">
              <a:extLst>
                <a:ext uri="{FF2B5EF4-FFF2-40B4-BE49-F238E27FC236}">
                  <a16:creationId xmlns:a16="http://schemas.microsoft.com/office/drawing/2014/main" id="{7F30CEF4-3BC2-4DE4-989C-79AEB4C923B2}"/>
                </a:ext>
              </a:extLst>
            </p:cNvPr>
            <p:cNvSpPr/>
            <p:nvPr/>
          </p:nvSpPr>
          <p:spPr>
            <a:xfrm>
              <a:off x="8663549" y="2145771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571 w 571"/>
                <a:gd name="connsiteY1" fmla="*/ 572 h 571"/>
                <a:gd name="connsiteX2" fmla="*/ 571 w 571"/>
                <a:gd name="connsiteY2" fmla="*/ 0 h 571"/>
                <a:gd name="connsiteX3" fmla="*/ 0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0"/>
                    <a:pt x="571" y="572"/>
                    <a:pt x="571" y="572"/>
                  </a:cubicBezTo>
                  <a:cubicBezTo>
                    <a:pt x="571" y="572"/>
                    <a:pt x="571" y="0"/>
                    <a:pt x="571" y="0"/>
                  </a:cubicBezTo>
                  <a:cubicBezTo>
                    <a:pt x="571" y="0"/>
                    <a:pt x="57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3" name="Dowolny kształt: kształt 462">
              <a:extLst>
                <a:ext uri="{FF2B5EF4-FFF2-40B4-BE49-F238E27FC236}">
                  <a16:creationId xmlns:a16="http://schemas.microsoft.com/office/drawing/2014/main" id="{2D2BE580-EE50-4F9B-955D-0411416243F3}"/>
                </a:ext>
              </a:extLst>
            </p:cNvPr>
            <p:cNvSpPr/>
            <p:nvPr/>
          </p:nvSpPr>
          <p:spPr>
            <a:xfrm>
              <a:off x="8775563" y="2123108"/>
              <a:ext cx="36198" cy="31684"/>
            </a:xfrm>
            <a:custGeom>
              <a:avLst/>
              <a:gdLst>
                <a:gd name="connsiteX0" fmla="*/ 2286 w 36198"/>
                <a:gd name="connsiteY0" fmla="*/ 10662 h 31684"/>
                <a:gd name="connsiteX1" fmla="*/ 0 w 36198"/>
                <a:gd name="connsiteY1" fmla="*/ 14091 h 31684"/>
                <a:gd name="connsiteX2" fmla="*/ 6286 w 36198"/>
                <a:gd name="connsiteY2" fmla="*/ 28950 h 31684"/>
                <a:gd name="connsiteX3" fmla="*/ 14859 w 36198"/>
                <a:gd name="connsiteY3" fmla="*/ 31236 h 31684"/>
                <a:gd name="connsiteX4" fmla="*/ 22860 w 36198"/>
                <a:gd name="connsiteY4" fmla="*/ 27236 h 31684"/>
                <a:gd name="connsiteX5" fmla="*/ 31433 w 36198"/>
                <a:gd name="connsiteY5" fmla="*/ 20378 h 31684"/>
                <a:gd name="connsiteX6" fmla="*/ 34861 w 36198"/>
                <a:gd name="connsiteY6" fmla="*/ 13520 h 31684"/>
                <a:gd name="connsiteX7" fmla="*/ 32576 w 36198"/>
                <a:gd name="connsiteY7" fmla="*/ 4376 h 31684"/>
                <a:gd name="connsiteX8" fmla="*/ 24003 w 36198"/>
                <a:gd name="connsiteY8" fmla="*/ 375 h 31684"/>
                <a:gd name="connsiteX9" fmla="*/ 19431 w 36198"/>
                <a:gd name="connsiteY9" fmla="*/ 947 h 31684"/>
                <a:gd name="connsiteX10" fmla="*/ 2286 w 36198"/>
                <a:gd name="connsiteY10" fmla="*/ 10662 h 3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98" h="31684">
                  <a:moveTo>
                    <a:pt x="2286" y="10662"/>
                  </a:moveTo>
                  <a:cubicBezTo>
                    <a:pt x="1143" y="10662"/>
                    <a:pt x="0" y="12948"/>
                    <a:pt x="0" y="14091"/>
                  </a:cubicBezTo>
                  <a:cubicBezTo>
                    <a:pt x="0" y="19806"/>
                    <a:pt x="2286" y="24378"/>
                    <a:pt x="6286" y="28950"/>
                  </a:cubicBezTo>
                  <a:cubicBezTo>
                    <a:pt x="8001" y="31236"/>
                    <a:pt x="12573" y="32379"/>
                    <a:pt x="14859" y="31236"/>
                  </a:cubicBezTo>
                  <a:cubicBezTo>
                    <a:pt x="17716" y="30093"/>
                    <a:pt x="20003" y="27236"/>
                    <a:pt x="22860" y="27236"/>
                  </a:cubicBezTo>
                  <a:cubicBezTo>
                    <a:pt x="27432" y="26664"/>
                    <a:pt x="29718" y="24378"/>
                    <a:pt x="31433" y="20378"/>
                  </a:cubicBezTo>
                  <a:cubicBezTo>
                    <a:pt x="32576" y="17520"/>
                    <a:pt x="34290" y="14663"/>
                    <a:pt x="34861" y="13520"/>
                  </a:cubicBezTo>
                  <a:cubicBezTo>
                    <a:pt x="37148" y="8376"/>
                    <a:pt x="36576" y="6662"/>
                    <a:pt x="32576" y="4376"/>
                  </a:cubicBezTo>
                  <a:cubicBezTo>
                    <a:pt x="29718" y="2661"/>
                    <a:pt x="26861" y="1518"/>
                    <a:pt x="24003" y="375"/>
                  </a:cubicBezTo>
                  <a:cubicBezTo>
                    <a:pt x="22860" y="-196"/>
                    <a:pt x="20003" y="-196"/>
                    <a:pt x="19431" y="947"/>
                  </a:cubicBezTo>
                  <a:cubicBezTo>
                    <a:pt x="15431" y="6090"/>
                    <a:pt x="9716" y="8948"/>
                    <a:pt x="2286" y="1066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4" name="Dowolny kształt: kształt 463">
              <a:extLst>
                <a:ext uri="{FF2B5EF4-FFF2-40B4-BE49-F238E27FC236}">
                  <a16:creationId xmlns:a16="http://schemas.microsoft.com/office/drawing/2014/main" id="{04D65082-45FA-4C03-9761-873F86F898E2}"/>
                </a:ext>
              </a:extLst>
            </p:cNvPr>
            <p:cNvSpPr/>
            <p:nvPr/>
          </p:nvSpPr>
          <p:spPr>
            <a:xfrm>
              <a:off x="8837856" y="2045473"/>
              <a:ext cx="28799" cy="41086"/>
            </a:xfrm>
            <a:custGeom>
              <a:avLst/>
              <a:gdLst>
                <a:gd name="connsiteX0" fmla="*/ 13716 w 28799"/>
                <a:gd name="connsiteY0" fmla="*/ 40862 h 41086"/>
                <a:gd name="connsiteX1" fmla="*/ 17716 w 28799"/>
                <a:gd name="connsiteY1" fmla="*/ 39719 h 41086"/>
                <a:gd name="connsiteX2" fmla="*/ 27432 w 28799"/>
                <a:gd name="connsiteY2" fmla="*/ 24289 h 41086"/>
                <a:gd name="connsiteX3" fmla="*/ 28575 w 28799"/>
                <a:gd name="connsiteY3" fmla="*/ 20288 h 41086"/>
                <a:gd name="connsiteX4" fmla="*/ 16573 w 28799"/>
                <a:gd name="connsiteY4" fmla="*/ 857 h 41086"/>
                <a:gd name="connsiteX5" fmla="*/ 10287 w 28799"/>
                <a:gd name="connsiteY5" fmla="*/ 857 h 41086"/>
                <a:gd name="connsiteX6" fmla="*/ 1714 w 28799"/>
                <a:gd name="connsiteY6" fmla="*/ 11716 h 41086"/>
                <a:gd name="connsiteX7" fmla="*/ 0 w 28799"/>
                <a:gd name="connsiteY7" fmla="*/ 17431 h 41086"/>
                <a:gd name="connsiteX8" fmla="*/ 13716 w 28799"/>
                <a:gd name="connsiteY8" fmla="*/ 40862 h 4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9" h="41086">
                  <a:moveTo>
                    <a:pt x="13716" y="40862"/>
                  </a:moveTo>
                  <a:cubicBezTo>
                    <a:pt x="14859" y="41434"/>
                    <a:pt x="17145" y="40862"/>
                    <a:pt x="17716" y="39719"/>
                  </a:cubicBezTo>
                  <a:cubicBezTo>
                    <a:pt x="21145" y="35147"/>
                    <a:pt x="22288" y="28289"/>
                    <a:pt x="27432" y="24289"/>
                  </a:cubicBezTo>
                  <a:cubicBezTo>
                    <a:pt x="28575" y="23717"/>
                    <a:pt x="29146" y="20860"/>
                    <a:pt x="28575" y="20288"/>
                  </a:cubicBezTo>
                  <a:cubicBezTo>
                    <a:pt x="24574" y="14002"/>
                    <a:pt x="22288" y="6572"/>
                    <a:pt x="16573" y="857"/>
                  </a:cubicBezTo>
                  <a:cubicBezTo>
                    <a:pt x="15430" y="-286"/>
                    <a:pt x="10858" y="-286"/>
                    <a:pt x="10287" y="857"/>
                  </a:cubicBezTo>
                  <a:cubicBezTo>
                    <a:pt x="7429" y="4286"/>
                    <a:pt x="4572" y="8287"/>
                    <a:pt x="1714" y="11716"/>
                  </a:cubicBezTo>
                  <a:cubicBezTo>
                    <a:pt x="571" y="13430"/>
                    <a:pt x="571" y="16288"/>
                    <a:pt x="0" y="17431"/>
                  </a:cubicBezTo>
                  <a:cubicBezTo>
                    <a:pt x="0" y="30004"/>
                    <a:pt x="4000" y="36290"/>
                    <a:pt x="13716" y="4086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5" name="Dowolny kształt: kształt 464">
              <a:extLst>
                <a:ext uri="{FF2B5EF4-FFF2-40B4-BE49-F238E27FC236}">
                  <a16:creationId xmlns:a16="http://schemas.microsoft.com/office/drawing/2014/main" id="{21DC7017-AD6D-4271-8657-060DF5F582CE}"/>
                </a:ext>
              </a:extLst>
            </p:cNvPr>
            <p:cNvSpPr/>
            <p:nvPr/>
          </p:nvSpPr>
          <p:spPr>
            <a:xfrm>
              <a:off x="10610967" y="4424463"/>
              <a:ext cx="56260" cy="21132"/>
            </a:xfrm>
            <a:custGeom>
              <a:avLst/>
              <a:gdLst>
                <a:gd name="connsiteX0" fmla="*/ 5969 w 56260"/>
                <a:gd name="connsiteY0" fmla="*/ 16452 h 21132"/>
                <a:gd name="connsiteX1" fmla="*/ 48831 w 56260"/>
                <a:gd name="connsiteY1" fmla="*/ 20453 h 21132"/>
                <a:gd name="connsiteX2" fmla="*/ 51117 w 56260"/>
                <a:gd name="connsiteY2" fmla="*/ 21024 h 21132"/>
                <a:gd name="connsiteX3" fmla="*/ 56261 w 56260"/>
                <a:gd name="connsiteY3" fmla="*/ 16452 h 21132"/>
                <a:gd name="connsiteX4" fmla="*/ 54546 w 56260"/>
                <a:gd name="connsiteY4" fmla="*/ 11309 h 21132"/>
                <a:gd name="connsiteX5" fmla="*/ 49403 w 56260"/>
                <a:gd name="connsiteY5" fmla="*/ 6737 h 21132"/>
                <a:gd name="connsiteX6" fmla="*/ 8255 w 56260"/>
                <a:gd name="connsiteY6" fmla="*/ 1593 h 21132"/>
                <a:gd name="connsiteX7" fmla="*/ 254 w 56260"/>
                <a:gd name="connsiteY7" fmla="*/ 9594 h 21132"/>
                <a:gd name="connsiteX8" fmla="*/ 5969 w 56260"/>
                <a:gd name="connsiteY8" fmla="*/ 16452 h 2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260" h="21132">
                  <a:moveTo>
                    <a:pt x="5969" y="16452"/>
                  </a:moveTo>
                  <a:cubicBezTo>
                    <a:pt x="20828" y="12452"/>
                    <a:pt x="35115" y="13023"/>
                    <a:pt x="48831" y="20453"/>
                  </a:cubicBezTo>
                  <a:cubicBezTo>
                    <a:pt x="49403" y="21024"/>
                    <a:pt x="50546" y="21024"/>
                    <a:pt x="51117" y="21024"/>
                  </a:cubicBezTo>
                  <a:cubicBezTo>
                    <a:pt x="52832" y="21596"/>
                    <a:pt x="55690" y="19881"/>
                    <a:pt x="56261" y="16452"/>
                  </a:cubicBezTo>
                  <a:cubicBezTo>
                    <a:pt x="55690" y="15309"/>
                    <a:pt x="55690" y="13023"/>
                    <a:pt x="54546" y="11309"/>
                  </a:cubicBezTo>
                  <a:cubicBezTo>
                    <a:pt x="53403" y="9594"/>
                    <a:pt x="51117" y="7880"/>
                    <a:pt x="49403" y="6737"/>
                  </a:cubicBezTo>
                  <a:cubicBezTo>
                    <a:pt x="36258" y="-693"/>
                    <a:pt x="22542" y="-1264"/>
                    <a:pt x="8255" y="1593"/>
                  </a:cubicBezTo>
                  <a:cubicBezTo>
                    <a:pt x="4255" y="2165"/>
                    <a:pt x="1397" y="5022"/>
                    <a:pt x="254" y="9594"/>
                  </a:cubicBezTo>
                  <a:cubicBezTo>
                    <a:pt x="-889" y="13595"/>
                    <a:pt x="1968" y="17595"/>
                    <a:pt x="5969" y="1645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6" name="Dowolny kształt: kształt 465">
              <a:extLst>
                <a:ext uri="{FF2B5EF4-FFF2-40B4-BE49-F238E27FC236}">
                  <a16:creationId xmlns:a16="http://schemas.microsoft.com/office/drawing/2014/main" id="{AE24BC40-1182-4E81-9A88-7C6DAB748E0A}"/>
                </a:ext>
              </a:extLst>
            </p:cNvPr>
            <p:cNvSpPr/>
            <p:nvPr/>
          </p:nvSpPr>
          <p:spPr>
            <a:xfrm>
              <a:off x="11293591" y="4803443"/>
              <a:ext cx="47434" cy="49189"/>
            </a:xfrm>
            <a:custGeom>
              <a:avLst/>
              <a:gdLst>
                <a:gd name="connsiteX0" fmla="*/ 39434 w 47434"/>
                <a:gd name="connsiteY0" fmla="*/ 48953 h 49189"/>
                <a:gd name="connsiteX1" fmla="*/ 46291 w 47434"/>
                <a:gd name="connsiteY1" fmla="*/ 48381 h 49189"/>
                <a:gd name="connsiteX2" fmla="*/ 47435 w 47434"/>
                <a:gd name="connsiteY2" fmla="*/ 46667 h 49189"/>
                <a:gd name="connsiteX3" fmla="*/ 45720 w 47434"/>
                <a:gd name="connsiteY3" fmla="*/ 42666 h 49189"/>
                <a:gd name="connsiteX4" fmla="*/ 19431 w 47434"/>
                <a:gd name="connsiteY4" fmla="*/ 12948 h 49189"/>
                <a:gd name="connsiteX5" fmla="*/ 9716 w 47434"/>
                <a:gd name="connsiteY5" fmla="*/ 3233 h 49189"/>
                <a:gd name="connsiteX6" fmla="*/ 5715 w 47434"/>
                <a:gd name="connsiteY6" fmla="*/ 375 h 49189"/>
                <a:gd name="connsiteX7" fmla="*/ 1715 w 47434"/>
                <a:gd name="connsiteY7" fmla="*/ 947 h 49189"/>
                <a:gd name="connsiteX8" fmla="*/ 0 w 47434"/>
                <a:gd name="connsiteY8" fmla="*/ 4947 h 49189"/>
                <a:gd name="connsiteX9" fmla="*/ 16574 w 47434"/>
                <a:gd name="connsiteY9" fmla="*/ 30093 h 49189"/>
                <a:gd name="connsiteX10" fmla="*/ 39434 w 47434"/>
                <a:gd name="connsiteY10" fmla="*/ 48953 h 49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434" h="49189">
                  <a:moveTo>
                    <a:pt x="39434" y="48953"/>
                  </a:moveTo>
                  <a:cubicBezTo>
                    <a:pt x="41148" y="49524"/>
                    <a:pt x="44006" y="48953"/>
                    <a:pt x="46291" y="48381"/>
                  </a:cubicBezTo>
                  <a:cubicBezTo>
                    <a:pt x="46863" y="48381"/>
                    <a:pt x="46863" y="47238"/>
                    <a:pt x="47435" y="46667"/>
                  </a:cubicBezTo>
                  <a:cubicBezTo>
                    <a:pt x="46863" y="45524"/>
                    <a:pt x="46863" y="43809"/>
                    <a:pt x="45720" y="42666"/>
                  </a:cubicBezTo>
                  <a:cubicBezTo>
                    <a:pt x="37148" y="32379"/>
                    <a:pt x="28575" y="22664"/>
                    <a:pt x="19431" y="12948"/>
                  </a:cubicBezTo>
                  <a:cubicBezTo>
                    <a:pt x="16574" y="9519"/>
                    <a:pt x="12573" y="6090"/>
                    <a:pt x="9716" y="3233"/>
                  </a:cubicBezTo>
                  <a:cubicBezTo>
                    <a:pt x="8573" y="2090"/>
                    <a:pt x="7430" y="947"/>
                    <a:pt x="5715" y="375"/>
                  </a:cubicBezTo>
                  <a:cubicBezTo>
                    <a:pt x="4572" y="-196"/>
                    <a:pt x="2286" y="-196"/>
                    <a:pt x="1715" y="947"/>
                  </a:cubicBezTo>
                  <a:cubicBezTo>
                    <a:pt x="571" y="1518"/>
                    <a:pt x="0" y="3804"/>
                    <a:pt x="0" y="4947"/>
                  </a:cubicBezTo>
                  <a:cubicBezTo>
                    <a:pt x="2286" y="15234"/>
                    <a:pt x="9716" y="22664"/>
                    <a:pt x="16574" y="30093"/>
                  </a:cubicBezTo>
                  <a:cubicBezTo>
                    <a:pt x="23431" y="36951"/>
                    <a:pt x="29718" y="45524"/>
                    <a:pt x="39434" y="4895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7" name="Dowolny kształt: kształt 466">
              <a:extLst>
                <a:ext uri="{FF2B5EF4-FFF2-40B4-BE49-F238E27FC236}">
                  <a16:creationId xmlns:a16="http://schemas.microsoft.com/office/drawing/2014/main" id="{4C36B594-C636-42A1-9FE8-5A833DF20FC3}"/>
                </a:ext>
              </a:extLst>
            </p:cNvPr>
            <p:cNvSpPr/>
            <p:nvPr/>
          </p:nvSpPr>
          <p:spPr>
            <a:xfrm>
              <a:off x="10372588" y="4532112"/>
              <a:ext cx="62503" cy="20245"/>
            </a:xfrm>
            <a:custGeom>
              <a:avLst/>
              <a:gdLst>
                <a:gd name="connsiteX0" fmla="*/ 2032 w 62503"/>
                <a:gd name="connsiteY0" fmla="*/ 14531 h 20245"/>
                <a:gd name="connsiteX1" fmla="*/ 15176 w 62503"/>
                <a:gd name="connsiteY1" fmla="*/ 18531 h 20245"/>
                <a:gd name="connsiteX2" fmla="*/ 23749 w 62503"/>
                <a:gd name="connsiteY2" fmla="*/ 20246 h 20245"/>
                <a:gd name="connsiteX3" fmla="*/ 60896 w 62503"/>
                <a:gd name="connsiteY3" fmla="*/ 12816 h 20245"/>
                <a:gd name="connsiteX4" fmla="*/ 61468 w 62503"/>
                <a:gd name="connsiteY4" fmla="*/ 9387 h 20245"/>
                <a:gd name="connsiteX5" fmla="*/ 38608 w 62503"/>
                <a:gd name="connsiteY5" fmla="*/ 243 h 20245"/>
                <a:gd name="connsiteX6" fmla="*/ 35179 w 62503"/>
                <a:gd name="connsiteY6" fmla="*/ 3101 h 20245"/>
                <a:gd name="connsiteX7" fmla="*/ 32893 w 62503"/>
                <a:gd name="connsiteY7" fmla="*/ 6530 h 20245"/>
                <a:gd name="connsiteX8" fmla="*/ 7747 w 62503"/>
                <a:gd name="connsiteY8" fmla="*/ 4244 h 20245"/>
                <a:gd name="connsiteX9" fmla="*/ 317 w 62503"/>
                <a:gd name="connsiteY9" fmla="*/ 8244 h 20245"/>
                <a:gd name="connsiteX10" fmla="*/ 2032 w 62503"/>
                <a:gd name="connsiteY10" fmla="*/ 14531 h 20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503" h="20245">
                  <a:moveTo>
                    <a:pt x="2032" y="14531"/>
                  </a:moveTo>
                  <a:cubicBezTo>
                    <a:pt x="6604" y="15674"/>
                    <a:pt x="10604" y="17388"/>
                    <a:pt x="15176" y="18531"/>
                  </a:cubicBezTo>
                  <a:cubicBezTo>
                    <a:pt x="18034" y="19103"/>
                    <a:pt x="21463" y="19674"/>
                    <a:pt x="23749" y="20246"/>
                  </a:cubicBezTo>
                  <a:cubicBezTo>
                    <a:pt x="36894" y="18531"/>
                    <a:pt x="48895" y="16245"/>
                    <a:pt x="60896" y="12816"/>
                  </a:cubicBezTo>
                  <a:cubicBezTo>
                    <a:pt x="62611" y="12245"/>
                    <a:pt x="63182" y="10530"/>
                    <a:pt x="61468" y="9387"/>
                  </a:cubicBezTo>
                  <a:cubicBezTo>
                    <a:pt x="55753" y="1958"/>
                    <a:pt x="47752" y="-900"/>
                    <a:pt x="38608" y="243"/>
                  </a:cubicBezTo>
                  <a:cubicBezTo>
                    <a:pt x="37465" y="243"/>
                    <a:pt x="36322" y="1958"/>
                    <a:pt x="35179" y="3101"/>
                  </a:cubicBezTo>
                  <a:cubicBezTo>
                    <a:pt x="34036" y="4244"/>
                    <a:pt x="33464" y="5387"/>
                    <a:pt x="32893" y="6530"/>
                  </a:cubicBezTo>
                  <a:cubicBezTo>
                    <a:pt x="24892" y="1958"/>
                    <a:pt x="15748" y="7101"/>
                    <a:pt x="7747" y="4244"/>
                  </a:cubicBezTo>
                  <a:cubicBezTo>
                    <a:pt x="4889" y="3101"/>
                    <a:pt x="2032" y="5387"/>
                    <a:pt x="317" y="8244"/>
                  </a:cubicBezTo>
                  <a:cubicBezTo>
                    <a:pt x="-254" y="11102"/>
                    <a:pt x="-254" y="13959"/>
                    <a:pt x="2032" y="1453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8" name="Dowolny kształt: kształt 467">
              <a:extLst>
                <a:ext uri="{FF2B5EF4-FFF2-40B4-BE49-F238E27FC236}">
                  <a16:creationId xmlns:a16="http://schemas.microsoft.com/office/drawing/2014/main" id="{8272A217-32FE-4D3A-9820-B56098C8B01C}"/>
                </a:ext>
              </a:extLst>
            </p:cNvPr>
            <p:cNvSpPr/>
            <p:nvPr/>
          </p:nvSpPr>
          <p:spPr>
            <a:xfrm>
              <a:off x="10448119" y="4533391"/>
              <a:ext cx="62569" cy="16109"/>
            </a:xfrm>
            <a:custGeom>
              <a:avLst/>
              <a:gdLst>
                <a:gd name="connsiteX0" fmla="*/ 52802 w 62569"/>
                <a:gd name="connsiteY0" fmla="*/ 12109 h 16109"/>
                <a:gd name="connsiteX1" fmla="*/ 59089 w 62569"/>
                <a:gd name="connsiteY1" fmla="*/ 8680 h 16109"/>
                <a:gd name="connsiteX2" fmla="*/ 61946 w 62569"/>
                <a:gd name="connsiteY2" fmla="*/ 5251 h 16109"/>
                <a:gd name="connsiteX3" fmla="*/ 61375 w 62569"/>
                <a:gd name="connsiteY3" fmla="*/ 1250 h 16109"/>
                <a:gd name="connsiteX4" fmla="*/ 59660 w 62569"/>
                <a:gd name="connsiteY4" fmla="*/ 107 h 16109"/>
                <a:gd name="connsiteX5" fmla="*/ 39086 w 62569"/>
                <a:gd name="connsiteY5" fmla="*/ 4108 h 16109"/>
                <a:gd name="connsiteX6" fmla="*/ 18512 w 62569"/>
                <a:gd name="connsiteY6" fmla="*/ 679 h 16109"/>
                <a:gd name="connsiteX7" fmla="*/ 16226 w 62569"/>
                <a:gd name="connsiteY7" fmla="*/ 107 h 16109"/>
                <a:gd name="connsiteX8" fmla="*/ 1367 w 62569"/>
                <a:gd name="connsiteY8" fmla="*/ 5251 h 16109"/>
                <a:gd name="connsiteX9" fmla="*/ 224 w 62569"/>
                <a:gd name="connsiteY9" fmla="*/ 9251 h 16109"/>
                <a:gd name="connsiteX10" fmla="*/ 3082 w 62569"/>
                <a:gd name="connsiteY10" fmla="*/ 12680 h 16109"/>
                <a:gd name="connsiteX11" fmla="*/ 21370 w 62569"/>
                <a:gd name="connsiteY11" fmla="*/ 16109 h 16109"/>
                <a:gd name="connsiteX12" fmla="*/ 52802 w 62569"/>
                <a:gd name="connsiteY12" fmla="*/ 12109 h 1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569" h="16109">
                  <a:moveTo>
                    <a:pt x="52802" y="12109"/>
                  </a:moveTo>
                  <a:cubicBezTo>
                    <a:pt x="55088" y="11537"/>
                    <a:pt x="56803" y="9823"/>
                    <a:pt x="59089" y="8680"/>
                  </a:cubicBezTo>
                  <a:cubicBezTo>
                    <a:pt x="60232" y="7537"/>
                    <a:pt x="61375" y="6394"/>
                    <a:pt x="61946" y="5251"/>
                  </a:cubicBezTo>
                  <a:cubicBezTo>
                    <a:pt x="63089" y="3536"/>
                    <a:pt x="62518" y="2393"/>
                    <a:pt x="61375" y="1250"/>
                  </a:cubicBezTo>
                  <a:cubicBezTo>
                    <a:pt x="60803" y="679"/>
                    <a:pt x="60232" y="107"/>
                    <a:pt x="59660" y="107"/>
                  </a:cubicBezTo>
                  <a:cubicBezTo>
                    <a:pt x="52802" y="1822"/>
                    <a:pt x="46516" y="5822"/>
                    <a:pt x="39086" y="4108"/>
                  </a:cubicBezTo>
                  <a:cubicBezTo>
                    <a:pt x="32228" y="2965"/>
                    <a:pt x="25370" y="1822"/>
                    <a:pt x="18512" y="679"/>
                  </a:cubicBezTo>
                  <a:cubicBezTo>
                    <a:pt x="17941" y="679"/>
                    <a:pt x="16798" y="107"/>
                    <a:pt x="16226" y="107"/>
                  </a:cubicBezTo>
                  <a:cubicBezTo>
                    <a:pt x="10511" y="-464"/>
                    <a:pt x="5368" y="1250"/>
                    <a:pt x="1367" y="5251"/>
                  </a:cubicBezTo>
                  <a:cubicBezTo>
                    <a:pt x="224" y="6394"/>
                    <a:pt x="-347" y="8108"/>
                    <a:pt x="224" y="9251"/>
                  </a:cubicBezTo>
                  <a:cubicBezTo>
                    <a:pt x="224" y="10394"/>
                    <a:pt x="1939" y="12109"/>
                    <a:pt x="3082" y="12680"/>
                  </a:cubicBezTo>
                  <a:cubicBezTo>
                    <a:pt x="9368" y="13823"/>
                    <a:pt x="15083" y="14966"/>
                    <a:pt x="21370" y="16109"/>
                  </a:cubicBezTo>
                  <a:cubicBezTo>
                    <a:pt x="31085" y="14966"/>
                    <a:pt x="41944" y="13823"/>
                    <a:pt x="52802" y="1210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9" name="Dowolny kształt: kształt 468">
              <a:extLst>
                <a:ext uri="{FF2B5EF4-FFF2-40B4-BE49-F238E27FC236}">
                  <a16:creationId xmlns:a16="http://schemas.microsoft.com/office/drawing/2014/main" id="{CEFAD352-2DED-472E-BA5E-BE2425C7970B}"/>
                </a:ext>
              </a:extLst>
            </p:cNvPr>
            <p:cNvSpPr/>
            <p:nvPr/>
          </p:nvSpPr>
          <p:spPr>
            <a:xfrm>
              <a:off x="8837284" y="2665180"/>
              <a:ext cx="29873" cy="30717"/>
            </a:xfrm>
            <a:custGeom>
              <a:avLst/>
              <a:gdLst>
                <a:gd name="connsiteX0" fmla="*/ 1143 w 29873"/>
                <a:gd name="connsiteY0" fmla="*/ 6943 h 30717"/>
                <a:gd name="connsiteX1" fmla="*/ 0 w 29873"/>
                <a:gd name="connsiteY1" fmla="*/ 14944 h 30717"/>
                <a:gd name="connsiteX2" fmla="*/ 2858 w 29873"/>
                <a:gd name="connsiteY2" fmla="*/ 25231 h 30717"/>
                <a:gd name="connsiteX3" fmla="*/ 14288 w 29873"/>
                <a:gd name="connsiteY3" fmla="*/ 30375 h 30717"/>
                <a:gd name="connsiteX4" fmla="*/ 29718 w 29873"/>
                <a:gd name="connsiteY4" fmla="*/ 11515 h 30717"/>
                <a:gd name="connsiteX5" fmla="*/ 28575 w 29873"/>
                <a:gd name="connsiteY5" fmla="*/ 7515 h 30717"/>
                <a:gd name="connsiteX6" fmla="*/ 9716 w 29873"/>
                <a:gd name="connsiteY6" fmla="*/ 85 h 30717"/>
                <a:gd name="connsiteX7" fmla="*/ 1143 w 29873"/>
                <a:gd name="connsiteY7" fmla="*/ 6943 h 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73" h="30717">
                  <a:moveTo>
                    <a:pt x="1143" y="6943"/>
                  </a:moveTo>
                  <a:cubicBezTo>
                    <a:pt x="572" y="9229"/>
                    <a:pt x="572" y="11515"/>
                    <a:pt x="0" y="14944"/>
                  </a:cubicBezTo>
                  <a:cubicBezTo>
                    <a:pt x="572" y="17802"/>
                    <a:pt x="1714" y="21802"/>
                    <a:pt x="2858" y="25231"/>
                  </a:cubicBezTo>
                  <a:cubicBezTo>
                    <a:pt x="4572" y="29803"/>
                    <a:pt x="9716" y="31518"/>
                    <a:pt x="14288" y="30375"/>
                  </a:cubicBezTo>
                  <a:cubicBezTo>
                    <a:pt x="24003" y="27517"/>
                    <a:pt x="27432" y="20088"/>
                    <a:pt x="29718" y="11515"/>
                  </a:cubicBezTo>
                  <a:cubicBezTo>
                    <a:pt x="30289" y="10372"/>
                    <a:pt x="29147" y="8086"/>
                    <a:pt x="28575" y="7515"/>
                  </a:cubicBezTo>
                  <a:cubicBezTo>
                    <a:pt x="23432" y="1800"/>
                    <a:pt x="17145" y="-486"/>
                    <a:pt x="9716" y="85"/>
                  </a:cubicBezTo>
                  <a:cubicBezTo>
                    <a:pt x="6287" y="85"/>
                    <a:pt x="2286" y="3514"/>
                    <a:pt x="1143" y="69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0" name="Dowolny kształt: kształt 469">
              <a:extLst>
                <a:ext uri="{FF2B5EF4-FFF2-40B4-BE49-F238E27FC236}">
                  <a16:creationId xmlns:a16="http://schemas.microsoft.com/office/drawing/2014/main" id="{201E266D-EEF1-4BB1-8F5E-2F1AF59A64D6}"/>
                </a:ext>
              </a:extLst>
            </p:cNvPr>
            <p:cNvSpPr/>
            <p:nvPr/>
          </p:nvSpPr>
          <p:spPr>
            <a:xfrm>
              <a:off x="6723081" y="2836144"/>
              <a:ext cx="37801" cy="24662"/>
            </a:xfrm>
            <a:custGeom>
              <a:avLst/>
              <a:gdLst>
                <a:gd name="connsiteX0" fmla="*/ 37373 w 37801"/>
                <a:gd name="connsiteY0" fmla="*/ 8001 h 24662"/>
                <a:gd name="connsiteX1" fmla="*/ 37373 w 37801"/>
                <a:gd name="connsiteY1" fmla="*/ 3429 h 24662"/>
                <a:gd name="connsiteX2" fmla="*/ 34515 w 37801"/>
                <a:gd name="connsiteY2" fmla="*/ 571 h 24662"/>
                <a:gd name="connsiteX3" fmla="*/ 29372 w 37801"/>
                <a:gd name="connsiteY3" fmla="*/ 0 h 24662"/>
                <a:gd name="connsiteX4" fmla="*/ 17942 w 37801"/>
                <a:gd name="connsiteY4" fmla="*/ 571 h 24662"/>
                <a:gd name="connsiteX5" fmla="*/ 11655 w 37801"/>
                <a:gd name="connsiteY5" fmla="*/ 2858 h 24662"/>
                <a:gd name="connsiteX6" fmla="*/ 1368 w 37801"/>
                <a:gd name="connsiteY6" fmla="*/ 12573 h 24662"/>
                <a:gd name="connsiteX7" fmla="*/ 797 w 37801"/>
                <a:gd name="connsiteY7" fmla="*/ 19431 h 24662"/>
                <a:gd name="connsiteX8" fmla="*/ 5369 w 37801"/>
                <a:gd name="connsiteY8" fmla="*/ 24003 h 24662"/>
                <a:gd name="connsiteX9" fmla="*/ 14513 w 37801"/>
                <a:gd name="connsiteY9" fmla="*/ 24003 h 24662"/>
                <a:gd name="connsiteX10" fmla="*/ 37373 w 37801"/>
                <a:gd name="connsiteY10" fmla="*/ 8001 h 2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01" h="24662">
                  <a:moveTo>
                    <a:pt x="37373" y="8001"/>
                  </a:moveTo>
                  <a:cubicBezTo>
                    <a:pt x="37944" y="6858"/>
                    <a:pt x="37944" y="5143"/>
                    <a:pt x="37373" y="3429"/>
                  </a:cubicBezTo>
                  <a:cubicBezTo>
                    <a:pt x="36801" y="2286"/>
                    <a:pt x="35658" y="571"/>
                    <a:pt x="34515" y="571"/>
                  </a:cubicBezTo>
                  <a:cubicBezTo>
                    <a:pt x="32229" y="0"/>
                    <a:pt x="29943" y="0"/>
                    <a:pt x="29372" y="0"/>
                  </a:cubicBezTo>
                  <a:cubicBezTo>
                    <a:pt x="24228" y="0"/>
                    <a:pt x="21371" y="0"/>
                    <a:pt x="17942" y="571"/>
                  </a:cubicBezTo>
                  <a:cubicBezTo>
                    <a:pt x="15656" y="1143"/>
                    <a:pt x="13370" y="1714"/>
                    <a:pt x="11655" y="2858"/>
                  </a:cubicBezTo>
                  <a:cubicBezTo>
                    <a:pt x="8226" y="5715"/>
                    <a:pt x="4797" y="9144"/>
                    <a:pt x="1368" y="12573"/>
                  </a:cubicBezTo>
                  <a:cubicBezTo>
                    <a:pt x="-346" y="14288"/>
                    <a:pt x="-346" y="16573"/>
                    <a:pt x="797" y="19431"/>
                  </a:cubicBezTo>
                  <a:cubicBezTo>
                    <a:pt x="1940" y="21717"/>
                    <a:pt x="3083" y="24003"/>
                    <a:pt x="5369" y="24003"/>
                  </a:cubicBezTo>
                  <a:cubicBezTo>
                    <a:pt x="8226" y="24574"/>
                    <a:pt x="11655" y="25146"/>
                    <a:pt x="14513" y="24003"/>
                  </a:cubicBezTo>
                  <a:cubicBezTo>
                    <a:pt x="24228" y="21145"/>
                    <a:pt x="31086" y="15430"/>
                    <a:pt x="37373" y="8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1" name="Dowolny kształt: kształt 470">
              <a:extLst>
                <a:ext uri="{FF2B5EF4-FFF2-40B4-BE49-F238E27FC236}">
                  <a16:creationId xmlns:a16="http://schemas.microsoft.com/office/drawing/2014/main" id="{718E1EE9-DF08-466C-93A3-65579B62DE06}"/>
                </a:ext>
              </a:extLst>
            </p:cNvPr>
            <p:cNvSpPr/>
            <p:nvPr/>
          </p:nvSpPr>
          <p:spPr>
            <a:xfrm>
              <a:off x="9676951" y="2252278"/>
              <a:ext cx="26921" cy="26129"/>
            </a:xfrm>
            <a:custGeom>
              <a:avLst/>
              <a:gdLst>
                <a:gd name="connsiteX0" fmla="*/ 438 w 26921"/>
                <a:gd name="connsiteY0" fmla="*/ 15223 h 26129"/>
                <a:gd name="connsiteX1" fmla="*/ 8439 w 26921"/>
                <a:gd name="connsiteY1" fmla="*/ 24938 h 26129"/>
                <a:gd name="connsiteX2" fmla="*/ 15297 w 26921"/>
                <a:gd name="connsiteY2" fmla="*/ 26081 h 26129"/>
                <a:gd name="connsiteX3" fmla="*/ 17583 w 26921"/>
                <a:gd name="connsiteY3" fmla="*/ 26081 h 26129"/>
                <a:gd name="connsiteX4" fmla="*/ 26727 w 26921"/>
                <a:gd name="connsiteY4" fmla="*/ 15794 h 26129"/>
                <a:gd name="connsiteX5" fmla="*/ 21584 w 26921"/>
                <a:gd name="connsiteY5" fmla="*/ 3221 h 26129"/>
                <a:gd name="connsiteX6" fmla="*/ 13582 w 26921"/>
                <a:gd name="connsiteY6" fmla="*/ 364 h 26129"/>
                <a:gd name="connsiteX7" fmla="*/ 3296 w 26921"/>
                <a:gd name="connsiteY7" fmla="*/ 4936 h 26129"/>
                <a:gd name="connsiteX8" fmla="*/ 438 w 26921"/>
                <a:gd name="connsiteY8" fmla="*/ 12937 h 26129"/>
                <a:gd name="connsiteX9" fmla="*/ 438 w 26921"/>
                <a:gd name="connsiteY9" fmla="*/ 15223 h 2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21" h="26129">
                  <a:moveTo>
                    <a:pt x="438" y="15223"/>
                  </a:moveTo>
                  <a:cubicBezTo>
                    <a:pt x="-133" y="20938"/>
                    <a:pt x="3296" y="23795"/>
                    <a:pt x="8439" y="24938"/>
                  </a:cubicBezTo>
                  <a:cubicBezTo>
                    <a:pt x="10725" y="25510"/>
                    <a:pt x="13011" y="26081"/>
                    <a:pt x="15297" y="26081"/>
                  </a:cubicBezTo>
                  <a:cubicBezTo>
                    <a:pt x="15869" y="26081"/>
                    <a:pt x="17012" y="26081"/>
                    <a:pt x="17583" y="26081"/>
                  </a:cubicBezTo>
                  <a:cubicBezTo>
                    <a:pt x="23870" y="26653"/>
                    <a:pt x="27870" y="22081"/>
                    <a:pt x="26727" y="15794"/>
                  </a:cubicBezTo>
                  <a:cubicBezTo>
                    <a:pt x="26156" y="11222"/>
                    <a:pt x="24441" y="6650"/>
                    <a:pt x="21584" y="3221"/>
                  </a:cubicBezTo>
                  <a:cubicBezTo>
                    <a:pt x="19869" y="935"/>
                    <a:pt x="16440" y="-779"/>
                    <a:pt x="13582" y="364"/>
                  </a:cubicBezTo>
                  <a:cubicBezTo>
                    <a:pt x="10154" y="1507"/>
                    <a:pt x="6153" y="3221"/>
                    <a:pt x="3296" y="4936"/>
                  </a:cubicBezTo>
                  <a:cubicBezTo>
                    <a:pt x="438" y="6650"/>
                    <a:pt x="-705" y="9508"/>
                    <a:pt x="438" y="12937"/>
                  </a:cubicBezTo>
                  <a:cubicBezTo>
                    <a:pt x="438" y="14080"/>
                    <a:pt x="438" y="14651"/>
                    <a:pt x="438" y="1522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2" name="Dowolny kształt: kształt 471">
              <a:extLst>
                <a:ext uri="{FF2B5EF4-FFF2-40B4-BE49-F238E27FC236}">
                  <a16:creationId xmlns:a16="http://schemas.microsoft.com/office/drawing/2014/main" id="{07DC6410-D48B-4F5C-B589-3C3B6FE59EE0}"/>
                </a:ext>
              </a:extLst>
            </p:cNvPr>
            <p:cNvSpPr/>
            <p:nvPr/>
          </p:nvSpPr>
          <p:spPr>
            <a:xfrm>
              <a:off x="6965158" y="3262482"/>
              <a:ext cx="42437" cy="26860"/>
            </a:xfrm>
            <a:custGeom>
              <a:avLst/>
              <a:gdLst>
                <a:gd name="connsiteX0" fmla="*/ 4464 w 42437"/>
                <a:gd name="connsiteY0" fmla="*/ 0 h 26860"/>
                <a:gd name="connsiteX1" fmla="*/ 1035 w 42437"/>
                <a:gd name="connsiteY1" fmla="*/ 1143 h 26860"/>
                <a:gd name="connsiteX2" fmla="*/ 1607 w 42437"/>
                <a:gd name="connsiteY2" fmla="*/ 6858 h 26860"/>
                <a:gd name="connsiteX3" fmla="*/ 5036 w 42437"/>
                <a:gd name="connsiteY3" fmla="*/ 10287 h 26860"/>
                <a:gd name="connsiteX4" fmla="*/ 19323 w 42437"/>
                <a:gd name="connsiteY4" fmla="*/ 21717 h 26860"/>
                <a:gd name="connsiteX5" fmla="*/ 37040 w 42437"/>
                <a:gd name="connsiteY5" fmla="*/ 26861 h 26860"/>
                <a:gd name="connsiteX6" fmla="*/ 39326 w 42437"/>
                <a:gd name="connsiteY6" fmla="*/ 26289 h 26860"/>
                <a:gd name="connsiteX7" fmla="*/ 42183 w 42437"/>
                <a:gd name="connsiteY7" fmla="*/ 23432 h 26860"/>
                <a:gd name="connsiteX8" fmla="*/ 42183 w 42437"/>
                <a:gd name="connsiteY8" fmla="*/ 21146 h 26860"/>
                <a:gd name="connsiteX9" fmla="*/ 4464 w 42437"/>
                <a:gd name="connsiteY9" fmla="*/ 0 h 2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37" h="26860">
                  <a:moveTo>
                    <a:pt x="4464" y="0"/>
                  </a:moveTo>
                  <a:cubicBezTo>
                    <a:pt x="3893" y="0"/>
                    <a:pt x="2178" y="572"/>
                    <a:pt x="1035" y="1143"/>
                  </a:cubicBezTo>
                  <a:cubicBezTo>
                    <a:pt x="-679" y="1714"/>
                    <a:pt x="-108" y="5144"/>
                    <a:pt x="1607" y="6858"/>
                  </a:cubicBezTo>
                  <a:cubicBezTo>
                    <a:pt x="2750" y="8001"/>
                    <a:pt x="3893" y="9144"/>
                    <a:pt x="5036" y="10287"/>
                  </a:cubicBezTo>
                  <a:cubicBezTo>
                    <a:pt x="9036" y="14859"/>
                    <a:pt x="13608" y="19431"/>
                    <a:pt x="19323" y="21717"/>
                  </a:cubicBezTo>
                  <a:cubicBezTo>
                    <a:pt x="25038" y="24003"/>
                    <a:pt x="31325" y="25146"/>
                    <a:pt x="37040" y="26861"/>
                  </a:cubicBezTo>
                  <a:cubicBezTo>
                    <a:pt x="37611" y="26861"/>
                    <a:pt x="38754" y="26861"/>
                    <a:pt x="39326" y="26289"/>
                  </a:cubicBezTo>
                  <a:cubicBezTo>
                    <a:pt x="40469" y="25718"/>
                    <a:pt x="41612" y="24574"/>
                    <a:pt x="42183" y="23432"/>
                  </a:cubicBezTo>
                  <a:cubicBezTo>
                    <a:pt x="42755" y="22860"/>
                    <a:pt x="42183" y="21717"/>
                    <a:pt x="42183" y="21146"/>
                  </a:cubicBezTo>
                  <a:cubicBezTo>
                    <a:pt x="32468" y="9144"/>
                    <a:pt x="19895" y="2286"/>
                    <a:pt x="4464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3" name="Dowolny kształt: kształt 472">
              <a:extLst>
                <a:ext uri="{FF2B5EF4-FFF2-40B4-BE49-F238E27FC236}">
                  <a16:creationId xmlns:a16="http://schemas.microsoft.com/office/drawing/2014/main" id="{3DCE5567-C894-434A-B660-C4223370F209}"/>
                </a:ext>
              </a:extLst>
            </p:cNvPr>
            <p:cNvSpPr/>
            <p:nvPr/>
          </p:nvSpPr>
          <p:spPr>
            <a:xfrm>
              <a:off x="8712385" y="3636244"/>
              <a:ext cx="36888" cy="22145"/>
            </a:xfrm>
            <a:custGeom>
              <a:avLst/>
              <a:gdLst>
                <a:gd name="connsiteX0" fmla="*/ 13457 w 36888"/>
                <a:gd name="connsiteY0" fmla="*/ 21717 h 22145"/>
                <a:gd name="connsiteX1" fmla="*/ 26601 w 36888"/>
                <a:gd name="connsiteY1" fmla="*/ 16573 h 22145"/>
                <a:gd name="connsiteX2" fmla="*/ 36888 w 36888"/>
                <a:gd name="connsiteY2" fmla="*/ 1714 h 22145"/>
                <a:gd name="connsiteX3" fmla="*/ 35174 w 36888"/>
                <a:gd name="connsiteY3" fmla="*/ 0 h 22145"/>
                <a:gd name="connsiteX4" fmla="*/ 16886 w 36888"/>
                <a:gd name="connsiteY4" fmla="*/ 2858 h 22145"/>
                <a:gd name="connsiteX5" fmla="*/ 2027 w 36888"/>
                <a:gd name="connsiteY5" fmla="*/ 9716 h 22145"/>
                <a:gd name="connsiteX6" fmla="*/ 1455 w 36888"/>
                <a:gd name="connsiteY6" fmla="*/ 18288 h 22145"/>
                <a:gd name="connsiteX7" fmla="*/ 13457 w 36888"/>
                <a:gd name="connsiteY7" fmla="*/ 21717 h 2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88" h="22145">
                  <a:moveTo>
                    <a:pt x="13457" y="21717"/>
                  </a:moveTo>
                  <a:cubicBezTo>
                    <a:pt x="18029" y="20574"/>
                    <a:pt x="22029" y="18288"/>
                    <a:pt x="26601" y="16573"/>
                  </a:cubicBezTo>
                  <a:cubicBezTo>
                    <a:pt x="32888" y="13716"/>
                    <a:pt x="34602" y="7429"/>
                    <a:pt x="36888" y="1714"/>
                  </a:cubicBezTo>
                  <a:cubicBezTo>
                    <a:pt x="36317" y="1143"/>
                    <a:pt x="35745" y="0"/>
                    <a:pt x="35174" y="0"/>
                  </a:cubicBezTo>
                  <a:cubicBezTo>
                    <a:pt x="28887" y="571"/>
                    <a:pt x="22601" y="1714"/>
                    <a:pt x="16886" y="2858"/>
                  </a:cubicBezTo>
                  <a:cubicBezTo>
                    <a:pt x="11171" y="3429"/>
                    <a:pt x="6599" y="6286"/>
                    <a:pt x="2027" y="9716"/>
                  </a:cubicBezTo>
                  <a:cubicBezTo>
                    <a:pt x="-259" y="11430"/>
                    <a:pt x="-831" y="16002"/>
                    <a:pt x="1455" y="18288"/>
                  </a:cubicBezTo>
                  <a:cubicBezTo>
                    <a:pt x="4313" y="21717"/>
                    <a:pt x="8885" y="22860"/>
                    <a:pt x="13457" y="2171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4" name="Dowolny kształt: kształt 473">
              <a:extLst>
                <a:ext uri="{FF2B5EF4-FFF2-40B4-BE49-F238E27FC236}">
                  <a16:creationId xmlns:a16="http://schemas.microsoft.com/office/drawing/2014/main" id="{C97F618E-785E-46EB-B2A6-B19868C48CC2}"/>
                </a:ext>
              </a:extLst>
            </p:cNvPr>
            <p:cNvSpPr/>
            <p:nvPr/>
          </p:nvSpPr>
          <p:spPr>
            <a:xfrm>
              <a:off x="6456916" y="2150759"/>
              <a:ext cx="39504" cy="27292"/>
            </a:xfrm>
            <a:custGeom>
              <a:avLst/>
              <a:gdLst>
                <a:gd name="connsiteX0" fmla="*/ 39505 w 39504"/>
                <a:gd name="connsiteY0" fmla="*/ 3013 h 27292"/>
                <a:gd name="connsiteX1" fmla="*/ 38933 w 39504"/>
                <a:gd name="connsiteY1" fmla="*/ 1299 h 27292"/>
                <a:gd name="connsiteX2" fmla="*/ 34933 w 39504"/>
                <a:gd name="connsiteY2" fmla="*/ 156 h 27292"/>
                <a:gd name="connsiteX3" fmla="*/ 1786 w 39504"/>
                <a:gd name="connsiteY3" fmla="*/ 15586 h 27292"/>
                <a:gd name="connsiteX4" fmla="*/ 3500 w 39504"/>
                <a:gd name="connsiteY4" fmla="*/ 25302 h 27292"/>
                <a:gd name="connsiteX5" fmla="*/ 12073 w 39504"/>
                <a:gd name="connsiteY5" fmla="*/ 26445 h 27292"/>
                <a:gd name="connsiteX6" fmla="*/ 39505 w 39504"/>
                <a:gd name="connsiteY6" fmla="*/ 5299 h 27292"/>
                <a:gd name="connsiteX7" fmla="*/ 39505 w 39504"/>
                <a:gd name="connsiteY7" fmla="*/ 3013 h 2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504" h="27292">
                  <a:moveTo>
                    <a:pt x="39505" y="3013"/>
                  </a:moveTo>
                  <a:cubicBezTo>
                    <a:pt x="39505" y="2442"/>
                    <a:pt x="38933" y="1299"/>
                    <a:pt x="38933" y="1299"/>
                  </a:cubicBezTo>
                  <a:cubicBezTo>
                    <a:pt x="37790" y="727"/>
                    <a:pt x="36076" y="-416"/>
                    <a:pt x="34933" y="156"/>
                  </a:cubicBezTo>
                  <a:cubicBezTo>
                    <a:pt x="22360" y="2442"/>
                    <a:pt x="11501" y="8157"/>
                    <a:pt x="1786" y="15586"/>
                  </a:cubicBezTo>
                  <a:cubicBezTo>
                    <a:pt x="-1072" y="17872"/>
                    <a:pt x="-500" y="23016"/>
                    <a:pt x="3500" y="25302"/>
                  </a:cubicBezTo>
                  <a:cubicBezTo>
                    <a:pt x="6358" y="27016"/>
                    <a:pt x="9787" y="28159"/>
                    <a:pt x="12073" y="26445"/>
                  </a:cubicBezTo>
                  <a:cubicBezTo>
                    <a:pt x="21217" y="19587"/>
                    <a:pt x="30361" y="12157"/>
                    <a:pt x="39505" y="5299"/>
                  </a:cubicBezTo>
                  <a:cubicBezTo>
                    <a:pt x="38933" y="4728"/>
                    <a:pt x="38933" y="3585"/>
                    <a:pt x="39505" y="301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5" name="Dowolny kształt: kształt 474">
              <a:extLst>
                <a:ext uri="{FF2B5EF4-FFF2-40B4-BE49-F238E27FC236}">
                  <a16:creationId xmlns:a16="http://schemas.microsoft.com/office/drawing/2014/main" id="{828EE688-3004-4725-8F91-E8645842A81E}"/>
                </a:ext>
              </a:extLst>
            </p:cNvPr>
            <p:cNvSpPr/>
            <p:nvPr/>
          </p:nvSpPr>
          <p:spPr>
            <a:xfrm>
              <a:off x="8257643" y="3467639"/>
              <a:ext cx="20142" cy="33730"/>
            </a:xfrm>
            <a:custGeom>
              <a:avLst/>
              <a:gdLst>
                <a:gd name="connsiteX0" fmla="*/ 14999 w 20142"/>
                <a:gd name="connsiteY0" fmla="*/ 32015 h 33730"/>
                <a:gd name="connsiteX1" fmla="*/ 18428 w 20142"/>
                <a:gd name="connsiteY1" fmla="*/ 25729 h 33730"/>
                <a:gd name="connsiteX2" fmla="*/ 20143 w 20142"/>
                <a:gd name="connsiteY2" fmla="*/ 13156 h 33730"/>
                <a:gd name="connsiteX3" fmla="*/ 19571 w 20142"/>
                <a:gd name="connsiteY3" fmla="*/ 6870 h 33730"/>
                <a:gd name="connsiteX4" fmla="*/ 19000 w 20142"/>
                <a:gd name="connsiteY4" fmla="*/ 4584 h 33730"/>
                <a:gd name="connsiteX5" fmla="*/ 12713 w 20142"/>
                <a:gd name="connsiteY5" fmla="*/ 583 h 33730"/>
                <a:gd name="connsiteX6" fmla="*/ 4141 w 20142"/>
                <a:gd name="connsiteY6" fmla="*/ 4584 h 33730"/>
                <a:gd name="connsiteX7" fmla="*/ 140 w 20142"/>
                <a:gd name="connsiteY7" fmla="*/ 14870 h 33730"/>
                <a:gd name="connsiteX8" fmla="*/ 6998 w 20142"/>
                <a:gd name="connsiteY8" fmla="*/ 32015 h 33730"/>
                <a:gd name="connsiteX9" fmla="*/ 14999 w 20142"/>
                <a:gd name="connsiteY9" fmla="*/ 32015 h 3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42" h="33730">
                  <a:moveTo>
                    <a:pt x="14999" y="32015"/>
                  </a:moveTo>
                  <a:cubicBezTo>
                    <a:pt x="16142" y="30301"/>
                    <a:pt x="17857" y="28015"/>
                    <a:pt x="18428" y="25729"/>
                  </a:cubicBezTo>
                  <a:cubicBezTo>
                    <a:pt x="19571" y="21157"/>
                    <a:pt x="19571" y="16585"/>
                    <a:pt x="20143" y="13156"/>
                  </a:cubicBezTo>
                  <a:cubicBezTo>
                    <a:pt x="19571" y="10299"/>
                    <a:pt x="19571" y="8584"/>
                    <a:pt x="19571" y="6870"/>
                  </a:cubicBezTo>
                  <a:cubicBezTo>
                    <a:pt x="19571" y="6298"/>
                    <a:pt x="19000" y="5155"/>
                    <a:pt x="19000" y="4584"/>
                  </a:cubicBezTo>
                  <a:cubicBezTo>
                    <a:pt x="18428" y="1155"/>
                    <a:pt x="15571" y="-1131"/>
                    <a:pt x="12713" y="583"/>
                  </a:cubicBezTo>
                  <a:cubicBezTo>
                    <a:pt x="9856" y="1726"/>
                    <a:pt x="6998" y="2869"/>
                    <a:pt x="4141" y="4584"/>
                  </a:cubicBezTo>
                  <a:cubicBezTo>
                    <a:pt x="712" y="6870"/>
                    <a:pt x="-431" y="10870"/>
                    <a:pt x="140" y="14870"/>
                  </a:cubicBezTo>
                  <a:cubicBezTo>
                    <a:pt x="712" y="21157"/>
                    <a:pt x="2998" y="26872"/>
                    <a:pt x="6998" y="32015"/>
                  </a:cubicBezTo>
                  <a:cubicBezTo>
                    <a:pt x="8141" y="34302"/>
                    <a:pt x="13285" y="34302"/>
                    <a:pt x="14999" y="320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6" name="Dowolny kształt: kształt 475">
              <a:extLst>
                <a:ext uri="{FF2B5EF4-FFF2-40B4-BE49-F238E27FC236}">
                  <a16:creationId xmlns:a16="http://schemas.microsoft.com/office/drawing/2014/main" id="{ACFE4727-1BD3-42CF-9B08-92EA94067ADE}"/>
                </a:ext>
              </a:extLst>
            </p:cNvPr>
            <p:cNvSpPr/>
            <p:nvPr/>
          </p:nvSpPr>
          <p:spPr>
            <a:xfrm>
              <a:off x="10400909" y="4144233"/>
              <a:ext cx="44169" cy="46365"/>
            </a:xfrm>
            <a:custGeom>
              <a:avLst/>
              <a:gdLst>
                <a:gd name="connsiteX0" fmla="*/ 0 w 44169"/>
                <a:gd name="connsiteY0" fmla="*/ 43508 h 46365"/>
                <a:gd name="connsiteX1" fmla="*/ 0 w 44169"/>
                <a:gd name="connsiteY1" fmla="*/ 45223 h 46365"/>
                <a:gd name="connsiteX2" fmla="*/ 1714 w 44169"/>
                <a:gd name="connsiteY2" fmla="*/ 46366 h 46365"/>
                <a:gd name="connsiteX3" fmla="*/ 4000 w 44169"/>
                <a:gd name="connsiteY3" fmla="*/ 46366 h 46365"/>
                <a:gd name="connsiteX4" fmla="*/ 22860 w 44169"/>
                <a:gd name="connsiteY4" fmla="*/ 29221 h 46365"/>
                <a:gd name="connsiteX5" fmla="*/ 42291 w 44169"/>
                <a:gd name="connsiteY5" fmla="*/ 9790 h 46365"/>
                <a:gd name="connsiteX6" fmla="*/ 41719 w 44169"/>
                <a:gd name="connsiteY6" fmla="*/ 4646 h 46365"/>
                <a:gd name="connsiteX7" fmla="*/ 31433 w 44169"/>
                <a:gd name="connsiteY7" fmla="*/ 3503 h 46365"/>
                <a:gd name="connsiteX8" fmla="*/ 1714 w 44169"/>
                <a:gd name="connsiteY8" fmla="*/ 39508 h 46365"/>
                <a:gd name="connsiteX9" fmla="*/ 0 w 44169"/>
                <a:gd name="connsiteY9" fmla="*/ 43508 h 4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169" h="46365">
                  <a:moveTo>
                    <a:pt x="0" y="43508"/>
                  </a:moveTo>
                  <a:cubicBezTo>
                    <a:pt x="0" y="44080"/>
                    <a:pt x="0" y="45223"/>
                    <a:pt x="0" y="45223"/>
                  </a:cubicBezTo>
                  <a:cubicBezTo>
                    <a:pt x="571" y="45794"/>
                    <a:pt x="1143" y="46366"/>
                    <a:pt x="1714" y="46366"/>
                  </a:cubicBezTo>
                  <a:cubicBezTo>
                    <a:pt x="2286" y="46366"/>
                    <a:pt x="3429" y="46366"/>
                    <a:pt x="4000" y="46366"/>
                  </a:cubicBezTo>
                  <a:cubicBezTo>
                    <a:pt x="12001" y="42365"/>
                    <a:pt x="18288" y="36650"/>
                    <a:pt x="22860" y="29221"/>
                  </a:cubicBezTo>
                  <a:cubicBezTo>
                    <a:pt x="28003" y="21220"/>
                    <a:pt x="34290" y="14362"/>
                    <a:pt x="42291" y="9790"/>
                  </a:cubicBezTo>
                  <a:cubicBezTo>
                    <a:pt x="45148" y="8075"/>
                    <a:pt x="44577" y="8075"/>
                    <a:pt x="41719" y="4646"/>
                  </a:cubicBezTo>
                  <a:cubicBezTo>
                    <a:pt x="37719" y="-2212"/>
                    <a:pt x="34290" y="-497"/>
                    <a:pt x="31433" y="3503"/>
                  </a:cubicBezTo>
                  <a:cubicBezTo>
                    <a:pt x="22288" y="16076"/>
                    <a:pt x="13144" y="28649"/>
                    <a:pt x="1714" y="39508"/>
                  </a:cubicBezTo>
                  <a:cubicBezTo>
                    <a:pt x="1714" y="40079"/>
                    <a:pt x="571" y="41794"/>
                    <a:pt x="0" y="4350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7" name="Dowolny kształt: kształt 476">
              <a:extLst>
                <a:ext uri="{FF2B5EF4-FFF2-40B4-BE49-F238E27FC236}">
                  <a16:creationId xmlns:a16="http://schemas.microsoft.com/office/drawing/2014/main" id="{2A0F03A0-9977-4B87-BEDD-FB1200C04529}"/>
                </a:ext>
              </a:extLst>
            </p:cNvPr>
            <p:cNvSpPr/>
            <p:nvPr/>
          </p:nvSpPr>
          <p:spPr>
            <a:xfrm>
              <a:off x="10498825" y="4139735"/>
              <a:ext cx="23241" cy="39310"/>
            </a:xfrm>
            <a:custGeom>
              <a:avLst/>
              <a:gdLst>
                <a:gd name="connsiteX0" fmla="*/ 22099 w 23241"/>
                <a:gd name="connsiteY0" fmla="*/ 10287 h 39310"/>
                <a:gd name="connsiteX1" fmla="*/ 12955 w 23241"/>
                <a:gd name="connsiteY1" fmla="*/ 572 h 39310"/>
                <a:gd name="connsiteX2" fmla="*/ 13526 w 23241"/>
                <a:gd name="connsiteY2" fmla="*/ 0 h 39310"/>
                <a:gd name="connsiteX3" fmla="*/ 12955 w 23241"/>
                <a:gd name="connsiteY3" fmla="*/ 572 h 39310"/>
                <a:gd name="connsiteX4" fmla="*/ 12955 w 23241"/>
                <a:gd name="connsiteY4" fmla="*/ 572 h 39310"/>
                <a:gd name="connsiteX5" fmla="*/ 8383 w 23241"/>
                <a:gd name="connsiteY5" fmla="*/ 5144 h 39310"/>
                <a:gd name="connsiteX6" fmla="*/ 3239 w 23241"/>
                <a:gd name="connsiteY6" fmla="*/ 21717 h 39310"/>
                <a:gd name="connsiteX7" fmla="*/ 5525 w 23241"/>
                <a:gd name="connsiteY7" fmla="*/ 34290 h 39310"/>
                <a:gd name="connsiteX8" fmla="*/ 13526 w 23241"/>
                <a:gd name="connsiteY8" fmla="*/ 38862 h 39310"/>
                <a:gd name="connsiteX9" fmla="*/ 19241 w 23241"/>
                <a:gd name="connsiteY9" fmla="*/ 36576 h 39310"/>
                <a:gd name="connsiteX10" fmla="*/ 22670 w 23241"/>
                <a:gd name="connsiteY10" fmla="*/ 23432 h 39310"/>
                <a:gd name="connsiteX11" fmla="*/ 23242 w 23241"/>
                <a:gd name="connsiteY11" fmla="*/ 24003 h 39310"/>
                <a:gd name="connsiteX12" fmla="*/ 23242 w 23241"/>
                <a:gd name="connsiteY12" fmla="*/ 23432 h 39310"/>
                <a:gd name="connsiteX13" fmla="*/ 22670 w 23241"/>
                <a:gd name="connsiteY13" fmla="*/ 23432 h 39310"/>
                <a:gd name="connsiteX14" fmla="*/ 22099 w 23241"/>
                <a:gd name="connsiteY14" fmla="*/ 10287 h 3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241" h="39310">
                  <a:moveTo>
                    <a:pt x="22099" y="10287"/>
                  </a:moveTo>
                  <a:cubicBezTo>
                    <a:pt x="22099" y="4001"/>
                    <a:pt x="16384" y="3429"/>
                    <a:pt x="12955" y="572"/>
                  </a:cubicBezTo>
                  <a:lnTo>
                    <a:pt x="13526" y="0"/>
                  </a:lnTo>
                  <a:cubicBezTo>
                    <a:pt x="13526" y="0"/>
                    <a:pt x="12955" y="572"/>
                    <a:pt x="12955" y="572"/>
                  </a:cubicBezTo>
                  <a:lnTo>
                    <a:pt x="12955" y="572"/>
                  </a:lnTo>
                  <a:cubicBezTo>
                    <a:pt x="11240" y="2286"/>
                    <a:pt x="10097" y="3429"/>
                    <a:pt x="8383" y="5144"/>
                  </a:cubicBezTo>
                  <a:cubicBezTo>
                    <a:pt x="6668" y="10859"/>
                    <a:pt x="7240" y="16574"/>
                    <a:pt x="3239" y="21717"/>
                  </a:cubicBezTo>
                  <a:cubicBezTo>
                    <a:pt x="-1904" y="28004"/>
                    <a:pt x="-761" y="30289"/>
                    <a:pt x="5525" y="34290"/>
                  </a:cubicBezTo>
                  <a:cubicBezTo>
                    <a:pt x="7811" y="36004"/>
                    <a:pt x="10669" y="37719"/>
                    <a:pt x="13526" y="38862"/>
                  </a:cubicBezTo>
                  <a:cubicBezTo>
                    <a:pt x="15241" y="40005"/>
                    <a:pt x="18098" y="38862"/>
                    <a:pt x="19241" y="36576"/>
                  </a:cubicBezTo>
                  <a:cubicBezTo>
                    <a:pt x="20956" y="32576"/>
                    <a:pt x="23242" y="28004"/>
                    <a:pt x="22670" y="23432"/>
                  </a:cubicBezTo>
                  <a:lnTo>
                    <a:pt x="23242" y="24003"/>
                  </a:lnTo>
                  <a:cubicBezTo>
                    <a:pt x="23242" y="24003"/>
                    <a:pt x="23242" y="23432"/>
                    <a:pt x="23242" y="23432"/>
                  </a:cubicBezTo>
                  <a:cubicBezTo>
                    <a:pt x="23242" y="23432"/>
                    <a:pt x="23242" y="23432"/>
                    <a:pt x="22670" y="23432"/>
                  </a:cubicBezTo>
                  <a:cubicBezTo>
                    <a:pt x="18098" y="19431"/>
                    <a:pt x="18098" y="14859"/>
                    <a:pt x="22099" y="1028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8" name="Dowolny kształt: kształt 477">
              <a:extLst>
                <a:ext uri="{FF2B5EF4-FFF2-40B4-BE49-F238E27FC236}">
                  <a16:creationId xmlns:a16="http://schemas.microsoft.com/office/drawing/2014/main" id="{48C24BE7-02BE-4F2E-870E-9D61C8A8B3B3}"/>
                </a:ext>
              </a:extLst>
            </p:cNvPr>
            <p:cNvSpPr/>
            <p:nvPr/>
          </p:nvSpPr>
          <p:spPr>
            <a:xfrm>
              <a:off x="6607649" y="3991590"/>
              <a:ext cx="36790" cy="17656"/>
            </a:xfrm>
            <a:custGeom>
              <a:avLst/>
              <a:gdLst>
                <a:gd name="connsiteX0" fmla="*/ 13930 w 36790"/>
                <a:gd name="connsiteY0" fmla="*/ 127 h 17656"/>
                <a:gd name="connsiteX1" fmla="*/ 1929 w 36790"/>
                <a:gd name="connsiteY1" fmla="*/ 2413 h 17656"/>
                <a:gd name="connsiteX2" fmla="*/ 214 w 36790"/>
                <a:gd name="connsiteY2" fmla="*/ 5842 h 17656"/>
                <a:gd name="connsiteX3" fmla="*/ 28218 w 36790"/>
                <a:gd name="connsiteY3" fmla="*/ 16129 h 17656"/>
                <a:gd name="connsiteX4" fmla="*/ 34504 w 36790"/>
                <a:gd name="connsiteY4" fmla="*/ 13843 h 17656"/>
                <a:gd name="connsiteX5" fmla="*/ 36219 w 36790"/>
                <a:gd name="connsiteY5" fmla="*/ 8128 h 17656"/>
                <a:gd name="connsiteX6" fmla="*/ 13930 w 36790"/>
                <a:gd name="connsiteY6" fmla="*/ 127 h 1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790" h="17656">
                  <a:moveTo>
                    <a:pt x="13930" y="127"/>
                  </a:moveTo>
                  <a:cubicBezTo>
                    <a:pt x="11073" y="698"/>
                    <a:pt x="6501" y="1269"/>
                    <a:pt x="1929" y="2413"/>
                  </a:cubicBezTo>
                  <a:cubicBezTo>
                    <a:pt x="214" y="2984"/>
                    <a:pt x="-357" y="4699"/>
                    <a:pt x="214" y="5842"/>
                  </a:cubicBezTo>
                  <a:cubicBezTo>
                    <a:pt x="7072" y="16129"/>
                    <a:pt x="16216" y="20129"/>
                    <a:pt x="28218" y="16129"/>
                  </a:cubicBezTo>
                  <a:cubicBezTo>
                    <a:pt x="30504" y="15557"/>
                    <a:pt x="32790" y="14414"/>
                    <a:pt x="34504" y="13843"/>
                  </a:cubicBezTo>
                  <a:cubicBezTo>
                    <a:pt x="36790" y="13271"/>
                    <a:pt x="37362" y="9842"/>
                    <a:pt x="36219" y="8128"/>
                  </a:cubicBezTo>
                  <a:cubicBezTo>
                    <a:pt x="31075" y="698"/>
                    <a:pt x="23646" y="-445"/>
                    <a:pt x="13930" y="12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9" name="Dowolny kształt: kształt 478">
              <a:extLst>
                <a:ext uri="{FF2B5EF4-FFF2-40B4-BE49-F238E27FC236}">
                  <a16:creationId xmlns:a16="http://schemas.microsoft.com/office/drawing/2014/main" id="{BDAE8194-2A19-4B10-8B7F-D2A9A9DFF8E8}"/>
                </a:ext>
              </a:extLst>
            </p:cNvPr>
            <p:cNvSpPr/>
            <p:nvPr/>
          </p:nvSpPr>
          <p:spPr>
            <a:xfrm>
              <a:off x="10487776" y="4123162"/>
              <a:ext cx="23431" cy="28939"/>
            </a:xfrm>
            <a:custGeom>
              <a:avLst/>
              <a:gdLst>
                <a:gd name="connsiteX0" fmla="*/ 23432 w 23431"/>
                <a:gd name="connsiteY0" fmla="*/ 17145 h 28939"/>
                <a:gd name="connsiteX1" fmla="*/ 23432 w 23431"/>
                <a:gd name="connsiteY1" fmla="*/ 12573 h 28939"/>
                <a:gd name="connsiteX2" fmla="*/ 22289 w 23431"/>
                <a:gd name="connsiteY2" fmla="*/ 8573 h 28939"/>
                <a:gd name="connsiteX3" fmla="*/ 1715 w 23431"/>
                <a:gd name="connsiteY3" fmla="*/ 0 h 28939"/>
                <a:gd name="connsiteX4" fmla="*/ 0 w 23431"/>
                <a:gd name="connsiteY4" fmla="*/ 1143 h 28939"/>
                <a:gd name="connsiteX5" fmla="*/ 1143 w 23431"/>
                <a:gd name="connsiteY5" fmla="*/ 24003 h 28939"/>
                <a:gd name="connsiteX6" fmla="*/ 6287 w 23431"/>
                <a:gd name="connsiteY6" fmla="*/ 28003 h 28939"/>
                <a:gd name="connsiteX7" fmla="*/ 14859 w 23431"/>
                <a:gd name="connsiteY7" fmla="*/ 26860 h 28939"/>
                <a:gd name="connsiteX8" fmla="*/ 19431 w 23431"/>
                <a:gd name="connsiteY8" fmla="*/ 21717 h 28939"/>
                <a:gd name="connsiteX9" fmla="*/ 18860 w 23431"/>
                <a:gd name="connsiteY9" fmla="*/ 22288 h 28939"/>
                <a:gd name="connsiteX10" fmla="*/ 19431 w 23431"/>
                <a:gd name="connsiteY10" fmla="*/ 21717 h 28939"/>
                <a:gd name="connsiteX11" fmla="*/ 19431 w 23431"/>
                <a:gd name="connsiteY11" fmla="*/ 21717 h 28939"/>
                <a:gd name="connsiteX12" fmla="*/ 23432 w 23431"/>
                <a:gd name="connsiteY12" fmla="*/ 17145 h 2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431" h="28939">
                  <a:moveTo>
                    <a:pt x="23432" y="17145"/>
                  </a:moveTo>
                  <a:cubicBezTo>
                    <a:pt x="23432" y="15430"/>
                    <a:pt x="23432" y="14288"/>
                    <a:pt x="23432" y="12573"/>
                  </a:cubicBezTo>
                  <a:cubicBezTo>
                    <a:pt x="23432" y="10858"/>
                    <a:pt x="22860" y="9144"/>
                    <a:pt x="22289" y="8573"/>
                  </a:cubicBezTo>
                  <a:cubicBezTo>
                    <a:pt x="16002" y="4000"/>
                    <a:pt x="8573" y="2286"/>
                    <a:pt x="1715" y="0"/>
                  </a:cubicBezTo>
                  <a:cubicBezTo>
                    <a:pt x="1143" y="0"/>
                    <a:pt x="0" y="571"/>
                    <a:pt x="0" y="1143"/>
                  </a:cubicBezTo>
                  <a:cubicBezTo>
                    <a:pt x="0" y="8573"/>
                    <a:pt x="572" y="16002"/>
                    <a:pt x="1143" y="24003"/>
                  </a:cubicBezTo>
                  <a:cubicBezTo>
                    <a:pt x="1143" y="26860"/>
                    <a:pt x="4001" y="27432"/>
                    <a:pt x="6287" y="28003"/>
                  </a:cubicBezTo>
                  <a:cubicBezTo>
                    <a:pt x="9144" y="29146"/>
                    <a:pt x="12002" y="29718"/>
                    <a:pt x="14859" y="26860"/>
                  </a:cubicBezTo>
                  <a:cubicBezTo>
                    <a:pt x="16574" y="25146"/>
                    <a:pt x="17717" y="23431"/>
                    <a:pt x="19431" y="21717"/>
                  </a:cubicBezTo>
                  <a:lnTo>
                    <a:pt x="18860" y="22288"/>
                  </a:lnTo>
                  <a:cubicBezTo>
                    <a:pt x="18860" y="22288"/>
                    <a:pt x="18860" y="22288"/>
                    <a:pt x="19431" y="21717"/>
                  </a:cubicBezTo>
                  <a:lnTo>
                    <a:pt x="19431" y="21717"/>
                  </a:lnTo>
                  <a:cubicBezTo>
                    <a:pt x="20574" y="20574"/>
                    <a:pt x="22289" y="18859"/>
                    <a:pt x="23432" y="1714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0" name="Dowolny kształt: kształt 479">
              <a:extLst>
                <a:ext uri="{FF2B5EF4-FFF2-40B4-BE49-F238E27FC236}">
                  <a16:creationId xmlns:a16="http://schemas.microsoft.com/office/drawing/2014/main" id="{393BDF25-BD4F-4B67-ABF1-916E086C5CAD}"/>
                </a:ext>
              </a:extLst>
            </p:cNvPr>
            <p:cNvSpPr/>
            <p:nvPr/>
          </p:nvSpPr>
          <p:spPr>
            <a:xfrm>
              <a:off x="5278554" y="2654351"/>
              <a:ext cx="28772" cy="19130"/>
            </a:xfrm>
            <a:custGeom>
              <a:avLst/>
              <a:gdLst>
                <a:gd name="connsiteX0" fmla="*/ 21146 w 28772"/>
                <a:gd name="connsiteY0" fmla="*/ 18343 h 19130"/>
                <a:gd name="connsiteX1" fmla="*/ 28575 w 28772"/>
                <a:gd name="connsiteY1" fmla="*/ 5770 h 19130"/>
                <a:gd name="connsiteX2" fmla="*/ 20574 w 28772"/>
                <a:gd name="connsiteY2" fmla="*/ 55 h 19130"/>
                <a:gd name="connsiteX3" fmla="*/ 1715 w 28772"/>
                <a:gd name="connsiteY3" fmla="*/ 3484 h 19130"/>
                <a:gd name="connsiteX4" fmla="*/ 0 w 28772"/>
                <a:gd name="connsiteY4" fmla="*/ 7485 h 19130"/>
                <a:gd name="connsiteX5" fmla="*/ 4001 w 28772"/>
                <a:gd name="connsiteY5" fmla="*/ 15486 h 19130"/>
                <a:gd name="connsiteX6" fmla="*/ 21146 w 28772"/>
                <a:gd name="connsiteY6" fmla="*/ 18343 h 19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72" h="19130">
                  <a:moveTo>
                    <a:pt x="21146" y="18343"/>
                  </a:moveTo>
                  <a:cubicBezTo>
                    <a:pt x="25718" y="17200"/>
                    <a:pt x="29718" y="10342"/>
                    <a:pt x="28575" y="5770"/>
                  </a:cubicBezTo>
                  <a:cubicBezTo>
                    <a:pt x="28004" y="3484"/>
                    <a:pt x="24003" y="-516"/>
                    <a:pt x="20574" y="55"/>
                  </a:cubicBezTo>
                  <a:cubicBezTo>
                    <a:pt x="15431" y="1198"/>
                    <a:pt x="8573" y="1770"/>
                    <a:pt x="1715" y="3484"/>
                  </a:cubicBezTo>
                  <a:cubicBezTo>
                    <a:pt x="1143" y="3484"/>
                    <a:pt x="0" y="5770"/>
                    <a:pt x="0" y="7485"/>
                  </a:cubicBezTo>
                  <a:cubicBezTo>
                    <a:pt x="0" y="10914"/>
                    <a:pt x="1143" y="13771"/>
                    <a:pt x="4001" y="15486"/>
                  </a:cubicBezTo>
                  <a:cubicBezTo>
                    <a:pt x="9144" y="18915"/>
                    <a:pt x="14859" y="20058"/>
                    <a:pt x="21146" y="183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1" name="Dowolny kształt: kształt 480">
              <a:extLst>
                <a:ext uri="{FF2B5EF4-FFF2-40B4-BE49-F238E27FC236}">
                  <a16:creationId xmlns:a16="http://schemas.microsoft.com/office/drawing/2014/main" id="{F920C1DD-9FFE-43B3-863A-E0B97654E667}"/>
                </a:ext>
              </a:extLst>
            </p:cNvPr>
            <p:cNvSpPr/>
            <p:nvPr/>
          </p:nvSpPr>
          <p:spPr>
            <a:xfrm>
              <a:off x="9105157" y="2449001"/>
              <a:ext cx="25307" cy="24105"/>
            </a:xfrm>
            <a:custGeom>
              <a:avLst/>
              <a:gdLst>
                <a:gd name="connsiteX0" fmla="*/ 5876 w 25307"/>
                <a:gd name="connsiteY0" fmla="*/ 22525 h 24105"/>
                <a:gd name="connsiteX1" fmla="*/ 25307 w 25307"/>
                <a:gd name="connsiteY1" fmla="*/ 15096 h 24105"/>
                <a:gd name="connsiteX2" fmla="*/ 25307 w 25307"/>
                <a:gd name="connsiteY2" fmla="*/ 12810 h 24105"/>
                <a:gd name="connsiteX3" fmla="*/ 15020 w 25307"/>
                <a:gd name="connsiteY3" fmla="*/ 808 h 24105"/>
                <a:gd name="connsiteX4" fmla="*/ 10448 w 25307"/>
                <a:gd name="connsiteY4" fmla="*/ 237 h 24105"/>
                <a:gd name="connsiteX5" fmla="*/ 1304 w 25307"/>
                <a:gd name="connsiteY5" fmla="*/ 17382 h 24105"/>
                <a:gd name="connsiteX6" fmla="*/ 5876 w 25307"/>
                <a:gd name="connsiteY6" fmla="*/ 22525 h 2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307" h="24105">
                  <a:moveTo>
                    <a:pt x="5876" y="22525"/>
                  </a:moveTo>
                  <a:cubicBezTo>
                    <a:pt x="12163" y="26526"/>
                    <a:pt x="22450" y="22525"/>
                    <a:pt x="25307" y="15096"/>
                  </a:cubicBezTo>
                  <a:cubicBezTo>
                    <a:pt x="25307" y="14524"/>
                    <a:pt x="25307" y="13381"/>
                    <a:pt x="25307" y="12810"/>
                  </a:cubicBezTo>
                  <a:cubicBezTo>
                    <a:pt x="23593" y="7095"/>
                    <a:pt x="19592" y="3666"/>
                    <a:pt x="15020" y="808"/>
                  </a:cubicBezTo>
                  <a:cubicBezTo>
                    <a:pt x="13877" y="237"/>
                    <a:pt x="12163" y="-335"/>
                    <a:pt x="10448" y="237"/>
                  </a:cubicBezTo>
                  <a:cubicBezTo>
                    <a:pt x="1304" y="1951"/>
                    <a:pt x="-2125" y="8238"/>
                    <a:pt x="1304" y="17382"/>
                  </a:cubicBezTo>
                  <a:cubicBezTo>
                    <a:pt x="2447" y="19096"/>
                    <a:pt x="4162" y="21382"/>
                    <a:pt x="5876" y="2252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2" name="Dowolny kształt: kształt 481">
              <a:extLst>
                <a:ext uri="{FF2B5EF4-FFF2-40B4-BE49-F238E27FC236}">
                  <a16:creationId xmlns:a16="http://schemas.microsoft.com/office/drawing/2014/main" id="{4CA32B46-A2CD-4926-9F96-C86DD9E073AB}"/>
                </a:ext>
              </a:extLst>
            </p:cNvPr>
            <p:cNvSpPr/>
            <p:nvPr/>
          </p:nvSpPr>
          <p:spPr>
            <a:xfrm>
              <a:off x="8546963" y="3637387"/>
              <a:ext cx="46291" cy="14287"/>
            </a:xfrm>
            <a:custGeom>
              <a:avLst/>
              <a:gdLst>
                <a:gd name="connsiteX0" fmla="*/ 6858 w 46291"/>
                <a:gd name="connsiteY0" fmla="*/ 0 h 14287"/>
                <a:gd name="connsiteX1" fmla="*/ 2286 w 46291"/>
                <a:gd name="connsiteY1" fmla="*/ 1143 h 14287"/>
                <a:gd name="connsiteX2" fmla="*/ 0 w 46291"/>
                <a:gd name="connsiteY2" fmla="*/ 4572 h 14287"/>
                <a:gd name="connsiteX3" fmla="*/ 1714 w 46291"/>
                <a:gd name="connsiteY3" fmla="*/ 8573 h 14287"/>
                <a:gd name="connsiteX4" fmla="*/ 24003 w 46291"/>
                <a:gd name="connsiteY4" fmla="*/ 14288 h 14287"/>
                <a:gd name="connsiteX5" fmla="*/ 25718 w 46291"/>
                <a:gd name="connsiteY5" fmla="*/ 14288 h 14287"/>
                <a:gd name="connsiteX6" fmla="*/ 44577 w 46291"/>
                <a:gd name="connsiteY6" fmla="*/ 11430 h 14287"/>
                <a:gd name="connsiteX7" fmla="*/ 46291 w 46291"/>
                <a:gd name="connsiteY7" fmla="*/ 9715 h 14287"/>
                <a:gd name="connsiteX8" fmla="*/ 44577 w 46291"/>
                <a:gd name="connsiteY8" fmla="*/ 6286 h 14287"/>
                <a:gd name="connsiteX9" fmla="*/ 27432 w 46291"/>
                <a:gd name="connsiteY9" fmla="*/ 571 h 14287"/>
                <a:gd name="connsiteX10" fmla="*/ 6858 w 46291"/>
                <a:gd name="connsiteY10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291" h="14287">
                  <a:moveTo>
                    <a:pt x="6858" y="0"/>
                  </a:moveTo>
                  <a:cubicBezTo>
                    <a:pt x="5715" y="0"/>
                    <a:pt x="3429" y="571"/>
                    <a:pt x="2286" y="1143"/>
                  </a:cubicBezTo>
                  <a:cubicBezTo>
                    <a:pt x="1143" y="1714"/>
                    <a:pt x="0" y="3429"/>
                    <a:pt x="0" y="4572"/>
                  </a:cubicBezTo>
                  <a:cubicBezTo>
                    <a:pt x="0" y="5715"/>
                    <a:pt x="571" y="8001"/>
                    <a:pt x="1714" y="8573"/>
                  </a:cubicBezTo>
                  <a:cubicBezTo>
                    <a:pt x="9144" y="10858"/>
                    <a:pt x="16574" y="12573"/>
                    <a:pt x="24003" y="14288"/>
                  </a:cubicBezTo>
                  <a:cubicBezTo>
                    <a:pt x="24574" y="14288"/>
                    <a:pt x="25718" y="14288"/>
                    <a:pt x="25718" y="14288"/>
                  </a:cubicBezTo>
                  <a:cubicBezTo>
                    <a:pt x="32576" y="13144"/>
                    <a:pt x="38291" y="12573"/>
                    <a:pt x="44577" y="11430"/>
                  </a:cubicBezTo>
                  <a:cubicBezTo>
                    <a:pt x="45149" y="11430"/>
                    <a:pt x="46291" y="10287"/>
                    <a:pt x="46291" y="9715"/>
                  </a:cubicBezTo>
                  <a:cubicBezTo>
                    <a:pt x="46291" y="8573"/>
                    <a:pt x="45720" y="6858"/>
                    <a:pt x="44577" y="6286"/>
                  </a:cubicBezTo>
                  <a:cubicBezTo>
                    <a:pt x="39434" y="2286"/>
                    <a:pt x="33719" y="0"/>
                    <a:pt x="27432" y="571"/>
                  </a:cubicBezTo>
                  <a:cubicBezTo>
                    <a:pt x="20574" y="1143"/>
                    <a:pt x="13716" y="1143"/>
                    <a:pt x="685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3" name="Dowolny kształt: kształt 482">
              <a:extLst>
                <a:ext uri="{FF2B5EF4-FFF2-40B4-BE49-F238E27FC236}">
                  <a16:creationId xmlns:a16="http://schemas.microsoft.com/office/drawing/2014/main" id="{CAE65297-B253-4E67-91F4-D58774287264}"/>
                </a:ext>
              </a:extLst>
            </p:cNvPr>
            <p:cNvSpPr/>
            <p:nvPr/>
          </p:nvSpPr>
          <p:spPr>
            <a:xfrm>
              <a:off x="6820920" y="3992288"/>
              <a:ext cx="32341" cy="14930"/>
            </a:xfrm>
            <a:custGeom>
              <a:avLst/>
              <a:gdLst>
                <a:gd name="connsiteX0" fmla="*/ 26973 w 32341"/>
                <a:gd name="connsiteY0" fmla="*/ 1143 h 14930"/>
                <a:gd name="connsiteX1" fmla="*/ 16686 w 32341"/>
                <a:gd name="connsiteY1" fmla="*/ 0 h 14930"/>
                <a:gd name="connsiteX2" fmla="*/ 4113 w 32341"/>
                <a:gd name="connsiteY2" fmla="*/ 1714 h 14930"/>
                <a:gd name="connsiteX3" fmla="*/ 112 w 32341"/>
                <a:gd name="connsiteY3" fmla="*/ 6858 h 14930"/>
                <a:gd name="connsiteX4" fmla="*/ 2970 w 32341"/>
                <a:gd name="connsiteY4" fmla="*/ 12573 h 14930"/>
                <a:gd name="connsiteX5" fmla="*/ 6970 w 32341"/>
                <a:gd name="connsiteY5" fmla="*/ 14288 h 14930"/>
                <a:gd name="connsiteX6" fmla="*/ 30973 w 32341"/>
                <a:gd name="connsiteY6" fmla="*/ 9144 h 14930"/>
                <a:gd name="connsiteX7" fmla="*/ 31545 w 32341"/>
                <a:gd name="connsiteY7" fmla="*/ 5144 h 14930"/>
                <a:gd name="connsiteX8" fmla="*/ 26973 w 32341"/>
                <a:gd name="connsiteY8" fmla="*/ 1143 h 1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41" h="14930">
                  <a:moveTo>
                    <a:pt x="26973" y="1143"/>
                  </a:moveTo>
                  <a:cubicBezTo>
                    <a:pt x="24115" y="0"/>
                    <a:pt x="20686" y="571"/>
                    <a:pt x="16686" y="0"/>
                  </a:cubicBezTo>
                  <a:cubicBezTo>
                    <a:pt x="13257" y="571"/>
                    <a:pt x="8685" y="571"/>
                    <a:pt x="4113" y="1714"/>
                  </a:cubicBezTo>
                  <a:cubicBezTo>
                    <a:pt x="2398" y="2286"/>
                    <a:pt x="1255" y="5144"/>
                    <a:pt x="112" y="6858"/>
                  </a:cubicBezTo>
                  <a:cubicBezTo>
                    <a:pt x="-459" y="8573"/>
                    <a:pt x="1255" y="12001"/>
                    <a:pt x="2970" y="12573"/>
                  </a:cubicBezTo>
                  <a:cubicBezTo>
                    <a:pt x="4113" y="13144"/>
                    <a:pt x="5827" y="14288"/>
                    <a:pt x="6970" y="14288"/>
                  </a:cubicBezTo>
                  <a:cubicBezTo>
                    <a:pt x="15543" y="16002"/>
                    <a:pt x="23544" y="14288"/>
                    <a:pt x="30973" y="9144"/>
                  </a:cubicBezTo>
                  <a:cubicBezTo>
                    <a:pt x="32688" y="8001"/>
                    <a:pt x="32688" y="6286"/>
                    <a:pt x="31545" y="5144"/>
                  </a:cubicBezTo>
                  <a:cubicBezTo>
                    <a:pt x="30973" y="4001"/>
                    <a:pt x="29259" y="1714"/>
                    <a:pt x="26973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4" name="Dowolny kształt: kształt 483">
              <a:extLst>
                <a:ext uri="{FF2B5EF4-FFF2-40B4-BE49-F238E27FC236}">
                  <a16:creationId xmlns:a16="http://schemas.microsoft.com/office/drawing/2014/main" id="{A6934681-81CC-4F83-B413-182CFE07C75D}"/>
                </a:ext>
              </a:extLst>
            </p:cNvPr>
            <p:cNvSpPr/>
            <p:nvPr/>
          </p:nvSpPr>
          <p:spPr>
            <a:xfrm>
              <a:off x="10455773" y="4087552"/>
              <a:ext cx="21793" cy="28198"/>
            </a:xfrm>
            <a:custGeom>
              <a:avLst/>
              <a:gdLst>
                <a:gd name="connsiteX0" fmla="*/ 2286 w 21793"/>
                <a:gd name="connsiteY0" fmla="*/ 1320 h 28198"/>
                <a:gd name="connsiteX1" fmla="*/ 0 w 21793"/>
                <a:gd name="connsiteY1" fmla="*/ 4749 h 28198"/>
                <a:gd name="connsiteX2" fmla="*/ 9716 w 21793"/>
                <a:gd name="connsiteY2" fmla="*/ 25894 h 28198"/>
                <a:gd name="connsiteX3" fmla="*/ 19431 w 21793"/>
                <a:gd name="connsiteY3" fmla="*/ 25323 h 28198"/>
                <a:gd name="connsiteX4" fmla="*/ 19431 w 21793"/>
                <a:gd name="connsiteY4" fmla="*/ 9892 h 28198"/>
                <a:gd name="connsiteX5" fmla="*/ 12573 w 21793"/>
                <a:gd name="connsiteY5" fmla="*/ 1320 h 28198"/>
                <a:gd name="connsiteX6" fmla="*/ 2286 w 21793"/>
                <a:gd name="connsiteY6" fmla="*/ 1320 h 2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93" h="28198">
                  <a:moveTo>
                    <a:pt x="2286" y="1320"/>
                  </a:moveTo>
                  <a:cubicBezTo>
                    <a:pt x="1143" y="1891"/>
                    <a:pt x="0" y="4177"/>
                    <a:pt x="0" y="4749"/>
                  </a:cubicBezTo>
                  <a:cubicBezTo>
                    <a:pt x="2286" y="12178"/>
                    <a:pt x="5144" y="19608"/>
                    <a:pt x="9716" y="25894"/>
                  </a:cubicBezTo>
                  <a:cubicBezTo>
                    <a:pt x="12001" y="29323"/>
                    <a:pt x="17716" y="28752"/>
                    <a:pt x="19431" y="25323"/>
                  </a:cubicBezTo>
                  <a:cubicBezTo>
                    <a:pt x="22289" y="20179"/>
                    <a:pt x="22860" y="15036"/>
                    <a:pt x="19431" y="9892"/>
                  </a:cubicBezTo>
                  <a:cubicBezTo>
                    <a:pt x="17716" y="7035"/>
                    <a:pt x="14859" y="4177"/>
                    <a:pt x="12573" y="1320"/>
                  </a:cubicBezTo>
                  <a:cubicBezTo>
                    <a:pt x="9716" y="177"/>
                    <a:pt x="5715" y="-966"/>
                    <a:pt x="2286" y="132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5" name="Dowolny kształt: kształt 484">
              <a:extLst>
                <a:ext uri="{FF2B5EF4-FFF2-40B4-BE49-F238E27FC236}">
                  <a16:creationId xmlns:a16="http://schemas.microsoft.com/office/drawing/2014/main" id="{19A24D38-CC3C-4876-96DD-10C8E89DDDE6}"/>
                </a:ext>
              </a:extLst>
            </p:cNvPr>
            <p:cNvSpPr/>
            <p:nvPr/>
          </p:nvSpPr>
          <p:spPr>
            <a:xfrm>
              <a:off x="10430974" y="4555216"/>
              <a:ext cx="33390" cy="20662"/>
            </a:xfrm>
            <a:custGeom>
              <a:avLst/>
              <a:gdLst>
                <a:gd name="connsiteX0" fmla="*/ 1367 w 33390"/>
                <a:gd name="connsiteY0" fmla="*/ 9716 h 20662"/>
                <a:gd name="connsiteX1" fmla="*/ 22513 w 33390"/>
                <a:gd name="connsiteY1" fmla="*/ 20003 h 20662"/>
                <a:gd name="connsiteX2" fmla="*/ 29371 w 33390"/>
                <a:gd name="connsiteY2" fmla="*/ 20003 h 20662"/>
                <a:gd name="connsiteX3" fmla="*/ 32800 w 33390"/>
                <a:gd name="connsiteY3" fmla="*/ 12573 h 20662"/>
                <a:gd name="connsiteX4" fmla="*/ 30514 w 33390"/>
                <a:gd name="connsiteY4" fmla="*/ 8573 h 20662"/>
                <a:gd name="connsiteX5" fmla="*/ 7654 w 33390"/>
                <a:gd name="connsiteY5" fmla="*/ 0 h 20662"/>
                <a:gd name="connsiteX6" fmla="*/ 2510 w 33390"/>
                <a:gd name="connsiteY6" fmla="*/ 1143 h 20662"/>
                <a:gd name="connsiteX7" fmla="*/ 224 w 33390"/>
                <a:gd name="connsiteY7" fmla="*/ 5144 h 20662"/>
                <a:gd name="connsiteX8" fmla="*/ 1367 w 33390"/>
                <a:gd name="connsiteY8" fmla="*/ 9716 h 2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90" h="20662">
                  <a:moveTo>
                    <a:pt x="1367" y="9716"/>
                  </a:moveTo>
                  <a:cubicBezTo>
                    <a:pt x="8797" y="12001"/>
                    <a:pt x="15083" y="16574"/>
                    <a:pt x="22513" y="20003"/>
                  </a:cubicBezTo>
                  <a:cubicBezTo>
                    <a:pt x="24227" y="21146"/>
                    <a:pt x="27085" y="20574"/>
                    <a:pt x="29371" y="20003"/>
                  </a:cubicBezTo>
                  <a:cubicBezTo>
                    <a:pt x="32228" y="19431"/>
                    <a:pt x="34514" y="15431"/>
                    <a:pt x="32800" y="12573"/>
                  </a:cubicBezTo>
                  <a:cubicBezTo>
                    <a:pt x="32228" y="11430"/>
                    <a:pt x="31085" y="9716"/>
                    <a:pt x="30514" y="8573"/>
                  </a:cubicBezTo>
                  <a:cubicBezTo>
                    <a:pt x="24799" y="2286"/>
                    <a:pt x="17369" y="0"/>
                    <a:pt x="7654" y="0"/>
                  </a:cubicBezTo>
                  <a:cubicBezTo>
                    <a:pt x="7082" y="0"/>
                    <a:pt x="4796" y="0"/>
                    <a:pt x="2510" y="1143"/>
                  </a:cubicBezTo>
                  <a:cubicBezTo>
                    <a:pt x="1367" y="1714"/>
                    <a:pt x="224" y="3429"/>
                    <a:pt x="224" y="5144"/>
                  </a:cubicBezTo>
                  <a:cubicBezTo>
                    <a:pt x="-347" y="6858"/>
                    <a:pt x="224" y="9144"/>
                    <a:pt x="1367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6" name="Dowolny kształt: kształt 485">
              <a:extLst>
                <a:ext uri="{FF2B5EF4-FFF2-40B4-BE49-F238E27FC236}">
                  <a16:creationId xmlns:a16="http://schemas.microsoft.com/office/drawing/2014/main" id="{E4C04AE9-4551-4112-8B1E-6815AA81167D}"/>
                </a:ext>
              </a:extLst>
            </p:cNvPr>
            <p:cNvSpPr/>
            <p:nvPr/>
          </p:nvSpPr>
          <p:spPr>
            <a:xfrm>
              <a:off x="6705786" y="2116625"/>
              <a:ext cx="16948" cy="35735"/>
            </a:xfrm>
            <a:custGeom>
              <a:avLst/>
              <a:gdLst>
                <a:gd name="connsiteX0" fmla="*/ 4948 w 16948"/>
                <a:gd name="connsiteY0" fmla="*/ 34862 h 35735"/>
                <a:gd name="connsiteX1" fmla="*/ 11234 w 16948"/>
                <a:gd name="connsiteY1" fmla="*/ 34290 h 35735"/>
                <a:gd name="connsiteX2" fmla="*/ 16949 w 16948"/>
                <a:gd name="connsiteY2" fmla="*/ 9144 h 35735"/>
                <a:gd name="connsiteX3" fmla="*/ 16378 w 16948"/>
                <a:gd name="connsiteY3" fmla="*/ 2858 h 35735"/>
                <a:gd name="connsiteX4" fmla="*/ 13520 w 16948"/>
                <a:gd name="connsiteY4" fmla="*/ 0 h 35735"/>
                <a:gd name="connsiteX5" fmla="*/ 9519 w 16948"/>
                <a:gd name="connsiteY5" fmla="*/ 1715 h 35735"/>
                <a:gd name="connsiteX6" fmla="*/ 947 w 16948"/>
                <a:gd name="connsiteY6" fmla="*/ 20574 h 35735"/>
                <a:gd name="connsiteX7" fmla="*/ 375 w 16948"/>
                <a:gd name="connsiteY7" fmla="*/ 29718 h 35735"/>
                <a:gd name="connsiteX8" fmla="*/ 4948 w 16948"/>
                <a:gd name="connsiteY8" fmla="*/ 34862 h 35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48" h="35735">
                  <a:moveTo>
                    <a:pt x="4948" y="34862"/>
                  </a:moveTo>
                  <a:cubicBezTo>
                    <a:pt x="6662" y="36576"/>
                    <a:pt x="10091" y="35433"/>
                    <a:pt x="11234" y="34290"/>
                  </a:cubicBezTo>
                  <a:cubicBezTo>
                    <a:pt x="16378" y="26861"/>
                    <a:pt x="15806" y="18288"/>
                    <a:pt x="16949" y="9144"/>
                  </a:cubicBezTo>
                  <a:cubicBezTo>
                    <a:pt x="16949" y="7430"/>
                    <a:pt x="16949" y="5144"/>
                    <a:pt x="16378" y="2858"/>
                  </a:cubicBezTo>
                  <a:cubicBezTo>
                    <a:pt x="15806" y="1715"/>
                    <a:pt x="14663" y="0"/>
                    <a:pt x="13520" y="0"/>
                  </a:cubicBezTo>
                  <a:cubicBezTo>
                    <a:pt x="12377" y="0"/>
                    <a:pt x="10091" y="572"/>
                    <a:pt x="9519" y="1715"/>
                  </a:cubicBezTo>
                  <a:cubicBezTo>
                    <a:pt x="6662" y="8001"/>
                    <a:pt x="3233" y="14288"/>
                    <a:pt x="947" y="20574"/>
                  </a:cubicBezTo>
                  <a:cubicBezTo>
                    <a:pt x="-196" y="23432"/>
                    <a:pt x="-196" y="26861"/>
                    <a:pt x="375" y="29718"/>
                  </a:cubicBezTo>
                  <a:cubicBezTo>
                    <a:pt x="1518" y="31433"/>
                    <a:pt x="3233" y="33147"/>
                    <a:pt x="4948" y="3486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7" name="Dowolny kształt: kształt 486">
              <a:extLst>
                <a:ext uri="{FF2B5EF4-FFF2-40B4-BE49-F238E27FC236}">
                  <a16:creationId xmlns:a16="http://schemas.microsoft.com/office/drawing/2014/main" id="{22AC300B-1656-4D47-A601-E0F63E1C05E9}"/>
                </a:ext>
              </a:extLst>
            </p:cNvPr>
            <p:cNvSpPr/>
            <p:nvPr/>
          </p:nvSpPr>
          <p:spPr>
            <a:xfrm>
              <a:off x="11135286" y="4477809"/>
              <a:ext cx="23546" cy="26622"/>
            </a:xfrm>
            <a:custGeom>
              <a:avLst/>
              <a:gdLst>
                <a:gd name="connsiteX0" fmla="*/ 4000 w 23546"/>
                <a:gd name="connsiteY0" fmla="*/ 254 h 26622"/>
                <a:gd name="connsiteX1" fmla="*/ 1714 w 23546"/>
                <a:gd name="connsiteY1" fmla="*/ 254 h 26622"/>
                <a:gd name="connsiteX2" fmla="*/ 0 w 23546"/>
                <a:gd name="connsiteY2" fmla="*/ 6540 h 26622"/>
                <a:gd name="connsiteX3" fmla="*/ 9715 w 23546"/>
                <a:gd name="connsiteY3" fmla="*/ 24828 h 26622"/>
                <a:gd name="connsiteX4" fmla="*/ 20574 w 23546"/>
                <a:gd name="connsiteY4" fmla="*/ 25400 h 26622"/>
                <a:gd name="connsiteX5" fmla="*/ 21717 w 23546"/>
                <a:gd name="connsiteY5" fmla="*/ 15113 h 26622"/>
                <a:gd name="connsiteX6" fmla="*/ 4000 w 23546"/>
                <a:gd name="connsiteY6" fmla="*/ 254 h 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546" h="26622">
                  <a:moveTo>
                    <a:pt x="4000" y="254"/>
                  </a:moveTo>
                  <a:cubicBezTo>
                    <a:pt x="3429" y="-317"/>
                    <a:pt x="2858" y="254"/>
                    <a:pt x="1714" y="254"/>
                  </a:cubicBezTo>
                  <a:cubicBezTo>
                    <a:pt x="1143" y="2540"/>
                    <a:pt x="0" y="4826"/>
                    <a:pt x="0" y="6540"/>
                  </a:cubicBezTo>
                  <a:cubicBezTo>
                    <a:pt x="571" y="13970"/>
                    <a:pt x="5715" y="19113"/>
                    <a:pt x="9715" y="24828"/>
                  </a:cubicBezTo>
                  <a:cubicBezTo>
                    <a:pt x="11430" y="27115"/>
                    <a:pt x="17716" y="27115"/>
                    <a:pt x="20574" y="25400"/>
                  </a:cubicBezTo>
                  <a:cubicBezTo>
                    <a:pt x="24003" y="23114"/>
                    <a:pt x="24574" y="17970"/>
                    <a:pt x="21717" y="15113"/>
                  </a:cubicBezTo>
                  <a:cubicBezTo>
                    <a:pt x="17145" y="8826"/>
                    <a:pt x="10287" y="4826"/>
                    <a:pt x="4000" y="25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8" name="Dowolny kształt: kształt 487">
              <a:extLst>
                <a:ext uri="{FF2B5EF4-FFF2-40B4-BE49-F238E27FC236}">
                  <a16:creationId xmlns:a16="http://schemas.microsoft.com/office/drawing/2014/main" id="{0551334D-2C09-4113-B3D5-5152AD379B06}"/>
                </a:ext>
              </a:extLst>
            </p:cNvPr>
            <p:cNvSpPr/>
            <p:nvPr/>
          </p:nvSpPr>
          <p:spPr>
            <a:xfrm>
              <a:off x="6777739" y="2857397"/>
              <a:ext cx="20322" cy="27324"/>
            </a:xfrm>
            <a:custGeom>
              <a:avLst/>
              <a:gdLst>
                <a:gd name="connsiteX0" fmla="*/ 9004 w 20322"/>
                <a:gd name="connsiteY0" fmla="*/ 1035 h 27324"/>
                <a:gd name="connsiteX1" fmla="*/ 1003 w 20322"/>
                <a:gd name="connsiteY1" fmla="*/ 22752 h 27324"/>
                <a:gd name="connsiteX2" fmla="*/ 5575 w 20322"/>
                <a:gd name="connsiteY2" fmla="*/ 27324 h 27324"/>
                <a:gd name="connsiteX3" fmla="*/ 10147 w 20322"/>
                <a:gd name="connsiteY3" fmla="*/ 25610 h 27324"/>
                <a:gd name="connsiteX4" fmla="*/ 18148 w 20322"/>
                <a:gd name="connsiteY4" fmla="*/ 14180 h 27324"/>
                <a:gd name="connsiteX5" fmla="*/ 19862 w 20322"/>
                <a:gd name="connsiteY5" fmla="*/ 10179 h 27324"/>
                <a:gd name="connsiteX6" fmla="*/ 18148 w 20322"/>
                <a:gd name="connsiteY6" fmla="*/ 1607 h 27324"/>
                <a:gd name="connsiteX7" fmla="*/ 9004 w 20322"/>
                <a:gd name="connsiteY7" fmla="*/ 1035 h 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22" h="27324">
                  <a:moveTo>
                    <a:pt x="9004" y="1035"/>
                  </a:moveTo>
                  <a:cubicBezTo>
                    <a:pt x="1574" y="5607"/>
                    <a:pt x="-1855" y="14751"/>
                    <a:pt x="1003" y="22752"/>
                  </a:cubicBezTo>
                  <a:cubicBezTo>
                    <a:pt x="1574" y="24467"/>
                    <a:pt x="3860" y="25610"/>
                    <a:pt x="5575" y="27324"/>
                  </a:cubicBezTo>
                  <a:cubicBezTo>
                    <a:pt x="7289" y="26753"/>
                    <a:pt x="9575" y="26753"/>
                    <a:pt x="10147" y="25610"/>
                  </a:cubicBezTo>
                  <a:cubicBezTo>
                    <a:pt x="13004" y="22181"/>
                    <a:pt x="15862" y="18180"/>
                    <a:pt x="18148" y="14180"/>
                  </a:cubicBezTo>
                  <a:cubicBezTo>
                    <a:pt x="18719" y="13037"/>
                    <a:pt x="19291" y="11322"/>
                    <a:pt x="19862" y="10179"/>
                  </a:cubicBezTo>
                  <a:cubicBezTo>
                    <a:pt x="21005" y="7322"/>
                    <a:pt x="19862" y="3893"/>
                    <a:pt x="18148" y="1607"/>
                  </a:cubicBezTo>
                  <a:cubicBezTo>
                    <a:pt x="15290" y="-108"/>
                    <a:pt x="11861" y="-679"/>
                    <a:pt x="9004" y="103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9" name="Dowolny kształt: kształt 488">
              <a:extLst>
                <a:ext uri="{FF2B5EF4-FFF2-40B4-BE49-F238E27FC236}">
                  <a16:creationId xmlns:a16="http://schemas.microsoft.com/office/drawing/2014/main" id="{7E66832A-D2F4-495B-B752-436C76FB8BFB}"/>
                </a:ext>
              </a:extLst>
            </p:cNvPr>
            <p:cNvSpPr/>
            <p:nvPr/>
          </p:nvSpPr>
          <p:spPr>
            <a:xfrm>
              <a:off x="10900287" y="2709247"/>
              <a:ext cx="19565" cy="32027"/>
            </a:xfrm>
            <a:custGeom>
              <a:avLst/>
              <a:gdLst>
                <a:gd name="connsiteX0" fmla="*/ 8685 w 19565"/>
                <a:gd name="connsiteY0" fmla="*/ 595 h 32027"/>
                <a:gd name="connsiteX1" fmla="*/ 3542 w 19565"/>
                <a:gd name="connsiteY1" fmla="*/ 5167 h 32027"/>
                <a:gd name="connsiteX2" fmla="*/ 684 w 19565"/>
                <a:gd name="connsiteY2" fmla="*/ 15454 h 32027"/>
                <a:gd name="connsiteX3" fmla="*/ 5256 w 19565"/>
                <a:gd name="connsiteY3" fmla="*/ 30884 h 32027"/>
                <a:gd name="connsiteX4" fmla="*/ 6971 w 19565"/>
                <a:gd name="connsiteY4" fmla="*/ 32027 h 32027"/>
                <a:gd name="connsiteX5" fmla="*/ 8685 w 19565"/>
                <a:gd name="connsiteY5" fmla="*/ 30313 h 32027"/>
                <a:gd name="connsiteX6" fmla="*/ 18401 w 19565"/>
                <a:gd name="connsiteY6" fmla="*/ 14311 h 32027"/>
                <a:gd name="connsiteX7" fmla="*/ 15543 w 19565"/>
                <a:gd name="connsiteY7" fmla="*/ 1738 h 32027"/>
                <a:gd name="connsiteX8" fmla="*/ 8685 w 19565"/>
                <a:gd name="connsiteY8" fmla="*/ 595 h 3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65" h="32027">
                  <a:moveTo>
                    <a:pt x="8685" y="595"/>
                  </a:moveTo>
                  <a:cubicBezTo>
                    <a:pt x="6971" y="1738"/>
                    <a:pt x="4684" y="3452"/>
                    <a:pt x="3542" y="5167"/>
                  </a:cubicBezTo>
                  <a:cubicBezTo>
                    <a:pt x="684" y="8024"/>
                    <a:pt x="-1031" y="11453"/>
                    <a:pt x="684" y="15454"/>
                  </a:cubicBezTo>
                  <a:cubicBezTo>
                    <a:pt x="2398" y="20597"/>
                    <a:pt x="3542" y="25741"/>
                    <a:pt x="5256" y="30884"/>
                  </a:cubicBezTo>
                  <a:cubicBezTo>
                    <a:pt x="5256" y="31456"/>
                    <a:pt x="6399" y="31456"/>
                    <a:pt x="6971" y="32027"/>
                  </a:cubicBezTo>
                  <a:cubicBezTo>
                    <a:pt x="7542" y="31456"/>
                    <a:pt x="8113" y="30884"/>
                    <a:pt x="8685" y="30313"/>
                  </a:cubicBezTo>
                  <a:cubicBezTo>
                    <a:pt x="10399" y="24026"/>
                    <a:pt x="14972" y="19454"/>
                    <a:pt x="18401" y="14311"/>
                  </a:cubicBezTo>
                  <a:cubicBezTo>
                    <a:pt x="20687" y="10310"/>
                    <a:pt x="19543" y="5738"/>
                    <a:pt x="15543" y="1738"/>
                  </a:cubicBezTo>
                  <a:cubicBezTo>
                    <a:pt x="13257" y="23"/>
                    <a:pt x="10399" y="-548"/>
                    <a:pt x="8685" y="59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0" name="Dowolny kształt: kształt 489">
              <a:extLst>
                <a:ext uri="{FF2B5EF4-FFF2-40B4-BE49-F238E27FC236}">
                  <a16:creationId xmlns:a16="http://schemas.microsoft.com/office/drawing/2014/main" id="{53CD3FB6-C6F1-4899-ABAA-DB158A47B247}"/>
                </a:ext>
              </a:extLst>
            </p:cNvPr>
            <p:cNvSpPr/>
            <p:nvPr/>
          </p:nvSpPr>
          <p:spPr>
            <a:xfrm>
              <a:off x="6957621" y="3360209"/>
              <a:ext cx="571" cy="428"/>
            </a:xfrm>
            <a:custGeom>
              <a:avLst/>
              <a:gdLst>
                <a:gd name="connsiteX0" fmla="*/ 572 w 571"/>
                <a:gd name="connsiteY0" fmla="*/ 0 h 428"/>
                <a:gd name="connsiteX1" fmla="*/ 0 w 571"/>
                <a:gd name="connsiteY1" fmla="*/ 0 h 428"/>
                <a:gd name="connsiteX2" fmla="*/ 572 w 571"/>
                <a:gd name="connsiteY2" fmla="*/ 0 h 428"/>
                <a:gd name="connsiteX3" fmla="*/ 572 w 571"/>
                <a:gd name="connsiteY3" fmla="*/ 0 h 428"/>
                <a:gd name="connsiteX4" fmla="*/ 572 w 571"/>
                <a:gd name="connsiteY4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428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0"/>
                    <a:pt x="572" y="0"/>
                  </a:cubicBezTo>
                  <a:cubicBezTo>
                    <a:pt x="572" y="571"/>
                    <a:pt x="572" y="571"/>
                    <a:pt x="572" y="0"/>
                  </a:cubicBezTo>
                  <a:cubicBezTo>
                    <a:pt x="572" y="571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1" name="Dowolny kształt: kształt 490">
              <a:extLst>
                <a:ext uri="{FF2B5EF4-FFF2-40B4-BE49-F238E27FC236}">
                  <a16:creationId xmlns:a16="http://schemas.microsoft.com/office/drawing/2014/main" id="{49BB5BBF-4DF1-4903-9782-3E36CD580A1C}"/>
                </a:ext>
              </a:extLst>
            </p:cNvPr>
            <p:cNvSpPr/>
            <p:nvPr/>
          </p:nvSpPr>
          <p:spPr>
            <a:xfrm>
              <a:off x="6950192" y="3343636"/>
              <a:ext cx="32019" cy="26288"/>
            </a:xfrm>
            <a:custGeom>
              <a:avLst/>
              <a:gdLst>
                <a:gd name="connsiteX0" fmla="*/ 22288 w 32019"/>
                <a:gd name="connsiteY0" fmla="*/ 26289 h 26288"/>
                <a:gd name="connsiteX1" fmla="*/ 31433 w 32019"/>
                <a:gd name="connsiteY1" fmla="*/ 26289 h 26288"/>
                <a:gd name="connsiteX2" fmla="*/ 22288 w 32019"/>
                <a:gd name="connsiteY2" fmla="*/ 10287 h 26288"/>
                <a:gd name="connsiteX3" fmla="*/ 4572 w 32019"/>
                <a:gd name="connsiteY3" fmla="*/ 0 h 26288"/>
                <a:gd name="connsiteX4" fmla="*/ 572 w 32019"/>
                <a:gd name="connsiteY4" fmla="*/ 1714 h 26288"/>
                <a:gd name="connsiteX5" fmla="*/ 0 w 32019"/>
                <a:gd name="connsiteY5" fmla="*/ 4001 h 26288"/>
                <a:gd name="connsiteX6" fmla="*/ 8001 w 32019"/>
                <a:gd name="connsiteY6" fmla="*/ 17145 h 26288"/>
                <a:gd name="connsiteX7" fmla="*/ 15430 w 32019"/>
                <a:gd name="connsiteY7" fmla="*/ 19431 h 26288"/>
                <a:gd name="connsiteX8" fmla="*/ 22288 w 32019"/>
                <a:gd name="connsiteY8" fmla="*/ 26289 h 2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19" h="26288">
                  <a:moveTo>
                    <a:pt x="22288" y="26289"/>
                  </a:moveTo>
                  <a:cubicBezTo>
                    <a:pt x="25146" y="26289"/>
                    <a:pt x="28575" y="26289"/>
                    <a:pt x="31433" y="26289"/>
                  </a:cubicBezTo>
                  <a:cubicBezTo>
                    <a:pt x="32575" y="12001"/>
                    <a:pt x="33147" y="15431"/>
                    <a:pt x="22288" y="10287"/>
                  </a:cubicBezTo>
                  <a:cubicBezTo>
                    <a:pt x="16002" y="7429"/>
                    <a:pt x="9144" y="5715"/>
                    <a:pt x="4572" y="0"/>
                  </a:cubicBezTo>
                  <a:cubicBezTo>
                    <a:pt x="4572" y="0"/>
                    <a:pt x="2286" y="1143"/>
                    <a:pt x="572" y="1714"/>
                  </a:cubicBezTo>
                  <a:cubicBezTo>
                    <a:pt x="0" y="1714"/>
                    <a:pt x="0" y="3429"/>
                    <a:pt x="0" y="4001"/>
                  </a:cubicBezTo>
                  <a:cubicBezTo>
                    <a:pt x="2286" y="8573"/>
                    <a:pt x="5143" y="13144"/>
                    <a:pt x="8001" y="17145"/>
                  </a:cubicBezTo>
                  <a:cubicBezTo>
                    <a:pt x="10287" y="17716"/>
                    <a:pt x="13144" y="18288"/>
                    <a:pt x="15430" y="19431"/>
                  </a:cubicBezTo>
                  <a:cubicBezTo>
                    <a:pt x="18859" y="20003"/>
                    <a:pt x="21145" y="22860"/>
                    <a:pt x="22288" y="2628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2" name="Dowolny kształt: kształt 491">
              <a:extLst>
                <a:ext uri="{FF2B5EF4-FFF2-40B4-BE49-F238E27FC236}">
                  <a16:creationId xmlns:a16="http://schemas.microsoft.com/office/drawing/2014/main" id="{81322C92-9C15-4CBC-8D86-B5B962F419A5}"/>
                </a:ext>
              </a:extLst>
            </p:cNvPr>
            <p:cNvSpPr/>
            <p:nvPr/>
          </p:nvSpPr>
          <p:spPr>
            <a:xfrm>
              <a:off x="6971908" y="3369924"/>
              <a:ext cx="571" cy="428"/>
            </a:xfrm>
            <a:custGeom>
              <a:avLst/>
              <a:gdLst>
                <a:gd name="connsiteX0" fmla="*/ 572 w 571"/>
                <a:gd name="connsiteY0" fmla="*/ 0 h 428"/>
                <a:gd name="connsiteX1" fmla="*/ 0 w 571"/>
                <a:gd name="connsiteY1" fmla="*/ 0 h 428"/>
                <a:gd name="connsiteX2" fmla="*/ 572 w 571"/>
                <a:gd name="connsiteY2" fmla="*/ 0 h 428"/>
                <a:gd name="connsiteX3" fmla="*/ 572 w 571"/>
                <a:gd name="connsiteY3" fmla="*/ 0 h 428"/>
                <a:gd name="connsiteX4" fmla="*/ 572 w 571"/>
                <a:gd name="connsiteY4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428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0"/>
                    <a:pt x="572" y="0"/>
                  </a:cubicBezTo>
                  <a:cubicBezTo>
                    <a:pt x="572" y="572"/>
                    <a:pt x="572" y="572"/>
                    <a:pt x="572" y="0"/>
                  </a:cubicBezTo>
                  <a:cubicBezTo>
                    <a:pt x="572" y="0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3" name="Dowolny kształt: kształt 492">
              <a:extLst>
                <a:ext uri="{FF2B5EF4-FFF2-40B4-BE49-F238E27FC236}">
                  <a16:creationId xmlns:a16="http://schemas.microsoft.com/office/drawing/2014/main" id="{5F2641BA-E2E6-4F5E-8237-A0A4EFDAB0C2}"/>
                </a:ext>
              </a:extLst>
            </p:cNvPr>
            <p:cNvSpPr/>
            <p:nvPr/>
          </p:nvSpPr>
          <p:spPr>
            <a:xfrm>
              <a:off x="10810103" y="3248703"/>
              <a:ext cx="27114" cy="32875"/>
            </a:xfrm>
            <a:custGeom>
              <a:avLst/>
              <a:gdLst>
                <a:gd name="connsiteX0" fmla="*/ 4572 w 27114"/>
                <a:gd name="connsiteY0" fmla="*/ 32068 h 32875"/>
                <a:gd name="connsiteX1" fmla="*/ 26860 w 27114"/>
                <a:gd name="connsiteY1" fmla="*/ 5779 h 32875"/>
                <a:gd name="connsiteX2" fmla="*/ 26860 w 27114"/>
                <a:gd name="connsiteY2" fmla="*/ 1778 h 32875"/>
                <a:gd name="connsiteX3" fmla="*/ 25146 w 27114"/>
                <a:gd name="connsiteY3" fmla="*/ 64 h 32875"/>
                <a:gd name="connsiteX4" fmla="*/ 17145 w 27114"/>
                <a:gd name="connsiteY4" fmla="*/ 4064 h 32875"/>
                <a:gd name="connsiteX5" fmla="*/ 6858 w 27114"/>
                <a:gd name="connsiteY5" fmla="*/ 12065 h 32875"/>
                <a:gd name="connsiteX6" fmla="*/ 571 w 27114"/>
                <a:gd name="connsiteY6" fmla="*/ 24638 h 32875"/>
                <a:gd name="connsiteX7" fmla="*/ 0 w 27114"/>
                <a:gd name="connsiteY7" fmla="*/ 29210 h 32875"/>
                <a:gd name="connsiteX8" fmla="*/ 2286 w 27114"/>
                <a:gd name="connsiteY8" fmla="*/ 32639 h 32875"/>
                <a:gd name="connsiteX9" fmla="*/ 4572 w 27114"/>
                <a:gd name="connsiteY9" fmla="*/ 32068 h 3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14" h="32875">
                  <a:moveTo>
                    <a:pt x="4572" y="32068"/>
                  </a:moveTo>
                  <a:cubicBezTo>
                    <a:pt x="11430" y="22924"/>
                    <a:pt x="18288" y="13780"/>
                    <a:pt x="26860" y="5779"/>
                  </a:cubicBezTo>
                  <a:cubicBezTo>
                    <a:pt x="27432" y="5207"/>
                    <a:pt x="26860" y="2921"/>
                    <a:pt x="26860" y="1778"/>
                  </a:cubicBezTo>
                  <a:cubicBezTo>
                    <a:pt x="26289" y="1207"/>
                    <a:pt x="25718" y="635"/>
                    <a:pt x="25146" y="64"/>
                  </a:cubicBezTo>
                  <a:cubicBezTo>
                    <a:pt x="21717" y="-508"/>
                    <a:pt x="20003" y="2921"/>
                    <a:pt x="17145" y="4064"/>
                  </a:cubicBezTo>
                  <a:cubicBezTo>
                    <a:pt x="12573" y="5779"/>
                    <a:pt x="8573" y="6922"/>
                    <a:pt x="6858" y="12065"/>
                  </a:cubicBezTo>
                  <a:cubicBezTo>
                    <a:pt x="5144" y="16637"/>
                    <a:pt x="2858" y="20066"/>
                    <a:pt x="571" y="24638"/>
                  </a:cubicBezTo>
                  <a:cubicBezTo>
                    <a:pt x="0" y="25781"/>
                    <a:pt x="0" y="27496"/>
                    <a:pt x="0" y="29210"/>
                  </a:cubicBezTo>
                  <a:cubicBezTo>
                    <a:pt x="0" y="30353"/>
                    <a:pt x="1143" y="31496"/>
                    <a:pt x="2286" y="32639"/>
                  </a:cubicBezTo>
                  <a:cubicBezTo>
                    <a:pt x="2858" y="33211"/>
                    <a:pt x="4572" y="32639"/>
                    <a:pt x="4572" y="3206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4" name="Dowolny kształt: kształt 493">
              <a:extLst>
                <a:ext uri="{FF2B5EF4-FFF2-40B4-BE49-F238E27FC236}">
                  <a16:creationId xmlns:a16="http://schemas.microsoft.com/office/drawing/2014/main" id="{C4FC790D-E906-42A6-9BE8-9E2A4ACB7431}"/>
                </a:ext>
              </a:extLst>
            </p:cNvPr>
            <p:cNvSpPr/>
            <p:nvPr/>
          </p:nvSpPr>
          <p:spPr>
            <a:xfrm>
              <a:off x="10571501" y="4429698"/>
              <a:ext cx="24860" cy="16930"/>
            </a:xfrm>
            <a:custGeom>
              <a:avLst/>
              <a:gdLst>
                <a:gd name="connsiteX0" fmla="*/ 23146 w 24860"/>
                <a:gd name="connsiteY0" fmla="*/ 12932 h 16930"/>
                <a:gd name="connsiteX1" fmla="*/ 24860 w 24860"/>
                <a:gd name="connsiteY1" fmla="*/ 8932 h 16930"/>
                <a:gd name="connsiteX2" fmla="*/ 23146 w 24860"/>
                <a:gd name="connsiteY2" fmla="*/ 4932 h 16930"/>
                <a:gd name="connsiteX3" fmla="*/ 857 w 24860"/>
                <a:gd name="connsiteY3" fmla="*/ 4932 h 16930"/>
                <a:gd name="connsiteX4" fmla="*/ 857 w 24860"/>
                <a:gd name="connsiteY4" fmla="*/ 11218 h 16930"/>
                <a:gd name="connsiteX5" fmla="*/ 17431 w 24860"/>
                <a:gd name="connsiteY5" fmla="*/ 16362 h 16930"/>
                <a:gd name="connsiteX6" fmla="*/ 23146 w 24860"/>
                <a:gd name="connsiteY6" fmla="*/ 12932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0" h="16930">
                  <a:moveTo>
                    <a:pt x="23146" y="12932"/>
                  </a:moveTo>
                  <a:cubicBezTo>
                    <a:pt x="24289" y="11789"/>
                    <a:pt x="24289" y="10075"/>
                    <a:pt x="24860" y="8932"/>
                  </a:cubicBezTo>
                  <a:cubicBezTo>
                    <a:pt x="24289" y="7789"/>
                    <a:pt x="24289" y="6074"/>
                    <a:pt x="23146" y="4932"/>
                  </a:cubicBezTo>
                  <a:cubicBezTo>
                    <a:pt x="16859" y="-1926"/>
                    <a:pt x="7144" y="-1355"/>
                    <a:pt x="857" y="4932"/>
                  </a:cubicBezTo>
                  <a:cubicBezTo>
                    <a:pt x="-286" y="6074"/>
                    <a:pt x="-286" y="9504"/>
                    <a:pt x="857" y="11218"/>
                  </a:cubicBezTo>
                  <a:cubicBezTo>
                    <a:pt x="5429" y="15790"/>
                    <a:pt x="11144" y="18076"/>
                    <a:pt x="17431" y="16362"/>
                  </a:cubicBezTo>
                  <a:cubicBezTo>
                    <a:pt x="19717" y="15790"/>
                    <a:pt x="21431" y="14647"/>
                    <a:pt x="23146" y="1293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5" name="Dowolny kształt: kształt 494">
              <a:extLst>
                <a:ext uri="{FF2B5EF4-FFF2-40B4-BE49-F238E27FC236}">
                  <a16:creationId xmlns:a16="http://schemas.microsoft.com/office/drawing/2014/main" id="{63FB153A-90E3-43C5-89CB-CA3D417475E1}"/>
                </a:ext>
              </a:extLst>
            </p:cNvPr>
            <p:cNvSpPr/>
            <p:nvPr/>
          </p:nvSpPr>
          <p:spPr>
            <a:xfrm>
              <a:off x="7841020" y="2445163"/>
              <a:ext cx="19159" cy="21440"/>
            </a:xfrm>
            <a:custGeom>
              <a:avLst/>
              <a:gdLst>
                <a:gd name="connsiteX0" fmla="*/ 1855 w 19159"/>
                <a:gd name="connsiteY0" fmla="*/ 3504 h 21440"/>
                <a:gd name="connsiteX1" fmla="*/ 140 w 19159"/>
                <a:gd name="connsiteY1" fmla="*/ 9790 h 21440"/>
                <a:gd name="connsiteX2" fmla="*/ 4141 w 19159"/>
                <a:gd name="connsiteY2" fmla="*/ 19506 h 21440"/>
                <a:gd name="connsiteX3" fmla="*/ 17285 w 19159"/>
                <a:gd name="connsiteY3" fmla="*/ 19506 h 21440"/>
                <a:gd name="connsiteX4" fmla="*/ 18428 w 19159"/>
                <a:gd name="connsiteY4" fmla="*/ 17791 h 21440"/>
                <a:gd name="connsiteX5" fmla="*/ 19000 w 19159"/>
                <a:gd name="connsiteY5" fmla="*/ 15505 h 21440"/>
                <a:gd name="connsiteX6" fmla="*/ 13285 w 19159"/>
                <a:gd name="connsiteY6" fmla="*/ 2932 h 21440"/>
                <a:gd name="connsiteX7" fmla="*/ 1855 w 19159"/>
                <a:gd name="connsiteY7" fmla="*/ 3504 h 2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59" h="21440">
                  <a:moveTo>
                    <a:pt x="1855" y="3504"/>
                  </a:moveTo>
                  <a:cubicBezTo>
                    <a:pt x="712" y="5219"/>
                    <a:pt x="140" y="8076"/>
                    <a:pt x="140" y="9790"/>
                  </a:cubicBezTo>
                  <a:cubicBezTo>
                    <a:pt x="-431" y="13791"/>
                    <a:pt x="712" y="17791"/>
                    <a:pt x="4141" y="19506"/>
                  </a:cubicBezTo>
                  <a:cubicBezTo>
                    <a:pt x="8141" y="21792"/>
                    <a:pt x="12713" y="22364"/>
                    <a:pt x="17285" y="19506"/>
                  </a:cubicBezTo>
                  <a:cubicBezTo>
                    <a:pt x="17857" y="18935"/>
                    <a:pt x="18428" y="18363"/>
                    <a:pt x="18428" y="17791"/>
                  </a:cubicBezTo>
                  <a:cubicBezTo>
                    <a:pt x="18428" y="17220"/>
                    <a:pt x="19571" y="16077"/>
                    <a:pt x="19000" y="15505"/>
                  </a:cubicBezTo>
                  <a:cubicBezTo>
                    <a:pt x="17285" y="11505"/>
                    <a:pt x="14999" y="6933"/>
                    <a:pt x="13285" y="2932"/>
                  </a:cubicBezTo>
                  <a:cubicBezTo>
                    <a:pt x="10999" y="-1068"/>
                    <a:pt x="4141" y="-1068"/>
                    <a:pt x="1855" y="350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6" name="Dowolny kształt: kształt 495">
              <a:extLst>
                <a:ext uri="{FF2B5EF4-FFF2-40B4-BE49-F238E27FC236}">
                  <a16:creationId xmlns:a16="http://schemas.microsoft.com/office/drawing/2014/main" id="{EF6570E5-1642-4CF4-B8F3-AE1B928A3BA2}"/>
                </a:ext>
              </a:extLst>
            </p:cNvPr>
            <p:cNvSpPr/>
            <p:nvPr/>
          </p:nvSpPr>
          <p:spPr>
            <a:xfrm>
              <a:off x="5146538" y="2907581"/>
              <a:ext cx="27431" cy="22860"/>
            </a:xfrm>
            <a:custGeom>
              <a:avLst/>
              <a:gdLst>
                <a:gd name="connsiteX0" fmla="*/ 21717 w 27431"/>
                <a:gd name="connsiteY0" fmla="*/ 0 h 22860"/>
                <a:gd name="connsiteX1" fmla="*/ 17145 w 27431"/>
                <a:gd name="connsiteY1" fmla="*/ 1143 h 22860"/>
                <a:gd name="connsiteX2" fmla="*/ 0 w 27431"/>
                <a:gd name="connsiteY2" fmla="*/ 20003 h 22860"/>
                <a:gd name="connsiteX3" fmla="*/ 571 w 27431"/>
                <a:gd name="connsiteY3" fmla="*/ 21717 h 22860"/>
                <a:gd name="connsiteX4" fmla="*/ 2286 w 27431"/>
                <a:gd name="connsiteY4" fmla="*/ 22860 h 22860"/>
                <a:gd name="connsiteX5" fmla="*/ 25146 w 27431"/>
                <a:gd name="connsiteY5" fmla="*/ 13144 h 22860"/>
                <a:gd name="connsiteX6" fmla="*/ 27432 w 27431"/>
                <a:gd name="connsiteY6" fmla="*/ 7429 h 22860"/>
                <a:gd name="connsiteX7" fmla="*/ 21717 w 27431"/>
                <a:gd name="connsiteY7" fmla="*/ 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431" h="22860">
                  <a:moveTo>
                    <a:pt x="21717" y="0"/>
                  </a:moveTo>
                  <a:cubicBezTo>
                    <a:pt x="20574" y="0"/>
                    <a:pt x="18288" y="0"/>
                    <a:pt x="17145" y="1143"/>
                  </a:cubicBezTo>
                  <a:cubicBezTo>
                    <a:pt x="11430" y="7429"/>
                    <a:pt x="5715" y="13716"/>
                    <a:pt x="0" y="20003"/>
                  </a:cubicBezTo>
                  <a:cubicBezTo>
                    <a:pt x="0" y="20574"/>
                    <a:pt x="0" y="21145"/>
                    <a:pt x="571" y="21717"/>
                  </a:cubicBezTo>
                  <a:cubicBezTo>
                    <a:pt x="1143" y="22288"/>
                    <a:pt x="1714" y="22860"/>
                    <a:pt x="2286" y="22860"/>
                  </a:cubicBezTo>
                  <a:cubicBezTo>
                    <a:pt x="11430" y="22288"/>
                    <a:pt x="18859" y="18859"/>
                    <a:pt x="25146" y="13144"/>
                  </a:cubicBezTo>
                  <a:cubicBezTo>
                    <a:pt x="26861" y="12001"/>
                    <a:pt x="26861" y="9144"/>
                    <a:pt x="27432" y="7429"/>
                  </a:cubicBezTo>
                  <a:cubicBezTo>
                    <a:pt x="27432" y="4000"/>
                    <a:pt x="24574" y="571"/>
                    <a:pt x="21717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7" name="Dowolny kształt: kształt 496">
              <a:extLst>
                <a:ext uri="{FF2B5EF4-FFF2-40B4-BE49-F238E27FC236}">
                  <a16:creationId xmlns:a16="http://schemas.microsoft.com/office/drawing/2014/main" id="{74A72A3A-DB35-4F92-9E48-83C508C50303}"/>
                </a:ext>
              </a:extLst>
            </p:cNvPr>
            <p:cNvSpPr/>
            <p:nvPr/>
          </p:nvSpPr>
          <p:spPr>
            <a:xfrm>
              <a:off x="6879244" y="2004611"/>
              <a:ext cx="19668" cy="22752"/>
            </a:xfrm>
            <a:custGeom>
              <a:avLst/>
              <a:gdLst>
                <a:gd name="connsiteX0" fmla="*/ 4653 w 19668"/>
                <a:gd name="connsiteY0" fmla="*/ 21145 h 22752"/>
                <a:gd name="connsiteX1" fmla="*/ 10940 w 19668"/>
                <a:gd name="connsiteY1" fmla="*/ 21717 h 22752"/>
                <a:gd name="connsiteX2" fmla="*/ 19512 w 19668"/>
                <a:gd name="connsiteY2" fmla="*/ 8001 h 22752"/>
                <a:gd name="connsiteX3" fmla="*/ 18369 w 19668"/>
                <a:gd name="connsiteY3" fmla="*/ 4000 h 22752"/>
                <a:gd name="connsiteX4" fmla="*/ 10368 w 19668"/>
                <a:gd name="connsiteY4" fmla="*/ 0 h 22752"/>
                <a:gd name="connsiteX5" fmla="*/ 1796 w 19668"/>
                <a:gd name="connsiteY5" fmla="*/ 15430 h 22752"/>
                <a:gd name="connsiteX6" fmla="*/ 4653 w 19668"/>
                <a:gd name="connsiteY6" fmla="*/ 21145 h 2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68" h="22752">
                  <a:moveTo>
                    <a:pt x="4653" y="21145"/>
                  </a:moveTo>
                  <a:cubicBezTo>
                    <a:pt x="5796" y="22860"/>
                    <a:pt x="9225" y="23431"/>
                    <a:pt x="10940" y="21717"/>
                  </a:cubicBezTo>
                  <a:cubicBezTo>
                    <a:pt x="14369" y="17716"/>
                    <a:pt x="18369" y="13716"/>
                    <a:pt x="19512" y="8001"/>
                  </a:cubicBezTo>
                  <a:cubicBezTo>
                    <a:pt x="20084" y="6858"/>
                    <a:pt x="18941" y="5143"/>
                    <a:pt x="18369" y="4000"/>
                  </a:cubicBezTo>
                  <a:cubicBezTo>
                    <a:pt x="16655" y="1143"/>
                    <a:pt x="13226" y="571"/>
                    <a:pt x="10368" y="0"/>
                  </a:cubicBezTo>
                  <a:cubicBezTo>
                    <a:pt x="3510" y="1143"/>
                    <a:pt x="-3348" y="8001"/>
                    <a:pt x="1796" y="15430"/>
                  </a:cubicBezTo>
                  <a:cubicBezTo>
                    <a:pt x="2939" y="16573"/>
                    <a:pt x="3510" y="18859"/>
                    <a:pt x="4653" y="2114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8" name="Dowolny kształt: kształt 497">
              <a:extLst>
                <a:ext uri="{FF2B5EF4-FFF2-40B4-BE49-F238E27FC236}">
                  <a16:creationId xmlns:a16="http://schemas.microsoft.com/office/drawing/2014/main" id="{41B42344-BACA-4B54-813B-A29D0407FADD}"/>
                </a:ext>
              </a:extLst>
            </p:cNvPr>
            <p:cNvSpPr/>
            <p:nvPr/>
          </p:nvSpPr>
          <p:spPr>
            <a:xfrm>
              <a:off x="6891327" y="2185776"/>
              <a:ext cx="18331" cy="21457"/>
            </a:xfrm>
            <a:custGeom>
              <a:avLst/>
              <a:gdLst>
                <a:gd name="connsiteX0" fmla="*/ 0 w 18331"/>
                <a:gd name="connsiteY0" fmla="*/ 17717 h 21457"/>
                <a:gd name="connsiteX1" fmla="*/ 1143 w 18331"/>
                <a:gd name="connsiteY1" fmla="*/ 19431 h 21457"/>
                <a:gd name="connsiteX2" fmla="*/ 12002 w 18331"/>
                <a:gd name="connsiteY2" fmla="*/ 20003 h 21457"/>
                <a:gd name="connsiteX3" fmla="*/ 18288 w 18331"/>
                <a:gd name="connsiteY3" fmla="*/ 11430 h 21457"/>
                <a:gd name="connsiteX4" fmla="*/ 8573 w 18331"/>
                <a:gd name="connsiteY4" fmla="*/ 0 h 21457"/>
                <a:gd name="connsiteX5" fmla="*/ 4572 w 18331"/>
                <a:gd name="connsiteY5" fmla="*/ 1715 h 21457"/>
                <a:gd name="connsiteX6" fmla="*/ 0 w 18331"/>
                <a:gd name="connsiteY6" fmla="*/ 17717 h 2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31" h="21457">
                  <a:moveTo>
                    <a:pt x="0" y="17717"/>
                  </a:moveTo>
                  <a:cubicBezTo>
                    <a:pt x="0" y="18288"/>
                    <a:pt x="572" y="18860"/>
                    <a:pt x="1143" y="19431"/>
                  </a:cubicBezTo>
                  <a:cubicBezTo>
                    <a:pt x="4572" y="21717"/>
                    <a:pt x="8573" y="22288"/>
                    <a:pt x="12002" y="20003"/>
                  </a:cubicBezTo>
                  <a:cubicBezTo>
                    <a:pt x="15431" y="18288"/>
                    <a:pt x="17717" y="14859"/>
                    <a:pt x="18288" y="11430"/>
                  </a:cubicBezTo>
                  <a:cubicBezTo>
                    <a:pt x="18860" y="5715"/>
                    <a:pt x="13716" y="0"/>
                    <a:pt x="8573" y="0"/>
                  </a:cubicBezTo>
                  <a:cubicBezTo>
                    <a:pt x="7430" y="0"/>
                    <a:pt x="5715" y="1143"/>
                    <a:pt x="4572" y="1715"/>
                  </a:cubicBezTo>
                  <a:cubicBezTo>
                    <a:pt x="1143" y="7430"/>
                    <a:pt x="572" y="12573"/>
                    <a:pt x="0" y="1771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9" name="Dowolny kształt: kształt 498">
              <a:extLst>
                <a:ext uri="{FF2B5EF4-FFF2-40B4-BE49-F238E27FC236}">
                  <a16:creationId xmlns:a16="http://schemas.microsoft.com/office/drawing/2014/main" id="{36D72F62-FA4F-46F9-B545-8CB2949B9075}"/>
                </a:ext>
              </a:extLst>
            </p:cNvPr>
            <p:cNvSpPr/>
            <p:nvPr/>
          </p:nvSpPr>
          <p:spPr>
            <a:xfrm>
              <a:off x="5109736" y="2921869"/>
              <a:ext cx="27085" cy="22145"/>
            </a:xfrm>
            <a:custGeom>
              <a:avLst/>
              <a:gdLst>
                <a:gd name="connsiteX0" fmla="*/ 24228 w 27085"/>
                <a:gd name="connsiteY0" fmla="*/ 0 h 22145"/>
                <a:gd name="connsiteX1" fmla="*/ 17370 w 27085"/>
                <a:gd name="connsiteY1" fmla="*/ 1143 h 22145"/>
                <a:gd name="connsiteX2" fmla="*/ 797 w 27085"/>
                <a:gd name="connsiteY2" fmla="*/ 17716 h 22145"/>
                <a:gd name="connsiteX3" fmla="*/ 1368 w 27085"/>
                <a:gd name="connsiteY3" fmla="*/ 21717 h 22145"/>
                <a:gd name="connsiteX4" fmla="*/ 3654 w 27085"/>
                <a:gd name="connsiteY4" fmla="*/ 21717 h 22145"/>
                <a:gd name="connsiteX5" fmla="*/ 26514 w 27085"/>
                <a:gd name="connsiteY5" fmla="*/ 5715 h 22145"/>
                <a:gd name="connsiteX6" fmla="*/ 27086 w 27085"/>
                <a:gd name="connsiteY6" fmla="*/ 3429 h 22145"/>
                <a:gd name="connsiteX7" fmla="*/ 24228 w 27085"/>
                <a:gd name="connsiteY7" fmla="*/ 0 h 2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85" h="22145">
                  <a:moveTo>
                    <a:pt x="24228" y="0"/>
                  </a:moveTo>
                  <a:cubicBezTo>
                    <a:pt x="21942" y="0"/>
                    <a:pt x="19085" y="0"/>
                    <a:pt x="17370" y="1143"/>
                  </a:cubicBezTo>
                  <a:cubicBezTo>
                    <a:pt x="11084" y="5715"/>
                    <a:pt x="5369" y="10858"/>
                    <a:pt x="797" y="17716"/>
                  </a:cubicBezTo>
                  <a:cubicBezTo>
                    <a:pt x="-346" y="19431"/>
                    <a:pt x="-346" y="20574"/>
                    <a:pt x="1368" y="21717"/>
                  </a:cubicBezTo>
                  <a:cubicBezTo>
                    <a:pt x="1940" y="22288"/>
                    <a:pt x="3083" y="22288"/>
                    <a:pt x="3654" y="21717"/>
                  </a:cubicBezTo>
                  <a:cubicBezTo>
                    <a:pt x="12798" y="18288"/>
                    <a:pt x="20228" y="13144"/>
                    <a:pt x="26514" y="5715"/>
                  </a:cubicBezTo>
                  <a:cubicBezTo>
                    <a:pt x="27086" y="5143"/>
                    <a:pt x="27086" y="4000"/>
                    <a:pt x="27086" y="3429"/>
                  </a:cubicBezTo>
                  <a:cubicBezTo>
                    <a:pt x="25943" y="1714"/>
                    <a:pt x="25371" y="0"/>
                    <a:pt x="2422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0" name="Dowolny kształt: kształt 499">
              <a:extLst>
                <a:ext uri="{FF2B5EF4-FFF2-40B4-BE49-F238E27FC236}">
                  <a16:creationId xmlns:a16="http://schemas.microsoft.com/office/drawing/2014/main" id="{80C2020B-9B81-4429-BFD6-2101DDFFBE3C}"/>
                </a:ext>
              </a:extLst>
            </p:cNvPr>
            <p:cNvSpPr/>
            <p:nvPr/>
          </p:nvSpPr>
          <p:spPr>
            <a:xfrm>
              <a:off x="10075005" y="2136403"/>
              <a:ext cx="17865" cy="21575"/>
            </a:xfrm>
            <a:custGeom>
              <a:avLst/>
              <a:gdLst>
                <a:gd name="connsiteX0" fmla="*/ 8721 w 17865"/>
                <a:gd name="connsiteY0" fmla="*/ 224 h 21575"/>
                <a:gd name="connsiteX1" fmla="*/ 2435 w 17865"/>
                <a:gd name="connsiteY1" fmla="*/ 1367 h 21575"/>
                <a:gd name="connsiteX2" fmla="*/ 149 w 17865"/>
                <a:gd name="connsiteY2" fmla="*/ 7082 h 21575"/>
                <a:gd name="connsiteX3" fmla="*/ 10436 w 17865"/>
                <a:gd name="connsiteY3" fmla="*/ 21370 h 21575"/>
                <a:gd name="connsiteX4" fmla="*/ 16151 w 17865"/>
                <a:gd name="connsiteY4" fmla="*/ 19084 h 21575"/>
                <a:gd name="connsiteX5" fmla="*/ 17865 w 17865"/>
                <a:gd name="connsiteY5" fmla="*/ 13369 h 21575"/>
                <a:gd name="connsiteX6" fmla="*/ 8721 w 17865"/>
                <a:gd name="connsiteY6" fmla="*/ 224 h 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65" h="21575">
                  <a:moveTo>
                    <a:pt x="8721" y="224"/>
                  </a:moveTo>
                  <a:cubicBezTo>
                    <a:pt x="7006" y="-347"/>
                    <a:pt x="4149" y="224"/>
                    <a:pt x="2435" y="1367"/>
                  </a:cubicBezTo>
                  <a:cubicBezTo>
                    <a:pt x="720" y="2510"/>
                    <a:pt x="-423" y="5368"/>
                    <a:pt x="149" y="7082"/>
                  </a:cubicBezTo>
                  <a:cubicBezTo>
                    <a:pt x="720" y="13940"/>
                    <a:pt x="4721" y="18512"/>
                    <a:pt x="10436" y="21370"/>
                  </a:cubicBezTo>
                  <a:cubicBezTo>
                    <a:pt x="12150" y="21941"/>
                    <a:pt x="15579" y="21370"/>
                    <a:pt x="16151" y="19084"/>
                  </a:cubicBezTo>
                  <a:cubicBezTo>
                    <a:pt x="17294" y="16798"/>
                    <a:pt x="17865" y="14512"/>
                    <a:pt x="17865" y="13369"/>
                  </a:cubicBezTo>
                  <a:cubicBezTo>
                    <a:pt x="17294" y="6511"/>
                    <a:pt x="13865" y="2510"/>
                    <a:pt x="8721" y="22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1" name="Dowolny kształt: kształt 500">
              <a:extLst>
                <a:ext uri="{FF2B5EF4-FFF2-40B4-BE49-F238E27FC236}">
                  <a16:creationId xmlns:a16="http://schemas.microsoft.com/office/drawing/2014/main" id="{8C18C5C5-F0BF-4294-BCC9-5BDFA3E5AFC4}"/>
                </a:ext>
              </a:extLst>
            </p:cNvPr>
            <p:cNvSpPr/>
            <p:nvPr/>
          </p:nvSpPr>
          <p:spPr>
            <a:xfrm>
              <a:off x="6759477" y="2117768"/>
              <a:ext cx="19327" cy="18859"/>
            </a:xfrm>
            <a:custGeom>
              <a:avLst/>
              <a:gdLst>
                <a:gd name="connsiteX0" fmla="*/ 405 w 19327"/>
                <a:gd name="connsiteY0" fmla="*/ 9716 h 18859"/>
                <a:gd name="connsiteX1" fmla="*/ 12407 w 19327"/>
                <a:gd name="connsiteY1" fmla="*/ 18859 h 18859"/>
                <a:gd name="connsiteX2" fmla="*/ 19265 w 19327"/>
                <a:gd name="connsiteY2" fmla="*/ 11430 h 18859"/>
                <a:gd name="connsiteX3" fmla="*/ 7263 w 19327"/>
                <a:gd name="connsiteY3" fmla="*/ 0 h 18859"/>
                <a:gd name="connsiteX4" fmla="*/ 405 w 19327"/>
                <a:gd name="connsiteY4" fmla="*/ 9716 h 1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7" h="18859">
                  <a:moveTo>
                    <a:pt x="405" y="9716"/>
                  </a:moveTo>
                  <a:cubicBezTo>
                    <a:pt x="2691" y="15431"/>
                    <a:pt x="6120" y="18288"/>
                    <a:pt x="12407" y="18859"/>
                  </a:cubicBezTo>
                  <a:cubicBezTo>
                    <a:pt x="16407" y="18859"/>
                    <a:pt x="19836" y="15431"/>
                    <a:pt x="19265" y="11430"/>
                  </a:cubicBezTo>
                  <a:cubicBezTo>
                    <a:pt x="18693" y="5143"/>
                    <a:pt x="13550" y="0"/>
                    <a:pt x="7263" y="0"/>
                  </a:cubicBezTo>
                  <a:cubicBezTo>
                    <a:pt x="2691" y="0"/>
                    <a:pt x="-1309" y="5715"/>
                    <a:pt x="405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2" name="Dowolny kształt: kształt 501">
              <a:extLst>
                <a:ext uri="{FF2B5EF4-FFF2-40B4-BE49-F238E27FC236}">
                  <a16:creationId xmlns:a16="http://schemas.microsoft.com/office/drawing/2014/main" id="{E1FA212C-1B27-4493-A3B2-5ABDD90ED376}"/>
                </a:ext>
              </a:extLst>
            </p:cNvPr>
            <p:cNvSpPr/>
            <p:nvPr/>
          </p:nvSpPr>
          <p:spPr>
            <a:xfrm>
              <a:off x="6601351" y="2057651"/>
              <a:ext cx="71601" cy="56687"/>
            </a:xfrm>
            <a:custGeom>
              <a:avLst/>
              <a:gdLst>
                <a:gd name="connsiteX0" fmla="*/ 11655 w 71601"/>
                <a:gd name="connsiteY0" fmla="*/ 21826 h 56687"/>
                <a:gd name="connsiteX1" fmla="*/ 11655 w 71601"/>
                <a:gd name="connsiteY1" fmla="*/ 21826 h 56687"/>
                <a:gd name="connsiteX2" fmla="*/ 11655 w 71601"/>
                <a:gd name="connsiteY2" fmla="*/ 21826 h 56687"/>
                <a:gd name="connsiteX3" fmla="*/ 8798 w 71601"/>
                <a:gd name="connsiteY3" fmla="*/ 30970 h 56687"/>
                <a:gd name="connsiteX4" fmla="*/ 9941 w 71601"/>
                <a:gd name="connsiteY4" fmla="*/ 41829 h 56687"/>
                <a:gd name="connsiteX5" fmla="*/ 16799 w 71601"/>
                <a:gd name="connsiteY5" fmla="*/ 50973 h 56687"/>
                <a:gd name="connsiteX6" fmla="*/ 24800 w 71601"/>
                <a:gd name="connsiteY6" fmla="*/ 55545 h 56687"/>
                <a:gd name="connsiteX7" fmla="*/ 33944 w 71601"/>
                <a:gd name="connsiteY7" fmla="*/ 56688 h 56687"/>
                <a:gd name="connsiteX8" fmla="*/ 48231 w 71601"/>
                <a:gd name="connsiteY8" fmla="*/ 50401 h 56687"/>
                <a:gd name="connsiteX9" fmla="*/ 55089 w 71601"/>
                <a:gd name="connsiteY9" fmla="*/ 38400 h 56687"/>
                <a:gd name="connsiteX10" fmla="*/ 60804 w 71601"/>
                <a:gd name="connsiteY10" fmla="*/ 31542 h 56687"/>
                <a:gd name="connsiteX11" fmla="*/ 70520 w 71601"/>
                <a:gd name="connsiteY11" fmla="*/ 25827 h 56687"/>
                <a:gd name="connsiteX12" fmla="*/ 70520 w 71601"/>
                <a:gd name="connsiteY12" fmla="*/ 21826 h 56687"/>
                <a:gd name="connsiteX13" fmla="*/ 67662 w 71601"/>
                <a:gd name="connsiteY13" fmla="*/ 18398 h 56687"/>
                <a:gd name="connsiteX14" fmla="*/ 37944 w 71601"/>
                <a:gd name="connsiteY14" fmla="*/ 12683 h 56687"/>
                <a:gd name="connsiteX15" fmla="*/ 15656 w 71601"/>
                <a:gd name="connsiteY15" fmla="*/ 17826 h 56687"/>
                <a:gd name="connsiteX16" fmla="*/ 16227 w 71601"/>
                <a:gd name="connsiteY16" fmla="*/ 17255 h 56687"/>
                <a:gd name="connsiteX17" fmla="*/ 15656 w 71601"/>
                <a:gd name="connsiteY17" fmla="*/ 17826 h 56687"/>
                <a:gd name="connsiteX18" fmla="*/ 15656 w 71601"/>
                <a:gd name="connsiteY18" fmla="*/ 17826 h 56687"/>
                <a:gd name="connsiteX19" fmla="*/ 13370 w 71601"/>
                <a:gd name="connsiteY19" fmla="*/ 20112 h 56687"/>
                <a:gd name="connsiteX20" fmla="*/ 15656 w 71601"/>
                <a:gd name="connsiteY20" fmla="*/ 17826 h 56687"/>
                <a:gd name="connsiteX21" fmla="*/ 14513 w 71601"/>
                <a:gd name="connsiteY21" fmla="*/ 4110 h 56687"/>
                <a:gd name="connsiteX22" fmla="*/ 7083 w 71601"/>
                <a:gd name="connsiteY22" fmla="*/ 110 h 56687"/>
                <a:gd name="connsiteX23" fmla="*/ 797 w 71601"/>
                <a:gd name="connsiteY23" fmla="*/ 5825 h 56687"/>
                <a:gd name="connsiteX24" fmla="*/ 1368 w 71601"/>
                <a:gd name="connsiteY24" fmla="*/ 16683 h 56687"/>
                <a:gd name="connsiteX25" fmla="*/ 11655 w 71601"/>
                <a:gd name="connsiteY25" fmla="*/ 21826 h 5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601" h="56687">
                  <a:moveTo>
                    <a:pt x="11655" y="21826"/>
                  </a:moveTo>
                  <a:cubicBezTo>
                    <a:pt x="11655" y="22398"/>
                    <a:pt x="11655" y="22398"/>
                    <a:pt x="11655" y="21826"/>
                  </a:cubicBezTo>
                  <a:lnTo>
                    <a:pt x="11655" y="21826"/>
                  </a:lnTo>
                  <a:cubicBezTo>
                    <a:pt x="11084" y="24684"/>
                    <a:pt x="9941" y="28113"/>
                    <a:pt x="8798" y="30970"/>
                  </a:cubicBezTo>
                  <a:cubicBezTo>
                    <a:pt x="7083" y="34971"/>
                    <a:pt x="7655" y="38400"/>
                    <a:pt x="9941" y="41829"/>
                  </a:cubicBezTo>
                  <a:cubicBezTo>
                    <a:pt x="12227" y="45258"/>
                    <a:pt x="14513" y="48115"/>
                    <a:pt x="16799" y="50973"/>
                  </a:cubicBezTo>
                  <a:cubicBezTo>
                    <a:pt x="18513" y="53830"/>
                    <a:pt x="21371" y="54974"/>
                    <a:pt x="24800" y="55545"/>
                  </a:cubicBezTo>
                  <a:cubicBezTo>
                    <a:pt x="27657" y="56116"/>
                    <a:pt x="31086" y="56688"/>
                    <a:pt x="33944" y="56688"/>
                  </a:cubicBezTo>
                  <a:cubicBezTo>
                    <a:pt x="39659" y="56688"/>
                    <a:pt x="44802" y="54974"/>
                    <a:pt x="48231" y="50401"/>
                  </a:cubicBezTo>
                  <a:cubicBezTo>
                    <a:pt x="51660" y="46973"/>
                    <a:pt x="53946" y="42972"/>
                    <a:pt x="55089" y="38400"/>
                  </a:cubicBezTo>
                  <a:cubicBezTo>
                    <a:pt x="55661" y="34971"/>
                    <a:pt x="57947" y="33256"/>
                    <a:pt x="60804" y="31542"/>
                  </a:cubicBezTo>
                  <a:cubicBezTo>
                    <a:pt x="64233" y="29828"/>
                    <a:pt x="67662" y="27541"/>
                    <a:pt x="70520" y="25827"/>
                  </a:cubicBezTo>
                  <a:cubicBezTo>
                    <a:pt x="72234" y="24684"/>
                    <a:pt x="71663" y="22970"/>
                    <a:pt x="70520" y="21826"/>
                  </a:cubicBezTo>
                  <a:cubicBezTo>
                    <a:pt x="69377" y="20684"/>
                    <a:pt x="68805" y="18969"/>
                    <a:pt x="67662" y="18398"/>
                  </a:cubicBezTo>
                  <a:cubicBezTo>
                    <a:pt x="57947" y="14969"/>
                    <a:pt x="48231" y="13254"/>
                    <a:pt x="37944" y="12683"/>
                  </a:cubicBezTo>
                  <a:cubicBezTo>
                    <a:pt x="29943" y="12111"/>
                    <a:pt x="22514" y="13825"/>
                    <a:pt x="15656" y="17826"/>
                  </a:cubicBezTo>
                  <a:lnTo>
                    <a:pt x="16227" y="17255"/>
                  </a:lnTo>
                  <a:cubicBezTo>
                    <a:pt x="16227" y="17255"/>
                    <a:pt x="15656" y="17826"/>
                    <a:pt x="15656" y="17826"/>
                  </a:cubicBezTo>
                  <a:lnTo>
                    <a:pt x="15656" y="17826"/>
                  </a:lnTo>
                  <a:cubicBezTo>
                    <a:pt x="15084" y="18398"/>
                    <a:pt x="14513" y="18969"/>
                    <a:pt x="13370" y="20112"/>
                  </a:cubicBezTo>
                  <a:cubicBezTo>
                    <a:pt x="13941" y="19540"/>
                    <a:pt x="14513" y="18969"/>
                    <a:pt x="15656" y="17826"/>
                  </a:cubicBezTo>
                  <a:cubicBezTo>
                    <a:pt x="15084" y="13254"/>
                    <a:pt x="15084" y="8682"/>
                    <a:pt x="14513" y="4110"/>
                  </a:cubicBezTo>
                  <a:cubicBezTo>
                    <a:pt x="13941" y="1253"/>
                    <a:pt x="9941" y="-462"/>
                    <a:pt x="7083" y="110"/>
                  </a:cubicBezTo>
                  <a:cubicBezTo>
                    <a:pt x="3654" y="681"/>
                    <a:pt x="1940" y="2967"/>
                    <a:pt x="797" y="5825"/>
                  </a:cubicBezTo>
                  <a:cubicBezTo>
                    <a:pt x="-346" y="9254"/>
                    <a:pt x="-346" y="13254"/>
                    <a:pt x="1368" y="16683"/>
                  </a:cubicBezTo>
                  <a:cubicBezTo>
                    <a:pt x="4226" y="20684"/>
                    <a:pt x="8226" y="21826"/>
                    <a:pt x="11655" y="2182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3" name="Dowolny kształt: kształt 502">
              <a:extLst>
                <a:ext uri="{FF2B5EF4-FFF2-40B4-BE49-F238E27FC236}">
                  <a16:creationId xmlns:a16="http://schemas.microsoft.com/office/drawing/2014/main" id="{093BFFBA-CAC2-40F3-A1B6-32C7230D5090}"/>
                </a:ext>
              </a:extLst>
            </p:cNvPr>
            <p:cNvSpPr/>
            <p:nvPr/>
          </p:nvSpPr>
          <p:spPr>
            <a:xfrm>
              <a:off x="10897429" y="3057886"/>
              <a:ext cx="15258" cy="27431"/>
            </a:xfrm>
            <a:custGeom>
              <a:avLst/>
              <a:gdLst>
                <a:gd name="connsiteX0" fmla="*/ 8114 w 15258"/>
                <a:gd name="connsiteY0" fmla="*/ 25146 h 27431"/>
                <a:gd name="connsiteX1" fmla="*/ 14973 w 15258"/>
                <a:gd name="connsiteY1" fmla="*/ 1714 h 27431"/>
                <a:gd name="connsiteX2" fmla="*/ 13829 w 15258"/>
                <a:gd name="connsiteY2" fmla="*/ 0 h 27431"/>
                <a:gd name="connsiteX3" fmla="*/ 9829 w 15258"/>
                <a:gd name="connsiteY3" fmla="*/ 571 h 27431"/>
                <a:gd name="connsiteX4" fmla="*/ 8114 w 15258"/>
                <a:gd name="connsiteY4" fmla="*/ 2286 h 27431"/>
                <a:gd name="connsiteX5" fmla="*/ 114 w 15258"/>
                <a:gd name="connsiteY5" fmla="*/ 21146 h 27431"/>
                <a:gd name="connsiteX6" fmla="*/ 2399 w 15258"/>
                <a:gd name="connsiteY6" fmla="*/ 26861 h 27431"/>
                <a:gd name="connsiteX7" fmla="*/ 4685 w 15258"/>
                <a:gd name="connsiteY7" fmla="*/ 27432 h 27431"/>
                <a:gd name="connsiteX8" fmla="*/ 8114 w 15258"/>
                <a:gd name="connsiteY8" fmla="*/ 25146 h 2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58" h="27431">
                  <a:moveTo>
                    <a:pt x="8114" y="25146"/>
                  </a:moveTo>
                  <a:cubicBezTo>
                    <a:pt x="13829" y="18288"/>
                    <a:pt x="16115" y="10287"/>
                    <a:pt x="14973" y="1714"/>
                  </a:cubicBezTo>
                  <a:cubicBezTo>
                    <a:pt x="14973" y="1143"/>
                    <a:pt x="13829" y="0"/>
                    <a:pt x="13829" y="0"/>
                  </a:cubicBezTo>
                  <a:cubicBezTo>
                    <a:pt x="12686" y="0"/>
                    <a:pt x="10972" y="0"/>
                    <a:pt x="9829" y="571"/>
                  </a:cubicBezTo>
                  <a:cubicBezTo>
                    <a:pt x="9258" y="571"/>
                    <a:pt x="8114" y="1143"/>
                    <a:pt x="8114" y="2286"/>
                  </a:cubicBezTo>
                  <a:cubicBezTo>
                    <a:pt x="5257" y="8573"/>
                    <a:pt x="2399" y="14859"/>
                    <a:pt x="114" y="21146"/>
                  </a:cubicBezTo>
                  <a:cubicBezTo>
                    <a:pt x="-458" y="22860"/>
                    <a:pt x="1256" y="25146"/>
                    <a:pt x="2399" y="26861"/>
                  </a:cubicBezTo>
                  <a:cubicBezTo>
                    <a:pt x="2399" y="27432"/>
                    <a:pt x="3543" y="27432"/>
                    <a:pt x="4685" y="27432"/>
                  </a:cubicBezTo>
                  <a:cubicBezTo>
                    <a:pt x="5829" y="26861"/>
                    <a:pt x="7543" y="26289"/>
                    <a:pt x="8114" y="2514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4" name="Dowolny kształt: kształt 503">
              <a:extLst>
                <a:ext uri="{FF2B5EF4-FFF2-40B4-BE49-F238E27FC236}">
                  <a16:creationId xmlns:a16="http://schemas.microsoft.com/office/drawing/2014/main" id="{E9CF2CE0-BA4F-4ECB-8386-C0FD471F834E}"/>
                </a:ext>
              </a:extLst>
            </p:cNvPr>
            <p:cNvSpPr/>
            <p:nvPr/>
          </p:nvSpPr>
          <p:spPr>
            <a:xfrm>
              <a:off x="6727685" y="3055247"/>
              <a:ext cx="20624" cy="17585"/>
            </a:xfrm>
            <a:custGeom>
              <a:avLst/>
              <a:gdLst>
                <a:gd name="connsiteX0" fmla="*/ 7051 w 20624"/>
                <a:gd name="connsiteY0" fmla="*/ 17497 h 17585"/>
                <a:gd name="connsiteX1" fmla="*/ 20196 w 20624"/>
                <a:gd name="connsiteY1" fmla="*/ 8925 h 17585"/>
                <a:gd name="connsiteX2" fmla="*/ 20196 w 20624"/>
                <a:gd name="connsiteY2" fmla="*/ 4353 h 17585"/>
                <a:gd name="connsiteX3" fmla="*/ 12766 w 20624"/>
                <a:gd name="connsiteY3" fmla="*/ 353 h 17585"/>
                <a:gd name="connsiteX4" fmla="*/ 3622 w 20624"/>
                <a:gd name="connsiteY4" fmla="*/ 3210 h 17585"/>
                <a:gd name="connsiteX5" fmla="*/ 193 w 20624"/>
                <a:gd name="connsiteY5" fmla="*/ 10640 h 17585"/>
                <a:gd name="connsiteX6" fmla="*/ 193 w 20624"/>
                <a:gd name="connsiteY6" fmla="*/ 12926 h 17585"/>
                <a:gd name="connsiteX7" fmla="*/ 7051 w 20624"/>
                <a:gd name="connsiteY7" fmla="*/ 17497 h 1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624" h="17585">
                  <a:moveTo>
                    <a:pt x="7051" y="17497"/>
                  </a:moveTo>
                  <a:cubicBezTo>
                    <a:pt x="12766" y="16355"/>
                    <a:pt x="17338" y="13497"/>
                    <a:pt x="20196" y="8925"/>
                  </a:cubicBezTo>
                  <a:cubicBezTo>
                    <a:pt x="20767" y="7782"/>
                    <a:pt x="20767" y="6067"/>
                    <a:pt x="20196" y="4353"/>
                  </a:cubicBezTo>
                  <a:cubicBezTo>
                    <a:pt x="19053" y="924"/>
                    <a:pt x="15623" y="-790"/>
                    <a:pt x="12766" y="353"/>
                  </a:cubicBezTo>
                  <a:cubicBezTo>
                    <a:pt x="9908" y="1496"/>
                    <a:pt x="7051" y="2067"/>
                    <a:pt x="3622" y="3210"/>
                  </a:cubicBezTo>
                  <a:cubicBezTo>
                    <a:pt x="193" y="4353"/>
                    <a:pt x="-378" y="7211"/>
                    <a:pt x="193" y="10640"/>
                  </a:cubicBezTo>
                  <a:cubicBezTo>
                    <a:pt x="193" y="11211"/>
                    <a:pt x="193" y="12354"/>
                    <a:pt x="193" y="12926"/>
                  </a:cubicBezTo>
                  <a:cubicBezTo>
                    <a:pt x="764" y="15783"/>
                    <a:pt x="4193" y="18069"/>
                    <a:pt x="7051" y="1749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5" name="Dowolny kształt: kształt 504">
              <a:extLst>
                <a:ext uri="{FF2B5EF4-FFF2-40B4-BE49-F238E27FC236}">
                  <a16:creationId xmlns:a16="http://schemas.microsoft.com/office/drawing/2014/main" id="{F53F5070-BAB6-4E48-8282-91B1D4F87F9A}"/>
                </a:ext>
              </a:extLst>
            </p:cNvPr>
            <p:cNvSpPr/>
            <p:nvPr/>
          </p:nvSpPr>
          <p:spPr>
            <a:xfrm>
              <a:off x="9941565" y="2079824"/>
              <a:ext cx="22145" cy="25942"/>
            </a:xfrm>
            <a:custGeom>
              <a:avLst/>
              <a:gdLst>
                <a:gd name="connsiteX0" fmla="*/ 17002 w 22145"/>
                <a:gd name="connsiteY0" fmla="*/ 25371 h 25942"/>
                <a:gd name="connsiteX1" fmla="*/ 19288 w 22145"/>
                <a:gd name="connsiteY1" fmla="*/ 25943 h 25942"/>
                <a:gd name="connsiteX2" fmla="*/ 22146 w 22145"/>
                <a:gd name="connsiteY2" fmla="*/ 22514 h 25942"/>
                <a:gd name="connsiteX3" fmla="*/ 20431 w 22145"/>
                <a:gd name="connsiteY3" fmla="*/ 16227 h 25942"/>
                <a:gd name="connsiteX4" fmla="*/ 8430 w 22145"/>
                <a:gd name="connsiteY4" fmla="*/ 3083 h 25942"/>
                <a:gd name="connsiteX5" fmla="*/ 4429 w 22145"/>
                <a:gd name="connsiteY5" fmla="*/ 797 h 25942"/>
                <a:gd name="connsiteX6" fmla="*/ 429 w 22145"/>
                <a:gd name="connsiteY6" fmla="*/ 1368 h 25942"/>
                <a:gd name="connsiteX7" fmla="*/ 429 w 22145"/>
                <a:gd name="connsiteY7" fmla="*/ 3654 h 25942"/>
                <a:gd name="connsiteX8" fmla="*/ 17002 w 22145"/>
                <a:gd name="connsiteY8" fmla="*/ 25371 h 25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45" h="25942">
                  <a:moveTo>
                    <a:pt x="17002" y="25371"/>
                  </a:moveTo>
                  <a:cubicBezTo>
                    <a:pt x="17574" y="25943"/>
                    <a:pt x="18717" y="25943"/>
                    <a:pt x="19288" y="25943"/>
                  </a:cubicBezTo>
                  <a:cubicBezTo>
                    <a:pt x="20431" y="24800"/>
                    <a:pt x="21003" y="23657"/>
                    <a:pt x="22146" y="22514"/>
                  </a:cubicBezTo>
                  <a:cubicBezTo>
                    <a:pt x="21574" y="20799"/>
                    <a:pt x="21574" y="18513"/>
                    <a:pt x="20431" y="16227"/>
                  </a:cubicBezTo>
                  <a:cubicBezTo>
                    <a:pt x="18145" y="9941"/>
                    <a:pt x="15288" y="4797"/>
                    <a:pt x="8430" y="3083"/>
                  </a:cubicBezTo>
                  <a:cubicBezTo>
                    <a:pt x="6715" y="2511"/>
                    <a:pt x="5572" y="1368"/>
                    <a:pt x="4429" y="797"/>
                  </a:cubicBezTo>
                  <a:cubicBezTo>
                    <a:pt x="2715" y="-346"/>
                    <a:pt x="1572" y="-346"/>
                    <a:pt x="429" y="1368"/>
                  </a:cubicBezTo>
                  <a:cubicBezTo>
                    <a:pt x="-143" y="1940"/>
                    <a:pt x="-143" y="3083"/>
                    <a:pt x="429" y="3654"/>
                  </a:cubicBezTo>
                  <a:cubicBezTo>
                    <a:pt x="5572" y="10512"/>
                    <a:pt x="11287" y="17942"/>
                    <a:pt x="17002" y="253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6" name="Dowolny kształt: kształt 505">
              <a:extLst>
                <a:ext uri="{FF2B5EF4-FFF2-40B4-BE49-F238E27FC236}">
                  <a16:creationId xmlns:a16="http://schemas.microsoft.com/office/drawing/2014/main" id="{B8560B84-5CA2-40FD-84F4-758588C47394}"/>
                </a:ext>
              </a:extLst>
            </p:cNvPr>
            <p:cNvSpPr/>
            <p:nvPr/>
          </p:nvSpPr>
          <p:spPr>
            <a:xfrm>
              <a:off x="6683873" y="2330320"/>
              <a:ext cx="29146" cy="11180"/>
            </a:xfrm>
            <a:custGeom>
              <a:avLst/>
              <a:gdLst>
                <a:gd name="connsiteX0" fmla="*/ 20003 w 29146"/>
                <a:gd name="connsiteY0" fmla="*/ 10333 h 11180"/>
                <a:gd name="connsiteX1" fmla="*/ 28003 w 29146"/>
                <a:gd name="connsiteY1" fmla="*/ 6332 h 11180"/>
                <a:gd name="connsiteX2" fmla="*/ 29147 w 29146"/>
                <a:gd name="connsiteY2" fmla="*/ 2332 h 11180"/>
                <a:gd name="connsiteX3" fmla="*/ 27432 w 29146"/>
                <a:gd name="connsiteY3" fmla="*/ 1189 h 11180"/>
                <a:gd name="connsiteX4" fmla="*/ 9144 w 29146"/>
                <a:gd name="connsiteY4" fmla="*/ 617 h 11180"/>
                <a:gd name="connsiteX5" fmla="*/ 0 w 29146"/>
                <a:gd name="connsiteY5" fmla="*/ 9190 h 11180"/>
                <a:gd name="connsiteX6" fmla="*/ 20003 w 29146"/>
                <a:gd name="connsiteY6" fmla="*/ 10333 h 1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6" h="11180">
                  <a:moveTo>
                    <a:pt x="20003" y="10333"/>
                  </a:moveTo>
                  <a:cubicBezTo>
                    <a:pt x="22860" y="9761"/>
                    <a:pt x="25718" y="8047"/>
                    <a:pt x="28003" y="6332"/>
                  </a:cubicBezTo>
                  <a:cubicBezTo>
                    <a:pt x="29147" y="5761"/>
                    <a:pt x="29147" y="3475"/>
                    <a:pt x="29147" y="2332"/>
                  </a:cubicBezTo>
                  <a:cubicBezTo>
                    <a:pt x="29147" y="1760"/>
                    <a:pt x="28003" y="1189"/>
                    <a:pt x="27432" y="1189"/>
                  </a:cubicBezTo>
                  <a:cubicBezTo>
                    <a:pt x="21146" y="-1097"/>
                    <a:pt x="15431" y="617"/>
                    <a:pt x="9144" y="617"/>
                  </a:cubicBezTo>
                  <a:cubicBezTo>
                    <a:pt x="4001" y="1189"/>
                    <a:pt x="1714" y="4618"/>
                    <a:pt x="0" y="9190"/>
                  </a:cubicBezTo>
                  <a:cubicBezTo>
                    <a:pt x="6858" y="10904"/>
                    <a:pt x="13144" y="12047"/>
                    <a:pt x="20003" y="1033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7" name="Dowolny kształt: kształt 506">
              <a:extLst>
                <a:ext uri="{FF2B5EF4-FFF2-40B4-BE49-F238E27FC236}">
                  <a16:creationId xmlns:a16="http://schemas.microsoft.com/office/drawing/2014/main" id="{B4007C65-C9D1-4458-9052-59FF738AF5C3}"/>
                </a:ext>
              </a:extLst>
            </p:cNvPr>
            <p:cNvSpPr/>
            <p:nvPr/>
          </p:nvSpPr>
          <p:spPr>
            <a:xfrm>
              <a:off x="6644784" y="2242141"/>
              <a:ext cx="16022" cy="16897"/>
            </a:xfrm>
            <a:custGeom>
              <a:avLst/>
              <a:gdLst>
                <a:gd name="connsiteX0" fmla="*/ 4799 w 16022"/>
                <a:gd name="connsiteY0" fmla="*/ 16788 h 16897"/>
                <a:gd name="connsiteX1" fmla="*/ 14515 w 16022"/>
                <a:gd name="connsiteY1" fmla="*/ 12787 h 16897"/>
                <a:gd name="connsiteX2" fmla="*/ 14515 w 16022"/>
                <a:gd name="connsiteY2" fmla="*/ 1929 h 16897"/>
                <a:gd name="connsiteX3" fmla="*/ 11086 w 16022"/>
                <a:gd name="connsiteY3" fmla="*/ 214 h 16897"/>
                <a:gd name="connsiteX4" fmla="*/ 227 w 16022"/>
                <a:gd name="connsiteY4" fmla="*/ 10501 h 16897"/>
                <a:gd name="connsiteX5" fmla="*/ 4799 w 16022"/>
                <a:gd name="connsiteY5" fmla="*/ 16788 h 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22" h="16897">
                  <a:moveTo>
                    <a:pt x="4799" y="16788"/>
                  </a:moveTo>
                  <a:cubicBezTo>
                    <a:pt x="8800" y="17359"/>
                    <a:pt x="12800" y="15645"/>
                    <a:pt x="14515" y="12787"/>
                  </a:cubicBezTo>
                  <a:cubicBezTo>
                    <a:pt x="16229" y="9358"/>
                    <a:pt x="16801" y="5929"/>
                    <a:pt x="14515" y="1929"/>
                  </a:cubicBezTo>
                  <a:cubicBezTo>
                    <a:pt x="13371" y="214"/>
                    <a:pt x="12800" y="-357"/>
                    <a:pt x="11086" y="214"/>
                  </a:cubicBezTo>
                  <a:cubicBezTo>
                    <a:pt x="5942" y="1929"/>
                    <a:pt x="1370" y="5929"/>
                    <a:pt x="227" y="10501"/>
                  </a:cubicBezTo>
                  <a:cubicBezTo>
                    <a:pt x="-916" y="12216"/>
                    <a:pt x="2513" y="16216"/>
                    <a:pt x="4799" y="1678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8" name="Dowolny kształt: kształt 507">
              <a:extLst>
                <a:ext uri="{FF2B5EF4-FFF2-40B4-BE49-F238E27FC236}">
                  <a16:creationId xmlns:a16="http://schemas.microsoft.com/office/drawing/2014/main" id="{DF8556AA-14AC-4D45-94BC-234D577FED49}"/>
                </a:ext>
              </a:extLst>
            </p:cNvPr>
            <p:cNvSpPr/>
            <p:nvPr/>
          </p:nvSpPr>
          <p:spPr>
            <a:xfrm>
              <a:off x="8233781" y="2280074"/>
              <a:ext cx="18288" cy="27432"/>
            </a:xfrm>
            <a:custGeom>
              <a:avLst/>
              <a:gdLst>
                <a:gd name="connsiteX0" fmla="*/ 2286 w 18288"/>
                <a:gd name="connsiteY0" fmla="*/ 0 h 27432"/>
                <a:gd name="connsiteX1" fmla="*/ 0 w 18288"/>
                <a:gd name="connsiteY1" fmla="*/ 3429 h 27432"/>
                <a:gd name="connsiteX2" fmla="*/ 16002 w 18288"/>
                <a:gd name="connsiteY2" fmla="*/ 27432 h 27432"/>
                <a:gd name="connsiteX3" fmla="*/ 17716 w 18288"/>
                <a:gd name="connsiteY3" fmla="*/ 26289 h 27432"/>
                <a:gd name="connsiteX4" fmla="*/ 18288 w 18288"/>
                <a:gd name="connsiteY4" fmla="*/ 24003 h 27432"/>
                <a:gd name="connsiteX5" fmla="*/ 4572 w 18288"/>
                <a:gd name="connsiteY5" fmla="*/ 0 h 27432"/>
                <a:gd name="connsiteX6" fmla="*/ 2286 w 18288"/>
                <a:gd name="connsiteY6" fmla="*/ 0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288" h="27432">
                  <a:moveTo>
                    <a:pt x="2286" y="0"/>
                  </a:moveTo>
                  <a:cubicBezTo>
                    <a:pt x="1714" y="1143"/>
                    <a:pt x="0" y="2286"/>
                    <a:pt x="0" y="3429"/>
                  </a:cubicBezTo>
                  <a:cubicBezTo>
                    <a:pt x="1143" y="14288"/>
                    <a:pt x="6858" y="22288"/>
                    <a:pt x="16002" y="27432"/>
                  </a:cubicBezTo>
                  <a:cubicBezTo>
                    <a:pt x="16002" y="27432"/>
                    <a:pt x="17145" y="26861"/>
                    <a:pt x="17716" y="26289"/>
                  </a:cubicBezTo>
                  <a:cubicBezTo>
                    <a:pt x="18288" y="25718"/>
                    <a:pt x="18288" y="24575"/>
                    <a:pt x="18288" y="24003"/>
                  </a:cubicBezTo>
                  <a:cubicBezTo>
                    <a:pt x="15431" y="14859"/>
                    <a:pt x="8573" y="8573"/>
                    <a:pt x="4572" y="0"/>
                  </a:cubicBezTo>
                  <a:cubicBezTo>
                    <a:pt x="4572" y="572"/>
                    <a:pt x="3429" y="572"/>
                    <a:pt x="2286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9" name="Dowolny kształt: kształt 508">
              <a:extLst>
                <a:ext uri="{FF2B5EF4-FFF2-40B4-BE49-F238E27FC236}">
                  <a16:creationId xmlns:a16="http://schemas.microsoft.com/office/drawing/2014/main" id="{E7EAE7FD-0437-4669-B321-D7D1DFACD27C}"/>
                </a:ext>
              </a:extLst>
            </p:cNvPr>
            <p:cNvSpPr/>
            <p:nvPr/>
          </p:nvSpPr>
          <p:spPr>
            <a:xfrm>
              <a:off x="6823051" y="2824755"/>
              <a:ext cx="16269" cy="15692"/>
            </a:xfrm>
            <a:custGeom>
              <a:avLst/>
              <a:gdLst>
                <a:gd name="connsiteX0" fmla="*/ 1411 w 16269"/>
                <a:gd name="connsiteY0" fmla="*/ 1102 h 15692"/>
                <a:gd name="connsiteX1" fmla="*/ 2553 w 16269"/>
                <a:gd name="connsiteY1" fmla="*/ 10817 h 15692"/>
                <a:gd name="connsiteX2" fmla="*/ 5983 w 16269"/>
                <a:gd name="connsiteY2" fmla="*/ 14246 h 15692"/>
                <a:gd name="connsiteX3" fmla="*/ 12269 w 16269"/>
                <a:gd name="connsiteY3" fmla="*/ 14818 h 15692"/>
                <a:gd name="connsiteX4" fmla="*/ 16270 w 16269"/>
                <a:gd name="connsiteY4" fmla="*/ 10246 h 15692"/>
                <a:gd name="connsiteX5" fmla="*/ 12269 w 16269"/>
                <a:gd name="connsiteY5" fmla="*/ 2245 h 15692"/>
                <a:gd name="connsiteX6" fmla="*/ 1411 w 16269"/>
                <a:gd name="connsiteY6" fmla="*/ 1102 h 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69" h="15692">
                  <a:moveTo>
                    <a:pt x="1411" y="1102"/>
                  </a:moveTo>
                  <a:cubicBezTo>
                    <a:pt x="-875" y="2816"/>
                    <a:pt x="-304" y="6817"/>
                    <a:pt x="2553" y="10817"/>
                  </a:cubicBezTo>
                  <a:cubicBezTo>
                    <a:pt x="3125" y="11960"/>
                    <a:pt x="4268" y="13103"/>
                    <a:pt x="5983" y="14246"/>
                  </a:cubicBezTo>
                  <a:cubicBezTo>
                    <a:pt x="7697" y="15389"/>
                    <a:pt x="9983" y="16532"/>
                    <a:pt x="12269" y="14818"/>
                  </a:cubicBezTo>
                  <a:cubicBezTo>
                    <a:pt x="13983" y="13675"/>
                    <a:pt x="15127" y="11389"/>
                    <a:pt x="16270" y="10246"/>
                  </a:cubicBezTo>
                  <a:cubicBezTo>
                    <a:pt x="16270" y="6245"/>
                    <a:pt x="15127" y="3388"/>
                    <a:pt x="12269" y="2245"/>
                  </a:cubicBezTo>
                  <a:cubicBezTo>
                    <a:pt x="8268" y="530"/>
                    <a:pt x="4840" y="-1184"/>
                    <a:pt x="1411" y="110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0" name="Dowolny kształt: kształt 509">
              <a:extLst>
                <a:ext uri="{FF2B5EF4-FFF2-40B4-BE49-F238E27FC236}">
                  <a16:creationId xmlns:a16="http://schemas.microsoft.com/office/drawing/2014/main" id="{94C1330F-3DCA-4901-97D0-B240614B02CC}"/>
                </a:ext>
              </a:extLst>
            </p:cNvPr>
            <p:cNvSpPr/>
            <p:nvPr/>
          </p:nvSpPr>
          <p:spPr>
            <a:xfrm>
              <a:off x="6670572" y="3150603"/>
              <a:ext cx="19300" cy="13263"/>
            </a:xfrm>
            <a:custGeom>
              <a:avLst/>
              <a:gdLst>
                <a:gd name="connsiteX0" fmla="*/ 4156 w 19300"/>
                <a:gd name="connsiteY0" fmla="*/ 1008 h 13263"/>
                <a:gd name="connsiteX1" fmla="*/ 156 w 19300"/>
                <a:gd name="connsiteY1" fmla="*/ 6152 h 13263"/>
                <a:gd name="connsiteX2" fmla="*/ 1299 w 19300"/>
                <a:gd name="connsiteY2" fmla="*/ 10152 h 13263"/>
                <a:gd name="connsiteX3" fmla="*/ 10443 w 19300"/>
                <a:gd name="connsiteY3" fmla="*/ 13010 h 13263"/>
                <a:gd name="connsiteX4" fmla="*/ 14443 w 19300"/>
                <a:gd name="connsiteY4" fmla="*/ 13010 h 13263"/>
                <a:gd name="connsiteX5" fmla="*/ 18444 w 19300"/>
                <a:gd name="connsiteY5" fmla="*/ 11295 h 13263"/>
                <a:gd name="connsiteX6" fmla="*/ 18444 w 19300"/>
                <a:gd name="connsiteY6" fmla="*/ 5008 h 13263"/>
                <a:gd name="connsiteX7" fmla="*/ 4156 w 19300"/>
                <a:gd name="connsiteY7" fmla="*/ 1008 h 1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300" h="13263">
                  <a:moveTo>
                    <a:pt x="4156" y="1008"/>
                  </a:moveTo>
                  <a:cubicBezTo>
                    <a:pt x="2442" y="2151"/>
                    <a:pt x="727" y="3866"/>
                    <a:pt x="156" y="6152"/>
                  </a:cubicBezTo>
                  <a:cubicBezTo>
                    <a:pt x="-416" y="7295"/>
                    <a:pt x="727" y="9581"/>
                    <a:pt x="1299" y="10152"/>
                  </a:cubicBezTo>
                  <a:cubicBezTo>
                    <a:pt x="4728" y="11867"/>
                    <a:pt x="8157" y="12438"/>
                    <a:pt x="10443" y="13010"/>
                  </a:cubicBezTo>
                  <a:cubicBezTo>
                    <a:pt x="12729" y="13010"/>
                    <a:pt x="13872" y="13581"/>
                    <a:pt x="14443" y="13010"/>
                  </a:cubicBezTo>
                  <a:cubicBezTo>
                    <a:pt x="15586" y="12438"/>
                    <a:pt x="17301" y="11867"/>
                    <a:pt x="18444" y="11295"/>
                  </a:cubicBezTo>
                  <a:cubicBezTo>
                    <a:pt x="19587" y="10152"/>
                    <a:pt x="19587" y="6723"/>
                    <a:pt x="18444" y="5008"/>
                  </a:cubicBezTo>
                  <a:cubicBezTo>
                    <a:pt x="15015" y="437"/>
                    <a:pt x="8728" y="-1278"/>
                    <a:pt x="4156" y="100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1" name="Dowolny kształt: kształt 510">
              <a:extLst>
                <a:ext uri="{FF2B5EF4-FFF2-40B4-BE49-F238E27FC236}">
                  <a16:creationId xmlns:a16="http://schemas.microsoft.com/office/drawing/2014/main" id="{8FF201BD-EC9E-46BF-8958-265D398E42D0}"/>
                </a:ext>
              </a:extLst>
            </p:cNvPr>
            <p:cNvSpPr/>
            <p:nvPr/>
          </p:nvSpPr>
          <p:spPr>
            <a:xfrm>
              <a:off x="10507210" y="2961304"/>
              <a:ext cx="16804" cy="14856"/>
            </a:xfrm>
            <a:custGeom>
              <a:avLst/>
              <a:gdLst>
                <a:gd name="connsiteX0" fmla="*/ 11428 w 16804"/>
                <a:gd name="connsiteY0" fmla="*/ 569 h 14856"/>
                <a:gd name="connsiteX1" fmla="*/ 569 w 16804"/>
                <a:gd name="connsiteY1" fmla="*/ 5713 h 14856"/>
                <a:gd name="connsiteX2" fmla="*/ 5713 w 16804"/>
                <a:gd name="connsiteY2" fmla="*/ 13714 h 14856"/>
                <a:gd name="connsiteX3" fmla="*/ 10856 w 16804"/>
                <a:gd name="connsiteY3" fmla="*/ 14857 h 14856"/>
                <a:gd name="connsiteX4" fmla="*/ 15428 w 16804"/>
                <a:gd name="connsiteY4" fmla="*/ 11428 h 14856"/>
                <a:gd name="connsiteX5" fmla="*/ 11428 w 16804"/>
                <a:gd name="connsiteY5" fmla="*/ 569 h 14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04" h="14856">
                  <a:moveTo>
                    <a:pt x="11428" y="569"/>
                  </a:moveTo>
                  <a:cubicBezTo>
                    <a:pt x="7427" y="-1145"/>
                    <a:pt x="2855" y="1141"/>
                    <a:pt x="569" y="5713"/>
                  </a:cubicBezTo>
                  <a:cubicBezTo>
                    <a:pt x="-1145" y="8570"/>
                    <a:pt x="1141" y="11999"/>
                    <a:pt x="5713" y="13714"/>
                  </a:cubicBezTo>
                  <a:cubicBezTo>
                    <a:pt x="6856" y="14285"/>
                    <a:pt x="8570" y="14285"/>
                    <a:pt x="10856" y="14857"/>
                  </a:cubicBezTo>
                  <a:cubicBezTo>
                    <a:pt x="12571" y="13714"/>
                    <a:pt x="14857" y="13142"/>
                    <a:pt x="15428" y="11428"/>
                  </a:cubicBezTo>
                  <a:cubicBezTo>
                    <a:pt x="18286" y="7427"/>
                    <a:pt x="16571" y="2284"/>
                    <a:pt x="11428" y="56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2" name="Dowolny kształt: kształt 511">
              <a:extLst>
                <a:ext uri="{FF2B5EF4-FFF2-40B4-BE49-F238E27FC236}">
                  <a16:creationId xmlns:a16="http://schemas.microsoft.com/office/drawing/2014/main" id="{014D3012-C71F-4067-A69A-B3C29A8D593E}"/>
                </a:ext>
              </a:extLst>
            </p:cNvPr>
            <p:cNvSpPr/>
            <p:nvPr/>
          </p:nvSpPr>
          <p:spPr>
            <a:xfrm>
              <a:off x="10692945" y="5169088"/>
              <a:ext cx="21716" cy="11348"/>
            </a:xfrm>
            <a:custGeom>
              <a:avLst/>
              <a:gdLst>
                <a:gd name="connsiteX0" fmla="*/ 1143 w 21716"/>
                <a:gd name="connsiteY0" fmla="*/ 3919 h 11348"/>
                <a:gd name="connsiteX1" fmla="*/ 0 w 21716"/>
                <a:gd name="connsiteY1" fmla="*/ 7919 h 11348"/>
                <a:gd name="connsiteX2" fmla="*/ 1714 w 21716"/>
                <a:gd name="connsiteY2" fmla="*/ 9062 h 11348"/>
                <a:gd name="connsiteX3" fmla="*/ 9144 w 21716"/>
                <a:gd name="connsiteY3" fmla="*/ 11349 h 11348"/>
                <a:gd name="connsiteX4" fmla="*/ 15431 w 21716"/>
                <a:gd name="connsiteY4" fmla="*/ 10777 h 11348"/>
                <a:gd name="connsiteX5" fmla="*/ 17716 w 21716"/>
                <a:gd name="connsiteY5" fmla="*/ 10205 h 11348"/>
                <a:gd name="connsiteX6" fmla="*/ 21717 w 21716"/>
                <a:gd name="connsiteY6" fmla="*/ 7919 h 11348"/>
                <a:gd name="connsiteX7" fmla="*/ 18288 w 21716"/>
                <a:gd name="connsiteY7" fmla="*/ 2204 h 11348"/>
                <a:gd name="connsiteX8" fmla="*/ 1143 w 21716"/>
                <a:gd name="connsiteY8" fmla="*/ 3919 h 1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16" h="11348">
                  <a:moveTo>
                    <a:pt x="1143" y="3919"/>
                  </a:moveTo>
                  <a:cubicBezTo>
                    <a:pt x="0" y="4490"/>
                    <a:pt x="0" y="6776"/>
                    <a:pt x="0" y="7919"/>
                  </a:cubicBezTo>
                  <a:cubicBezTo>
                    <a:pt x="0" y="8491"/>
                    <a:pt x="1143" y="9062"/>
                    <a:pt x="1714" y="9062"/>
                  </a:cubicBezTo>
                  <a:cubicBezTo>
                    <a:pt x="4572" y="10205"/>
                    <a:pt x="7429" y="10777"/>
                    <a:pt x="9144" y="11349"/>
                  </a:cubicBezTo>
                  <a:cubicBezTo>
                    <a:pt x="12001" y="11349"/>
                    <a:pt x="13716" y="11349"/>
                    <a:pt x="15431" y="10777"/>
                  </a:cubicBezTo>
                  <a:cubicBezTo>
                    <a:pt x="16002" y="10777"/>
                    <a:pt x="17145" y="10777"/>
                    <a:pt x="17716" y="10205"/>
                  </a:cubicBezTo>
                  <a:cubicBezTo>
                    <a:pt x="18859" y="9634"/>
                    <a:pt x="20574" y="8491"/>
                    <a:pt x="21717" y="7919"/>
                  </a:cubicBezTo>
                  <a:cubicBezTo>
                    <a:pt x="20574" y="6205"/>
                    <a:pt x="20003" y="3347"/>
                    <a:pt x="18288" y="2204"/>
                  </a:cubicBezTo>
                  <a:cubicBezTo>
                    <a:pt x="13144" y="-1225"/>
                    <a:pt x="6286" y="-653"/>
                    <a:pt x="1143" y="391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3" name="Dowolny kształt: kształt 512">
              <a:extLst>
                <a:ext uri="{FF2B5EF4-FFF2-40B4-BE49-F238E27FC236}">
                  <a16:creationId xmlns:a16="http://schemas.microsoft.com/office/drawing/2014/main" id="{D809FA8F-97A3-4E0E-B86C-A2131733D657}"/>
                </a:ext>
              </a:extLst>
            </p:cNvPr>
            <p:cNvSpPr/>
            <p:nvPr/>
          </p:nvSpPr>
          <p:spPr>
            <a:xfrm>
              <a:off x="9238634" y="2445237"/>
              <a:ext cx="15274" cy="17859"/>
            </a:xfrm>
            <a:custGeom>
              <a:avLst/>
              <a:gdLst>
                <a:gd name="connsiteX0" fmla="*/ 8416 w 15274"/>
                <a:gd name="connsiteY0" fmla="*/ 572 h 17859"/>
                <a:gd name="connsiteX1" fmla="*/ 4415 w 15274"/>
                <a:gd name="connsiteY1" fmla="*/ 0 h 17859"/>
                <a:gd name="connsiteX2" fmla="*/ 1558 w 15274"/>
                <a:gd name="connsiteY2" fmla="*/ 14288 h 17859"/>
                <a:gd name="connsiteX3" fmla="*/ 11845 w 15274"/>
                <a:gd name="connsiteY3" fmla="*/ 17717 h 17859"/>
                <a:gd name="connsiteX4" fmla="*/ 15274 w 15274"/>
                <a:gd name="connsiteY4" fmla="*/ 14859 h 17859"/>
                <a:gd name="connsiteX5" fmla="*/ 8416 w 15274"/>
                <a:gd name="connsiteY5" fmla="*/ 572 h 1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4" h="17859">
                  <a:moveTo>
                    <a:pt x="8416" y="572"/>
                  </a:moveTo>
                  <a:cubicBezTo>
                    <a:pt x="7273" y="0"/>
                    <a:pt x="5558" y="0"/>
                    <a:pt x="4415" y="0"/>
                  </a:cubicBezTo>
                  <a:cubicBezTo>
                    <a:pt x="-157" y="1715"/>
                    <a:pt x="-1300" y="10859"/>
                    <a:pt x="1558" y="14288"/>
                  </a:cubicBezTo>
                  <a:cubicBezTo>
                    <a:pt x="4415" y="17145"/>
                    <a:pt x="7845" y="18288"/>
                    <a:pt x="11845" y="17717"/>
                  </a:cubicBezTo>
                  <a:cubicBezTo>
                    <a:pt x="12988" y="17145"/>
                    <a:pt x="14131" y="16002"/>
                    <a:pt x="15274" y="14859"/>
                  </a:cubicBezTo>
                  <a:cubicBezTo>
                    <a:pt x="15274" y="8573"/>
                    <a:pt x="13560" y="3429"/>
                    <a:pt x="8416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4" name="Dowolny kształt: kształt 513">
              <a:extLst>
                <a:ext uri="{FF2B5EF4-FFF2-40B4-BE49-F238E27FC236}">
                  <a16:creationId xmlns:a16="http://schemas.microsoft.com/office/drawing/2014/main" id="{5827BFAE-ECD8-4686-BEFA-D889781F0105}"/>
                </a:ext>
              </a:extLst>
            </p:cNvPr>
            <p:cNvSpPr/>
            <p:nvPr/>
          </p:nvSpPr>
          <p:spPr>
            <a:xfrm>
              <a:off x="10730577" y="4481340"/>
              <a:ext cx="12374" cy="21551"/>
            </a:xfrm>
            <a:custGeom>
              <a:avLst/>
              <a:gdLst>
                <a:gd name="connsiteX0" fmla="*/ 7517 w 12374"/>
                <a:gd name="connsiteY0" fmla="*/ 152 h 21551"/>
                <a:gd name="connsiteX1" fmla="*/ 5802 w 12374"/>
                <a:gd name="connsiteY1" fmla="*/ 724 h 21551"/>
                <a:gd name="connsiteX2" fmla="*/ 87 w 12374"/>
                <a:gd name="connsiteY2" fmla="*/ 17297 h 21551"/>
                <a:gd name="connsiteX3" fmla="*/ 2373 w 12374"/>
                <a:gd name="connsiteY3" fmla="*/ 21298 h 21551"/>
                <a:gd name="connsiteX4" fmla="*/ 4659 w 12374"/>
                <a:gd name="connsiteY4" fmla="*/ 21298 h 21551"/>
                <a:gd name="connsiteX5" fmla="*/ 11517 w 12374"/>
                <a:gd name="connsiteY5" fmla="*/ 1867 h 21551"/>
                <a:gd name="connsiteX6" fmla="*/ 7517 w 12374"/>
                <a:gd name="connsiteY6" fmla="*/ 152 h 2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74" h="21551">
                  <a:moveTo>
                    <a:pt x="7517" y="152"/>
                  </a:moveTo>
                  <a:cubicBezTo>
                    <a:pt x="6945" y="152"/>
                    <a:pt x="5802" y="724"/>
                    <a:pt x="5802" y="724"/>
                  </a:cubicBezTo>
                  <a:cubicBezTo>
                    <a:pt x="1802" y="5867"/>
                    <a:pt x="-484" y="11011"/>
                    <a:pt x="87" y="17297"/>
                  </a:cubicBezTo>
                  <a:cubicBezTo>
                    <a:pt x="87" y="18440"/>
                    <a:pt x="1230" y="20154"/>
                    <a:pt x="2373" y="21298"/>
                  </a:cubicBezTo>
                  <a:cubicBezTo>
                    <a:pt x="2944" y="21869"/>
                    <a:pt x="4088" y="21298"/>
                    <a:pt x="4659" y="21298"/>
                  </a:cubicBezTo>
                  <a:cubicBezTo>
                    <a:pt x="11517" y="17869"/>
                    <a:pt x="13803" y="11011"/>
                    <a:pt x="11517" y="1867"/>
                  </a:cubicBezTo>
                  <a:cubicBezTo>
                    <a:pt x="10374" y="724"/>
                    <a:pt x="9231" y="-419"/>
                    <a:pt x="7517" y="15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5" name="Dowolny kształt: kształt 514">
              <a:extLst>
                <a:ext uri="{FF2B5EF4-FFF2-40B4-BE49-F238E27FC236}">
                  <a16:creationId xmlns:a16="http://schemas.microsoft.com/office/drawing/2014/main" id="{9FF71CB7-C435-4C9D-BBE3-C021963D6810}"/>
                </a:ext>
              </a:extLst>
            </p:cNvPr>
            <p:cNvSpPr/>
            <p:nvPr/>
          </p:nvSpPr>
          <p:spPr>
            <a:xfrm>
              <a:off x="10650654" y="4597507"/>
              <a:ext cx="20944" cy="12826"/>
            </a:xfrm>
            <a:custGeom>
              <a:avLst/>
              <a:gdLst>
                <a:gd name="connsiteX0" fmla="*/ 12002 w 20944"/>
                <a:gd name="connsiteY0" fmla="*/ 12573 h 12826"/>
                <a:gd name="connsiteX1" fmla="*/ 20574 w 20944"/>
                <a:gd name="connsiteY1" fmla="*/ 6858 h 12826"/>
                <a:gd name="connsiteX2" fmla="*/ 18288 w 20944"/>
                <a:gd name="connsiteY2" fmla="*/ 1143 h 12826"/>
                <a:gd name="connsiteX3" fmla="*/ 12002 w 20944"/>
                <a:gd name="connsiteY3" fmla="*/ 0 h 12826"/>
                <a:gd name="connsiteX4" fmla="*/ 2858 w 20944"/>
                <a:gd name="connsiteY4" fmla="*/ 1143 h 12826"/>
                <a:gd name="connsiteX5" fmla="*/ 0 w 20944"/>
                <a:gd name="connsiteY5" fmla="*/ 4000 h 12826"/>
                <a:gd name="connsiteX6" fmla="*/ 1143 w 20944"/>
                <a:gd name="connsiteY6" fmla="*/ 8001 h 12826"/>
                <a:gd name="connsiteX7" fmla="*/ 12002 w 20944"/>
                <a:gd name="connsiteY7" fmla="*/ 12573 h 1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44" h="12826">
                  <a:moveTo>
                    <a:pt x="12002" y="12573"/>
                  </a:moveTo>
                  <a:cubicBezTo>
                    <a:pt x="15431" y="13716"/>
                    <a:pt x="18860" y="10858"/>
                    <a:pt x="20574" y="6858"/>
                  </a:cubicBezTo>
                  <a:cubicBezTo>
                    <a:pt x="21717" y="5143"/>
                    <a:pt x="20003" y="1714"/>
                    <a:pt x="18288" y="1143"/>
                  </a:cubicBezTo>
                  <a:cubicBezTo>
                    <a:pt x="16002" y="571"/>
                    <a:pt x="13716" y="571"/>
                    <a:pt x="12002" y="0"/>
                  </a:cubicBezTo>
                  <a:cubicBezTo>
                    <a:pt x="8573" y="571"/>
                    <a:pt x="5715" y="571"/>
                    <a:pt x="2858" y="1143"/>
                  </a:cubicBezTo>
                  <a:cubicBezTo>
                    <a:pt x="1715" y="1714"/>
                    <a:pt x="572" y="2858"/>
                    <a:pt x="0" y="4000"/>
                  </a:cubicBezTo>
                  <a:cubicBezTo>
                    <a:pt x="0" y="5143"/>
                    <a:pt x="572" y="7429"/>
                    <a:pt x="1143" y="8001"/>
                  </a:cubicBezTo>
                  <a:cubicBezTo>
                    <a:pt x="4572" y="10287"/>
                    <a:pt x="8001" y="11430"/>
                    <a:pt x="12002" y="125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6" name="Dowolny kształt: kształt 515">
              <a:extLst>
                <a:ext uri="{FF2B5EF4-FFF2-40B4-BE49-F238E27FC236}">
                  <a16:creationId xmlns:a16="http://schemas.microsoft.com/office/drawing/2014/main" id="{FA65110A-2E5B-44BA-9624-E76B2201ACE0}"/>
                </a:ext>
              </a:extLst>
            </p:cNvPr>
            <p:cNvSpPr/>
            <p:nvPr/>
          </p:nvSpPr>
          <p:spPr>
            <a:xfrm>
              <a:off x="5479150" y="2784635"/>
              <a:ext cx="20279" cy="14585"/>
            </a:xfrm>
            <a:custGeom>
              <a:avLst/>
              <a:gdLst>
                <a:gd name="connsiteX0" fmla="*/ 9716 w 20279"/>
                <a:gd name="connsiteY0" fmla="*/ 1216 h 14585"/>
                <a:gd name="connsiteX1" fmla="*/ 0 w 20279"/>
                <a:gd name="connsiteY1" fmla="*/ 13218 h 14585"/>
                <a:gd name="connsiteX2" fmla="*/ 15431 w 20279"/>
                <a:gd name="connsiteY2" fmla="*/ 13789 h 14585"/>
                <a:gd name="connsiteX3" fmla="*/ 19431 w 20279"/>
                <a:gd name="connsiteY3" fmla="*/ 11503 h 14585"/>
                <a:gd name="connsiteX4" fmla="*/ 18288 w 20279"/>
                <a:gd name="connsiteY4" fmla="*/ 2931 h 14585"/>
                <a:gd name="connsiteX5" fmla="*/ 9716 w 20279"/>
                <a:gd name="connsiteY5" fmla="*/ 1216 h 1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279" h="14585">
                  <a:moveTo>
                    <a:pt x="9716" y="1216"/>
                  </a:moveTo>
                  <a:cubicBezTo>
                    <a:pt x="6287" y="4645"/>
                    <a:pt x="1143" y="7503"/>
                    <a:pt x="0" y="13218"/>
                  </a:cubicBezTo>
                  <a:cubicBezTo>
                    <a:pt x="5144" y="14932"/>
                    <a:pt x="10287" y="14932"/>
                    <a:pt x="15431" y="13789"/>
                  </a:cubicBezTo>
                  <a:cubicBezTo>
                    <a:pt x="16574" y="13218"/>
                    <a:pt x="18288" y="12075"/>
                    <a:pt x="19431" y="11503"/>
                  </a:cubicBezTo>
                  <a:cubicBezTo>
                    <a:pt x="21146" y="10360"/>
                    <a:pt x="20003" y="4645"/>
                    <a:pt x="18288" y="2931"/>
                  </a:cubicBezTo>
                  <a:cubicBezTo>
                    <a:pt x="16002" y="73"/>
                    <a:pt x="11430" y="-1070"/>
                    <a:pt x="9716" y="12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7" name="Dowolny kształt: kształt 516">
              <a:extLst>
                <a:ext uri="{FF2B5EF4-FFF2-40B4-BE49-F238E27FC236}">
                  <a16:creationId xmlns:a16="http://schemas.microsoft.com/office/drawing/2014/main" id="{AB86EB72-BE71-4F33-B876-C6619750683C}"/>
                </a:ext>
              </a:extLst>
            </p:cNvPr>
            <p:cNvSpPr/>
            <p:nvPr/>
          </p:nvSpPr>
          <p:spPr>
            <a:xfrm>
              <a:off x="5432859" y="2797853"/>
              <a:ext cx="54485" cy="46343"/>
            </a:xfrm>
            <a:custGeom>
              <a:avLst/>
              <a:gdLst>
                <a:gd name="connsiteX0" fmla="*/ 45720 w 54485"/>
                <a:gd name="connsiteY0" fmla="*/ 572 h 46343"/>
                <a:gd name="connsiteX1" fmla="*/ 34861 w 54485"/>
                <a:gd name="connsiteY1" fmla="*/ 4001 h 46343"/>
                <a:gd name="connsiteX2" fmla="*/ 25718 w 54485"/>
                <a:gd name="connsiteY2" fmla="*/ 8573 h 46343"/>
                <a:gd name="connsiteX3" fmla="*/ 22289 w 54485"/>
                <a:gd name="connsiteY3" fmla="*/ 11430 h 46343"/>
                <a:gd name="connsiteX4" fmla="*/ 20003 w 54485"/>
                <a:gd name="connsiteY4" fmla="*/ 11430 h 46343"/>
                <a:gd name="connsiteX5" fmla="*/ 0 w 54485"/>
                <a:gd name="connsiteY5" fmla="*/ 33718 h 46343"/>
                <a:gd name="connsiteX6" fmla="*/ 2858 w 54485"/>
                <a:gd name="connsiteY6" fmla="*/ 39433 h 46343"/>
                <a:gd name="connsiteX7" fmla="*/ 6286 w 54485"/>
                <a:gd name="connsiteY7" fmla="*/ 45148 h 46343"/>
                <a:gd name="connsiteX8" fmla="*/ 10287 w 54485"/>
                <a:gd name="connsiteY8" fmla="*/ 45720 h 46343"/>
                <a:gd name="connsiteX9" fmla="*/ 37719 w 54485"/>
                <a:gd name="connsiteY9" fmla="*/ 28575 h 46343"/>
                <a:gd name="connsiteX10" fmla="*/ 50864 w 54485"/>
                <a:gd name="connsiteY10" fmla="*/ 19431 h 46343"/>
                <a:gd name="connsiteX11" fmla="*/ 54293 w 54485"/>
                <a:gd name="connsiteY11" fmla="*/ 9144 h 46343"/>
                <a:gd name="connsiteX12" fmla="*/ 49721 w 54485"/>
                <a:gd name="connsiteY12" fmla="*/ 4001 h 46343"/>
                <a:gd name="connsiteX13" fmla="*/ 45720 w 54485"/>
                <a:gd name="connsiteY13" fmla="*/ 572 h 46343"/>
                <a:gd name="connsiteX14" fmla="*/ 45720 w 54485"/>
                <a:gd name="connsiteY14" fmla="*/ 572 h 46343"/>
                <a:gd name="connsiteX15" fmla="*/ 45149 w 54485"/>
                <a:gd name="connsiteY15" fmla="*/ 0 h 46343"/>
                <a:gd name="connsiteX16" fmla="*/ 45720 w 54485"/>
                <a:gd name="connsiteY16" fmla="*/ 572 h 4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485" h="46343">
                  <a:moveTo>
                    <a:pt x="45720" y="572"/>
                  </a:moveTo>
                  <a:cubicBezTo>
                    <a:pt x="42291" y="2858"/>
                    <a:pt x="39434" y="5143"/>
                    <a:pt x="34861" y="4001"/>
                  </a:cubicBezTo>
                  <a:cubicBezTo>
                    <a:pt x="30290" y="2858"/>
                    <a:pt x="27432" y="4001"/>
                    <a:pt x="25718" y="8573"/>
                  </a:cubicBezTo>
                  <a:cubicBezTo>
                    <a:pt x="25146" y="9716"/>
                    <a:pt x="23431" y="10858"/>
                    <a:pt x="22289" y="11430"/>
                  </a:cubicBezTo>
                  <a:cubicBezTo>
                    <a:pt x="21717" y="12002"/>
                    <a:pt x="20574" y="11430"/>
                    <a:pt x="20003" y="11430"/>
                  </a:cubicBezTo>
                  <a:cubicBezTo>
                    <a:pt x="4001" y="13716"/>
                    <a:pt x="0" y="18288"/>
                    <a:pt x="0" y="33718"/>
                  </a:cubicBezTo>
                  <a:cubicBezTo>
                    <a:pt x="0" y="36004"/>
                    <a:pt x="1143" y="37719"/>
                    <a:pt x="2858" y="39433"/>
                  </a:cubicBezTo>
                  <a:cubicBezTo>
                    <a:pt x="4572" y="41148"/>
                    <a:pt x="4572" y="43434"/>
                    <a:pt x="6286" y="45148"/>
                  </a:cubicBezTo>
                  <a:cubicBezTo>
                    <a:pt x="6858" y="46292"/>
                    <a:pt x="9716" y="46863"/>
                    <a:pt x="10287" y="45720"/>
                  </a:cubicBezTo>
                  <a:cubicBezTo>
                    <a:pt x="18288" y="38291"/>
                    <a:pt x="26861" y="32576"/>
                    <a:pt x="37719" y="28575"/>
                  </a:cubicBezTo>
                  <a:cubicBezTo>
                    <a:pt x="42291" y="26861"/>
                    <a:pt x="45720" y="21717"/>
                    <a:pt x="50864" y="19431"/>
                  </a:cubicBezTo>
                  <a:cubicBezTo>
                    <a:pt x="54293" y="17717"/>
                    <a:pt x="54864" y="13144"/>
                    <a:pt x="54293" y="9144"/>
                  </a:cubicBezTo>
                  <a:cubicBezTo>
                    <a:pt x="53721" y="6858"/>
                    <a:pt x="52006" y="5715"/>
                    <a:pt x="49721" y="4001"/>
                  </a:cubicBezTo>
                  <a:cubicBezTo>
                    <a:pt x="48578" y="3429"/>
                    <a:pt x="47435" y="1714"/>
                    <a:pt x="45720" y="572"/>
                  </a:cubicBezTo>
                  <a:cubicBezTo>
                    <a:pt x="45720" y="0"/>
                    <a:pt x="46291" y="0"/>
                    <a:pt x="45720" y="572"/>
                  </a:cubicBezTo>
                  <a:cubicBezTo>
                    <a:pt x="45720" y="0"/>
                    <a:pt x="45149" y="0"/>
                    <a:pt x="45149" y="0"/>
                  </a:cubicBezTo>
                  <a:lnTo>
                    <a:pt x="45720" y="572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8" name="Dowolny kształt: kształt 517">
              <a:extLst>
                <a:ext uri="{FF2B5EF4-FFF2-40B4-BE49-F238E27FC236}">
                  <a16:creationId xmlns:a16="http://schemas.microsoft.com/office/drawing/2014/main" id="{5F58C2A4-CC31-4BB4-8A5B-636FC9EA776B}"/>
                </a:ext>
              </a:extLst>
            </p:cNvPr>
            <p:cNvSpPr/>
            <p:nvPr/>
          </p:nvSpPr>
          <p:spPr>
            <a:xfrm>
              <a:off x="11168433" y="5568631"/>
              <a:ext cx="14450" cy="16427"/>
            </a:xfrm>
            <a:custGeom>
              <a:avLst/>
              <a:gdLst>
                <a:gd name="connsiteX0" fmla="*/ 7430 w 14450"/>
                <a:gd name="connsiteY0" fmla="*/ 997 h 16427"/>
                <a:gd name="connsiteX1" fmla="*/ 0 w 14450"/>
                <a:gd name="connsiteY1" fmla="*/ 14713 h 16427"/>
                <a:gd name="connsiteX2" fmla="*/ 1715 w 14450"/>
                <a:gd name="connsiteY2" fmla="*/ 16427 h 16427"/>
                <a:gd name="connsiteX3" fmla="*/ 10287 w 14450"/>
                <a:gd name="connsiteY3" fmla="*/ 14141 h 16427"/>
                <a:gd name="connsiteX4" fmla="*/ 13145 w 14450"/>
                <a:gd name="connsiteY4" fmla="*/ 2140 h 16427"/>
                <a:gd name="connsiteX5" fmla="*/ 7430 w 14450"/>
                <a:gd name="connsiteY5" fmla="*/ 997 h 1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50" h="16427">
                  <a:moveTo>
                    <a:pt x="7430" y="997"/>
                  </a:moveTo>
                  <a:cubicBezTo>
                    <a:pt x="4001" y="4997"/>
                    <a:pt x="572" y="8998"/>
                    <a:pt x="0" y="14713"/>
                  </a:cubicBezTo>
                  <a:cubicBezTo>
                    <a:pt x="572" y="15284"/>
                    <a:pt x="1143" y="16427"/>
                    <a:pt x="1715" y="16427"/>
                  </a:cubicBezTo>
                  <a:cubicBezTo>
                    <a:pt x="4572" y="15856"/>
                    <a:pt x="8001" y="15284"/>
                    <a:pt x="10287" y="14141"/>
                  </a:cubicBezTo>
                  <a:cubicBezTo>
                    <a:pt x="14860" y="11856"/>
                    <a:pt x="15431" y="7283"/>
                    <a:pt x="13145" y="2140"/>
                  </a:cubicBezTo>
                  <a:cubicBezTo>
                    <a:pt x="12573" y="-146"/>
                    <a:pt x="8573" y="-718"/>
                    <a:pt x="7430" y="99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9" name="Dowolny kształt: kształt 518">
              <a:extLst>
                <a:ext uri="{FF2B5EF4-FFF2-40B4-BE49-F238E27FC236}">
                  <a16:creationId xmlns:a16="http://schemas.microsoft.com/office/drawing/2014/main" id="{FBD18CAC-EF3A-44A2-B1C1-B21B0ABD22ED}"/>
                </a:ext>
              </a:extLst>
            </p:cNvPr>
            <p:cNvSpPr/>
            <p:nvPr/>
          </p:nvSpPr>
          <p:spPr>
            <a:xfrm>
              <a:off x="6923829" y="4148791"/>
              <a:ext cx="13290" cy="15518"/>
            </a:xfrm>
            <a:custGeom>
              <a:avLst/>
              <a:gdLst>
                <a:gd name="connsiteX0" fmla="*/ 74 w 13290"/>
                <a:gd name="connsiteY0" fmla="*/ 9803 h 15518"/>
                <a:gd name="connsiteX1" fmla="*/ 5217 w 13290"/>
                <a:gd name="connsiteY1" fmla="*/ 15518 h 15518"/>
                <a:gd name="connsiteX2" fmla="*/ 13218 w 13290"/>
                <a:gd name="connsiteY2" fmla="*/ 8661 h 15518"/>
                <a:gd name="connsiteX3" fmla="*/ 6932 w 13290"/>
                <a:gd name="connsiteY3" fmla="*/ 88 h 15518"/>
                <a:gd name="connsiteX4" fmla="*/ 74 w 13290"/>
                <a:gd name="connsiteY4" fmla="*/ 4660 h 15518"/>
                <a:gd name="connsiteX5" fmla="*/ 74 w 13290"/>
                <a:gd name="connsiteY5" fmla="*/ 9803 h 1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90" h="15518">
                  <a:moveTo>
                    <a:pt x="74" y="9803"/>
                  </a:moveTo>
                  <a:cubicBezTo>
                    <a:pt x="-498" y="13233"/>
                    <a:pt x="2360" y="15518"/>
                    <a:pt x="5217" y="15518"/>
                  </a:cubicBezTo>
                  <a:cubicBezTo>
                    <a:pt x="9789" y="15518"/>
                    <a:pt x="12647" y="12661"/>
                    <a:pt x="13218" y="8661"/>
                  </a:cubicBezTo>
                  <a:cubicBezTo>
                    <a:pt x="13790" y="4660"/>
                    <a:pt x="10932" y="660"/>
                    <a:pt x="6932" y="88"/>
                  </a:cubicBezTo>
                  <a:cubicBezTo>
                    <a:pt x="3503" y="-483"/>
                    <a:pt x="645" y="1803"/>
                    <a:pt x="74" y="4660"/>
                  </a:cubicBezTo>
                  <a:cubicBezTo>
                    <a:pt x="74" y="6946"/>
                    <a:pt x="74" y="8661"/>
                    <a:pt x="74" y="980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0" name="Dowolny kształt: kształt 519">
              <a:extLst>
                <a:ext uri="{FF2B5EF4-FFF2-40B4-BE49-F238E27FC236}">
                  <a16:creationId xmlns:a16="http://schemas.microsoft.com/office/drawing/2014/main" id="{8716FF9B-0716-4CC4-9F12-033A55ADC2CA}"/>
                </a:ext>
              </a:extLst>
            </p:cNvPr>
            <p:cNvSpPr/>
            <p:nvPr/>
          </p:nvSpPr>
          <p:spPr>
            <a:xfrm>
              <a:off x="8812121" y="2074120"/>
              <a:ext cx="17098" cy="15502"/>
            </a:xfrm>
            <a:custGeom>
              <a:avLst/>
              <a:gdLst>
                <a:gd name="connsiteX0" fmla="*/ 12591 w 17098"/>
                <a:gd name="connsiteY0" fmla="*/ 15073 h 15502"/>
                <a:gd name="connsiteX1" fmla="*/ 16591 w 17098"/>
                <a:gd name="connsiteY1" fmla="*/ 9358 h 15502"/>
                <a:gd name="connsiteX2" fmla="*/ 11448 w 17098"/>
                <a:gd name="connsiteY2" fmla="*/ 214 h 15502"/>
                <a:gd name="connsiteX3" fmla="*/ 2875 w 17098"/>
                <a:gd name="connsiteY3" fmla="*/ 1929 h 15502"/>
                <a:gd name="connsiteX4" fmla="*/ 2304 w 17098"/>
                <a:gd name="connsiteY4" fmla="*/ 11644 h 15502"/>
                <a:gd name="connsiteX5" fmla="*/ 12591 w 17098"/>
                <a:gd name="connsiteY5" fmla="*/ 15073 h 15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98" h="15502">
                  <a:moveTo>
                    <a:pt x="12591" y="15073"/>
                  </a:moveTo>
                  <a:cubicBezTo>
                    <a:pt x="13734" y="13359"/>
                    <a:pt x="15448" y="11644"/>
                    <a:pt x="16591" y="9358"/>
                  </a:cubicBezTo>
                  <a:cubicBezTo>
                    <a:pt x="18306" y="5358"/>
                    <a:pt x="15448" y="1357"/>
                    <a:pt x="11448" y="214"/>
                  </a:cubicBezTo>
                  <a:cubicBezTo>
                    <a:pt x="8019" y="-357"/>
                    <a:pt x="5161" y="214"/>
                    <a:pt x="2875" y="1929"/>
                  </a:cubicBezTo>
                  <a:cubicBezTo>
                    <a:pt x="-554" y="4215"/>
                    <a:pt x="-1125" y="8787"/>
                    <a:pt x="2304" y="11644"/>
                  </a:cubicBezTo>
                  <a:cubicBezTo>
                    <a:pt x="5161" y="15073"/>
                    <a:pt x="8590" y="16216"/>
                    <a:pt x="12591" y="150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1" name="Dowolny kształt: kształt 520">
              <a:extLst>
                <a:ext uri="{FF2B5EF4-FFF2-40B4-BE49-F238E27FC236}">
                  <a16:creationId xmlns:a16="http://schemas.microsoft.com/office/drawing/2014/main" id="{646F56DD-C0BE-4F3D-A807-AC2C40C0BA73}"/>
                </a:ext>
              </a:extLst>
            </p:cNvPr>
            <p:cNvSpPr/>
            <p:nvPr/>
          </p:nvSpPr>
          <p:spPr>
            <a:xfrm>
              <a:off x="9148526" y="4111732"/>
              <a:ext cx="17393" cy="10424"/>
            </a:xfrm>
            <a:custGeom>
              <a:avLst/>
              <a:gdLst>
                <a:gd name="connsiteX0" fmla="*/ 9941 w 17393"/>
                <a:gd name="connsiteY0" fmla="*/ 0 h 10424"/>
                <a:gd name="connsiteX1" fmla="*/ 5369 w 17393"/>
                <a:gd name="connsiteY1" fmla="*/ 0 h 10424"/>
                <a:gd name="connsiteX2" fmla="*/ 226 w 17393"/>
                <a:gd name="connsiteY2" fmla="*/ 4000 h 10424"/>
                <a:gd name="connsiteX3" fmla="*/ 5369 w 17393"/>
                <a:gd name="connsiteY3" fmla="*/ 10287 h 10424"/>
                <a:gd name="connsiteX4" fmla="*/ 16799 w 17393"/>
                <a:gd name="connsiteY4" fmla="*/ 5715 h 10424"/>
                <a:gd name="connsiteX5" fmla="*/ 15656 w 17393"/>
                <a:gd name="connsiteY5" fmla="*/ 2286 h 10424"/>
                <a:gd name="connsiteX6" fmla="*/ 9941 w 17393"/>
                <a:gd name="connsiteY6" fmla="*/ 0 h 1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93" h="10424">
                  <a:moveTo>
                    <a:pt x="9941" y="0"/>
                  </a:moveTo>
                  <a:cubicBezTo>
                    <a:pt x="6512" y="0"/>
                    <a:pt x="5941" y="0"/>
                    <a:pt x="5369" y="0"/>
                  </a:cubicBezTo>
                  <a:cubicBezTo>
                    <a:pt x="3655" y="1143"/>
                    <a:pt x="1369" y="2286"/>
                    <a:pt x="226" y="4000"/>
                  </a:cubicBezTo>
                  <a:cubicBezTo>
                    <a:pt x="-917" y="5715"/>
                    <a:pt x="2512" y="9715"/>
                    <a:pt x="5369" y="10287"/>
                  </a:cubicBezTo>
                  <a:cubicBezTo>
                    <a:pt x="9941" y="10858"/>
                    <a:pt x="14513" y="9715"/>
                    <a:pt x="16799" y="5715"/>
                  </a:cubicBezTo>
                  <a:cubicBezTo>
                    <a:pt x="17942" y="4000"/>
                    <a:pt x="17371" y="2286"/>
                    <a:pt x="15656" y="2286"/>
                  </a:cubicBezTo>
                  <a:cubicBezTo>
                    <a:pt x="13370" y="571"/>
                    <a:pt x="10513" y="0"/>
                    <a:pt x="9941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2" name="Dowolny kształt: kształt 521">
              <a:extLst>
                <a:ext uri="{FF2B5EF4-FFF2-40B4-BE49-F238E27FC236}">
                  <a16:creationId xmlns:a16="http://schemas.microsoft.com/office/drawing/2014/main" id="{F149DCFA-F107-4B19-8EFC-DB45F34E9C12}"/>
                </a:ext>
              </a:extLst>
            </p:cNvPr>
            <p:cNvSpPr/>
            <p:nvPr/>
          </p:nvSpPr>
          <p:spPr>
            <a:xfrm>
              <a:off x="6884469" y="2607318"/>
              <a:ext cx="21037" cy="16481"/>
            </a:xfrm>
            <a:custGeom>
              <a:avLst/>
              <a:gdLst>
                <a:gd name="connsiteX0" fmla="*/ 16002 w 21037"/>
                <a:gd name="connsiteY0" fmla="*/ 797 h 16481"/>
                <a:gd name="connsiteX1" fmla="*/ 12002 w 21037"/>
                <a:gd name="connsiteY1" fmla="*/ 3083 h 16481"/>
                <a:gd name="connsiteX2" fmla="*/ 572 w 21037"/>
                <a:gd name="connsiteY2" fmla="*/ 10512 h 16481"/>
                <a:gd name="connsiteX3" fmla="*/ 0 w 21037"/>
                <a:gd name="connsiteY3" fmla="*/ 14513 h 16481"/>
                <a:gd name="connsiteX4" fmla="*/ 1714 w 21037"/>
                <a:gd name="connsiteY4" fmla="*/ 16227 h 16481"/>
                <a:gd name="connsiteX5" fmla="*/ 8573 w 21037"/>
                <a:gd name="connsiteY5" fmla="*/ 16227 h 16481"/>
                <a:gd name="connsiteX6" fmla="*/ 19431 w 21037"/>
                <a:gd name="connsiteY6" fmla="*/ 7655 h 16481"/>
                <a:gd name="connsiteX7" fmla="*/ 20003 w 21037"/>
                <a:gd name="connsiteY7" fmla="*/ 1368 h 16481"/>
                <a:gd name="connsiteX8" fmla="*/ 16002 w 21037"/>
                <a:gd name="connsiteY8" fmla="*/ 797 h 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37" h="16481">
                  <a:moveTo>
                    <a:pt x="16002" y="797"/>
                  </a:moveTo>
                  <a:cubicBezTo>
                    <a:pt x="14859" y="1368"/>
                    <a:pt x="13144" y="2511"/>
                    <a:pt x="12002" y="3083"/>
                  </a:cubicBezTo>
                  <a:cubicBezTo>
                    <a:pt x="8573" y="5940"/>
                    <a:pt x="2858" y="5940"/>
                    <a:pt x="572" y="10512"/>
                  </a:cubicBezTo>
                  <a:cubicBezTo>
                    <a:pt x="0" y="11655"/>
                    <a:pt x="0" y="13370"/>
                    <a:pt x="0" y="14513"/>
                  </a:cubicBezTo>
                  <a:cubicBezTo>
                    <a:pt x="0" y="15084"/>
                    <a:pt x="1143" y="16227"/>
                    <a:pt x="1714" y="16227"/>
                  </a:cubicBezTo>
                  <a:cubicBezTo>
                    <a:pt x="4000" y="16227"/>
                    <a:pt x="6858" y="16799"/>
                    <a:pt x="8573" y="16227"/>
                  </a:cubicBezTo>
                  <a:cubicBezTo>
                    <a:pt x="12573" y="13941"/>
                    <a:pt x="16002" y="10512"/>
                    <a:pt x="19431" y="7655"/>
                  </a:cubicBezTo>
                  <a:cubicBezTo>
                    <a:pt x="21145" y="5940"/>
                    <a:pt x="21717" y="2511"/>
                    <a:pt x="20003" y="1368"/>
                  </a:cubicBezTo>
                  <a:cubicBezTo>
                    <a:pt x="18859" y="-346"/>
                    <a:pt x="17717" y="-346"/>
                    <a:pt x="16002" y="79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3" name="Dowolny kształt: kształt 522">
              <a:extLst>
                <a:ext uri="{FF2B5EF4-FFF2-40B4-BE49-F238E27FC236}">
                  <a16:creationId xmlns:a16="http://schemas.microsoft.com/office/drawing/2014/main" id="{EA3D7C4F-4A9D-474A-ABDA-EFF1284AC1E8}"/>
                </a:ext>
              </a:extLst>
            </p:cNvPr>
            <p:cNvSpPr/>
            <p:nvPr/>
          </p:nvSpPr>
          <p:spPr>
            <a:xfrm>
              <a:off x="11351313" y="4677517"/>
              <a:ext cx="12920" cy="17582"/>
            </a:xfrm>
            <a:custGeom>
              <a:avLst/>
              <a:gdLst>
                <a:gd name="connsiteX0" fmla="*/ 12573 w 12920"/>
                <a:gd name="connsiteY0" fmla="*/ 9715 h 17582"/>
                <a:gd name="connsiteX1" fmla="*/ 3430 w 12920"/>
                <a:gd name="connsiteY1" fmla="*/ 0 h 17582"/>
                <a:gd name="connsiteX2" fmla="*/ 0 w 12920"/>
                <a:gd name="connsiteY2" fmla="*/ 2858 h 17582"/>
                <a:gd name="connsiteX3" fmla="*/ 572 w 12920"/>
                <a:gd name="connsiteY3" fmla="*/ 14288 h 17582"/>
                <a:gd name="connsiteX4" fmla="*/ 8001 w 12920"/>
                <a:gd name="connsiteY4" fmla="*/ 17145 h 17582"/>
                <a:gd name="connsiteX5" fmla="*/ 12573 w 12920"/>
                <a:gd name="connsiteY5" fmla="*/ 9715 h 1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20" h="17582">
                  <a:moveTo>
                    <a:pt x="12573" y="9715"/>
                  </a:moveTo>
                  <a:cubicBezTo>
                    <a:pt x="10859" y="5143"/>
                    <a:pt x="7430" y="2286"/>
                    <a:pt x="3430" y="0"/>
                  </a:cubicBezTo>
                  <a:cubicBezTo>
                    <a:pt x="2286" y="1143"/>
                    <a:pt x="0" y="1714"/>
                    <a:pt x="0" y="2858"/>
                  </a:cubicBezTo>
                  <a:cubicBezTo>
                    <a:pt x="0" y="6858"/>
                    <a:pt x="0" y="10287"/>
                    <a:pt x="572" y="14288"/>
                  </a:cubicBezTo>
                  <a:cubicBezTo>
                    <a:pt x="1143" y="17145"/>
                    <a:pt x="4572" y="18288"/>
                    <a:pt x="8001" y="17145"/>
                  </a:cubicBezTo>
                  <a:cubicBezTo>
                    <a:pt x="12002" y="15430"/>
                    <a:pt x="13716" y="12001"/>
                    <a:pt x="12573" y="9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4" name="Dowolny kształt: kształt 523">
              <a:extLst>
                <a:ext uri="{FF2B5EF4-FFF2-40B4-BE49-F238E27FC236}">
                  <a16:creationId xmlns:a16="http://schemas.microsoft.com/office/drawing/2014/main" id="{C53F4F85-3FF4-4318-B5CE-8CC360A07D35}"/>
                </a:ext>
              </a:extLst>
            </p:cNvPr>
            <p:cNvSpPr/>
            <p:nvPr/>
          </p:nvSpPr>
          <p:spPr>
            <a:xfrm>
              <a:off x="6943457" y="2665157"/>
              <a:ext cx="15879" cy="12935"/>
            </a:xfrm>
            <a:custGeom>
              <a:avLst/>
              <a:gdLst>
                <a:gd name="connsiteX0" fmla="*/ 13022 w 15879"/>
                <a:gd name="connsiteY0" fmla="*/ 12110 h 12935"/>
                <a:gd name="connsiteX1" fmla="*/ 15879 w 15879"/>
                <a:gd name="connsiteY1" fmla="*/ 8681 h 12935"/>
                <a:gd name="connsiteX2" fmla="*/ 15307 w 15879"/>
                <a:gd name="connsiteY2" fmla="*/ 4680 h 12935"/>
                <a:gd name="connsiteX3" fmla="*/ 5592 w 15879"/>
                <a:gd name="connsiteY3" fmla="*/ 108 h 12935"/>
                <a:gd name="connsiteX4" fmla="*/ 448 w 15879"/>
                <a:gd name="connsiteY4" fmla="*/ 4109 h 12935"/>
                <a:gd name="connsiteX5" fmla="*/ 2734 w 15879"/>
                <a:gd name="connsiteY5" fmla="*/ 10395 h 12935"/>
                <a:gd name="connsiteX6" fmla="*/ 13022 w 15879"/>
                <a:gd name="connsiteY6" fmla="*/ 12110 h 1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9" h="12935">
                  <a:moveTo>
                    <a:pt x="13022" y="12110"/>
                  </a:moveTo>
                  <a:cubicBezTo>
                    <a:pt x="14164" y="11538"/>
                    <a:pt x="14736" y="9824"/>
                    <a:pt x="15879" y="8681"/>
                  </a:cubicBezTo>
                  <a:cubicBezTo>
                    <a:pt x="15879" y="6966"/>
                    <a:pt x="15879" y="5252"/>
                    <a:pt x="15307" y="4680"/>
                  </a:cubicBezTo>
                  <a:cubicBezTo>
                    <a:pt x="13022" y="1251"/>
                    <a:pt x="9592" y="-463"/>
                    <a:pt x="5592" y="108"/>
                  </a:cubicBezTo>
                  <a:cubicBezTo>
                    <a:pt x="2734" y="108"/>
                    <a:pt x="1592" y="1823"/>
                    <a:pt x="448" y="4109"/>
                  </a:cubicBezTo>
                  <a:cubicBezTo>
                    <a:pt x="-695" y="6395"/>
                    <a:pt x="448" y="8681"/>
                    <a:pt x="2734" y="10395"/>
                  </a:cubicBezTo>
                  <a:cubicBezTo>
                    <a:pt x="5592" y="12681"/>
                    <a:pt x="9021" y="13824"/>
                    <a:pt x="13022" y="1211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5" name="Dowolny kształt: kształt 524">
              <a:extLst>
                <a:ext uri="{FF2B5EF4-FFF2-40B4-BE49-F238E27FC236}">
                  <a16:creationId xmlns:a16="http://schemas.microsoft.com/office/drawing/2014/main" id="{7ACC2247-9CE2-45CE-94D5-FD16D2AD0506}"/>
                </a:ext>
              </a:extLst>
            </p:cNvPr>
            <p:cNvSpPr/>
            <p:nvPr/>
          </p:nvSpPr>
          <p:spPr>
            <a:xfrm>
              <a:off x="11248790" y="4540357"/>
              <a:ext cx="17034" cy="20573"/>
            </a:xfrm>
            <a:custGeom>
              <a:avLst/>
              <a:gdLst>
                <a:gd name="connsiteX0" fmla="*/ 14512 w 17034"/>
                <a:gd name="connsiteY0" fmla="*/ 20574 h 20573"/>
                <a:gd name="connsiteX1" fmla="*/ 16226 w 17034"/>
                <a:gd name="connsiteY1" fmla="*/ 20003 h 20573"/>
                <a:gd name="connsiteX2" fmla="*/ 16797 w 17034"/>
                <a:gd name="connsiteY2" fmla="*/ 18288 h 20573"/>
                <a:gd name="connsiteX3" fmla="*/ 12226 w 17034"/>
                <a:gd name="connsiteY3" fmla="*/ 10858 h 20573"/>
                <a:gd name="connsiteX4" fmla="*/ 11654 w 17034"/>
                <a:gd name="connsiteY4" fmla="*/ 10858 h 20573"/>
                <a:gd name="connsiteX5" fmla="*/ 4796 w 17034"/>
                <a:gd name="connsiteY5" fmla="*/ 1714 h 20573"/>
                <a:gd name="connsiteX6" fmla="*/ 1367 w 17034"/>
                <a:gd name="connsiteY6" fmla="*/ 0 h 20573"/>
                <a:gd name="connsiteX7" fmla="*/ 224 w 17034"/>
                <a:gd name="connsiteY7" fmla="*/ 6286 h 20573"/>
                <a:gd name="connsiteX8" fmla="*/ 14512 w 17034"/>
                <a:gd name="connsiteY8" fmla="*/ 20574 h 20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34" h="20573">
                  <a:moveTo>
                    <a:pt x="14512" y="20574"/>
                  </a:moveTo>
                  <a:cubicBezTo>
                    <a:pt x="15083" y="20574"/>
                    <a:pt x="16226" y="20574"/>
                    <a:pt x="16226" y="20003"/>
                  </a:cubicBezTo>
                  <a:cubicBezTo>
                    <a:pt x="16797" y="19431"/>
                    <a:pt x="17369" y="18288"/>
                    <a:pt x="16797" y="18288"/>
                  </a:cubicBezTo>
                  <a:cubicBezTo>
                    <a:pt x="15083" y="16002"/>
                    <a:pt x="13369" y="13144"/>
                    <a:pt x="12226" y="10858"/>
                  </a:cubicBezTo>
                  <a:cubicBezTo>
                    <a:pt x="12226" y="10858"/>
                    <a:pt x="12226" y="10858"/>
                    <a:pt x="11654" y="10858"/>
                  </a:cubicBezTo>
                  <a:cubicBezTo>
                    <a:pt x="9368" y="8001"/>
                    <a:pt x="7082" y="4572"/>
                    <a:pt x="4796" y="1714"/>
                  </a:cubicBezTo>
                  <a:cubicBezTo>
                    <a:pt x="4225" y="571"/>
                    <a:pt x="2510" y="571"/>
                    <a:pt x="1367" y="0"/>
                  </a:cubicBezTo>
                  <a:cubicBezTo>
                    <a:pt x="224" y="0"/>
                    <a:pt x="-348" y="4572"/>
                    <a:pt x="224" y="6286"/>
                  </a:cubicBezTo>
                  <a:cubicBezTo>
                    <a:pt x="3082" y="13144"/>
                    <a:pt x="8225" y="17716"/>
                    <a:pt x="14512" y="2057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6" name="Dowolny kształt: kształt 525">
              <a:extLst>
                <a:ext uri="{FF2B5EF4-FFF2-40B4-BE49-F238E27FC236}">
                  <a16:creationId xmlns:a16="http://schemas.microsoft.com/office/drawing/2014/main" id="{B45E93DD-990D-48C5-85BB-BA47ECBF96CB}"/>
                </a:ext>
              </a:extLst>
            </p:cNvPr>
            <p:cNvSpPr/>
            <p:nvPr/>
          </p:nvSpPr>
          <p:spPr>
            <a:xfrm>
              <a:off x="8743410" y="2128055"/>
              <a:ext cx="19008" cy="12573"/>
            </a:xfrm>
            <a:custGeom>
              <a:avLst/>
              <a:gdLst>
                <a:gd name="connsiteX0" fmla="*/ 13865 w 19008"/>
                <a:gd name="connsiteY0" fmla="*/ 1143 h 12573"/>
                <a:gd name="connsiteX1" fmla="*/ 7006 w 19008"/>
                <a:gd name="connsiteY1" fmla="*/ 0 h 12573"/>
                <a:gd name="connsiteX2" fmla="*/ 3006 w 19008"/>
                <a:gd name="connsiteY2" fmla="*/ 1143 h 12573"/>
                <a:gd name="connsiteX3" fmla="*/ 149 w 19008"/>
                <a:gd name="connsiteY3" fmla="*/ 4572 h 12573"/>
                <a:gd name="connsiteX4" fmla="*/ 2435 w 19008"/>
                <a:gd name="connsiteY4" fmla="*/ 8001 h 12573"/>
                <a:gd name="connsiteX5" fmla="*/ 19008 w 19008"/>
                <a:gd name="connsiteY5" fmla="*/ 12573 h 12573"/>
                <a:gd name="connsiteX6" fmla="*/ 19008 w 19008"/>
                <a:gd name="connsiteY6" fmla="*/ 6858 h 12573"/>
                <a:gd name="connsiteX7" fmla="*/ 13865 w 19008"/>
                <a:gd name="connsiteY7" fmla="*/ 1143 h 1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08" h="12573">
                  <a:moveTo>
                    <a:pt x="13865" y="1143"/>
                  </a:moveTo>
                  <a:cubicBezTo>
                    <a:pt x="11579" y="572"/>
                    <a:pt x="9293" y="0"/>
                    <a:pt x="7006" y="0"/>
                  </a:cubicBezTo>
                  <a:cubicBezTo>
                    <a:pt x="5864" y="0"/>
                    <a:pt x="4149" y="572"/>
                    <a:pt x="3006" y="1143"/>
                  </a:cubicBezTo>
                  <a:cubicBezTo>
                    <a:pt x="1863" y="1715"/>
                    <a:pt x="720" y="3429"/>
                    <a:pt x="149" y="4572"/>
                  </a:cubicBezTo>
                  <a:cubicBezTo>
                    <a:pt x="-423" y="6287"/>
                    <a:pt x="720" y="8001"/>
                    <a:pt x="2435" y="8001"/>
                  </a:cubicBezTo>
                  <a:cubicBezTo>
                    <a:pt x="8150" y="8573"/>
                    <a:pt x="13865" y="10859"/>
                    <a:pt x="19008" y="12573"/>
                  </a:cubicBezTo>
                  <a:cubicBezTo>
                    <a:pt x="19008" y="10859"/>
                    <a:pt x="19008" y="8573"/>
                    <a:pt x="19008" y="6858"/>
                  </a:cubicBezTo>
                  <a:cubicBezTo>
                    <a:pt x="19008" y="2286"/>
                    <a:pt x="19008" y="1715"/>
                    <a:pt x="13865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7" name="Dowolny kształt: kształt 526">
              <a:extLst>
                <a:ext uri="{FF2B5EF4-FFF2-40B4-BE49-F238E27FC236}">
                  <a16:creationId xmlns:a16="http://schemas.microsoft.com/office/drawing/2014/main" id="{7284D808-7CEF-4A98-BA3B-EE66A631AF31}"/>
                </a:ext>
              </a:extLst>
            </p:cNvPr>
            <p:cNvSpPr/>
            <p:nvPr/>
          </p:nvSpPr>
          <p:spPr>
            <a:xfrm>
              <a:off x="8762989" y="2140628"/>
              <a:ext cx="571" cy="1143"/>
            </a:xfrm>
            <a:custGeom>
              <a:avLst/>
              <a:gdLst>
                <a:gd name="connsiteX0" fmla="*/ 0 w 571"/>
                <a:gd name="connsiteY0" fmla="*/ 0 h 1143"/>
                <a:gd name="connsiteX1" fmla="*/ 0 w 571"/>
                <a:gd name="connsiteY1" fmla="*/ 1143 h 1143"/>
                <a:gd name="connsiteX2" fmla="*/ 572 w 571"/>
                <a:gd name="connsiteY2" fmla="*/ 1143 h 1143"/>
                <a:gd name="connsiteX3" fmla="*/ 572 w 571"/>
                <a:gd name="connsiteY3" fmla="*/ 572 h 1143"/>
                <a:gd name="connsiteX4" fmla="*/ 0 w 571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0" y="0"/>
                  </a:moveTo>
                  <a:cubicBezTo>
                    <a:pt x="0" y="572"/>
                    <a:pt x="0" y="572"/>
                    <a:pt x="0" y="1143"/>
                  </a:cubicBezTo>
                  <a:cubicBezTo>
                    <a:pt x="0" y="1143"/>
                    <a:pt x="572" y="1143"/>
                    <a:pt x="572" y="1143"/>
                  </a:cubicBezTo>
                  <a:cubicBezTo>
                    <a:pt x="572" y="1143"/>
                    <a:pt x="572" y="572"/>
                    <a:pt x="572" y="572"/>
                  </a:cubicBezTo>
                  <a:cubicBezTo>
                    <a:pt x="572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8" name="Dowolny kształt: kształt 527">
              <a:extLst>
                <a:ext uri="{FF2B5EF4-FFF2-40B4-BE49-F238E27FC236}">
                  <a16:creationId xmlns:a16="http://schemas.microsoft.com/office/drawing/2014/main" id="{67582ABF-8524-4D85-B3E2-A27963020EE9}"/>
                </a:ext>
              </a:extLst>
            </p:cNvPr>
            <p:cNvSpPr/>
            <p:nvPr/>
          </p:nvSpPr>
          <p:spPr>
            <a:xfrm>
              <a:off x="9367065" y="2187808"/>
              <a:ext cx="15430" cy="14024"/>
            </a:xfrm>
            <a:custGeom>
              <a:avLst/>
              <a:gdLst>
                <a:gd name="connsiteX0" fmla="*/ 2858 w 15430"/>
                <a:gd name="connsiteY0" fmla="*/ 13970 h 14024"/>
                <a:gd name="connsiteX1" fmla="*/ 15431 w 15430"/>
                <a:gd name="connsiteY1" fmla="*/ 3683 h 14024"/>
                <a:gd name="connsiteX2" fmla="*/ 13144 w 15430"/>
                <a:gd name="connsiteY2" fmla="*/ 254 h 14024"/>
                <a:gd name="connsiteX3" fmla="*/ 10859 w 15430"/>
                <a:gd name="connsiteY3" fmla="*/ 254 h 14024"/>
                <a:gd name="connsiteX4" fmla="*/ 1714 w 15430"/>
                <a:gd name="connsiteY4" fmla="*/ 7112 h 14024"/>
                <a:gd name="connsiteX5" fmla="*/ 0 w 15430"/>
                <a:gd name="connsiteY5" fmla="*/ 11113 h 14024"/>
                <a:gd name="connsiteX6" fmla="*/ 2858 w 15430"/>
                <a:gd name="connsiteY6" fmla="*/ 13970 h 14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30" h="14024">
                  <a:moveTo>
                    <a:pt x="2858" y="13970"/>
                  </a:moveTo>
                  <a:cubicBezTo>
                    <a:pt x="9716" y="14541"/>
                    <a:pt x="14859" y="10541"/>
                    <a:pt x="15431" y="3683"/>
                  </a:cubicBezTo>
                  <a:cubicBezTo>
                    <a:pt x="14859" y="2540"/>
                    <a:pt x="14288" y="825"/>
                    <a:pt x="13144" y="254"/>
                  </a:cubicBezTo>
                  <a:cubicBezTo>
                    <a:pt x="12573" y="-317"/>
                    <a:pt x="11430" y="254"/>
                    <a:pt x="10859" y="254"/>
                  </a:cubicBezTo>
                  <a:cubicBezTo>
                    <a:pt x="7429" y="2540"/>
                    <a:pt x="4572" y="4255"/>
                    <a:pt x="1714" y="7112"/>
                  </a:cubicBezTo>
                  <a:cubicBezTo>
                    <a:pt x="571" y="7684"/>
                    <a:pt x="0" y="9970"/>
                    <a:pt x="0" y="11113"/>
                  </a:cubicBezTo>
                  <a:cubicBezTo>
                    <a:pt x="571" y="12255"/>
                    <a:pt x="1714" y="13970"/>
                    <a:pt x="2858" y="1397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9" name="Dowolny kształt: kształt 528">
              <a:extLst>
                <a:ext uri="{FF2B5EF4-FFF2-40B4-BE49-F238E27FC236}">
                  <a16:creationId xmlns:a16="http://schemas.microsoft.com/office/drawing/2014/main" id="{746D0738-CBC3-46A2-A387-CD6F2BDE41AB}"/>
                </a:ext>
              </a:extLst>
            </p:cNvPr>
            <p:cNvSpPr/>
            <p:nvPr/>
          </p:nvSpPr>
          <p:spPr>
            <a:xfrm>
              <a:off x="9467966" y="2086907"/>
              <a:ext cx="21971" cy="9107"/>
            </a:xfrm>
            <a:custGeom>
              <a:avLst/>
              <a:gdLst>
                <a:gd name="connsiteX0" fmla="*/ 20828 w 21971"/>
                <a:gd name="connsiteY0" fmla="*/ 6287 h 9107"/>
                <a:gd name="connsiteX1" fmla="*/ 21971 w 21971"/>
                <a:gd name="connsiteY1" fmla="*/ 4572 h 9107"/>
                <a:gd name="connsiteX2" fmla="*/ 19685 w 21971"/>
                <a:gd name="connsiteY2" fmla="*/ 1143 h 9107"/>
                <a:gd name="connsiteX3" fmla="*/ 1969 w 21971"/>
                <a:gd name="connsiteY3" fmla="*/ 0 h 9107"/>
                <a:gd name="connsiteX4" fmla="*/ 254 w 21971"/>
                <a:gd name="connsiteY4" fmla="*/ 1714 h 9107"/>
                <a:gd name="connsiteX5" fmla="*/ 254 w 21971"/>
                <a:gd name="connsiteY5" fmla="*/ 4000 h 9107"/>
                <a:gd name="connsiteX6" fmla="*/ 20828 w 21971"/>
                <a:gd name="connsiteY6" fmla="*/ 6287 h 9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71" h="9107">
                  <a:moveTo>
                    <a:pt x="20828" y="6287"/>
                  </a:moveTo>
                  <a:cubicBezTo>
                    <a:pt x="21400" y="5715"/>
                    <a:pt x="21971" y="5143"/>
                    <a:pt x="21971" y="4572"/>
                  </a:cubicBezTo>
                  <a:cubicBezTo>
                    <a:pt x="21400" y="3429"/>
                    <a:pt x="20828" y="1143"/>
                    <a:pt x="19685" y="1143"/>
                  </a:cubicBezTo>
                  <a:cubicBezTo>
                    <a:pt x="13970" y="-572"/>
                    <a:pt x="7684" y="4000"/>
                    <a:pt x="1969" y="0"/>
                  </a:cubicBezTo>
                  <a:cubicBezTo>
                    <a:pt x="1969" y="0"/>
                    <a:pt x="825" y="1143"/>
                    <a:pt x="254" y="1714"/>
                  </a:cubicBezTo>
                  <a:cubicBezTo>
                    <a:pt x="254" y="2286"/>
                    <a:pt x="-318" y="3429"/>
                    <a:pt x="254" y="4000"/>
                  </a:cubicBezTo>
                  <a:cubicBezTo>
                    <a:pt x="5969" y="9715"/>
                    <a:pt x="13399" y="10858"/>
                    <a:pt x="20828" y="628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0" name="Dowolny kształt: kształt 529">
              <a:extLst>
                <a:ext uri="{FF2B5EF4-FFF2-40B4-BE49-F238E27FC236}">
                  <a16:creationId xmlns:a16="http://schemas.microsoft.com/office/drawing/2014/main" id="{B5A0174E-6F0F-43B6-9676-D651F9DD07CE}"/>
                </a:ext>
              </a:extLst>
            </p:cNvPr>
            <p:cNvSpPr/>
            <p:nvPr/>
          </p:nvSpPr>
          <p:spPr>
            <a:xfrm>
              <a:off x="7161075" y="4995271"/>
              <a:ext cx="254" cy="571"/>
            </a:xfrm>
            <a:custGeom>
              <a:avLst/>
              <a:gdLst>
                <a:gd name="connsiteX0" fmla="*/ 0 w 254"/>
                <a:gd name="connsiteY0" fmla="*/ 571 h 571"/>
                <a:gd name="connsiteX1" fmla="*/ 0 w 254"/>
                <a:gd name="connsiteY1" fmla="*/ 571 h 571"/>
                <a:gd name="connsiteX2" fmla="*/ 0 w 254"/>
                <a:gd name="connsiteY2" fmla="*/ 0 h 571"/>
                <a:gd name="connsiteX3" fmla="*/ 0 w 254"/>
                <a:gd name="connsiteY3" fmla="*/ 571 h 571"/>
                <a:gd name="connsiteX4" fmla="*/ 0 w 254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" h="571">
                  <a:moveTo>
                    <a:pt x="0" y="571"/>
                  </a:moveTo>
                  <a:cubicBezTo>
                    <a:pt x="0" y="571"/>
                    <a:pt x="0" y="571"/>
                    <a:pt x="0" y="571"/>
                  </a:cubicBezTo>
                  <a:cubicBezTo>
                    <a:pt x="572" y="571"/>
                    <a:pt x="0" y="0"/>
                    <a:pt x="0" y="0"/>
                  </a:cubicBezTo>
                  <a:cubicBezTo>
                    <a:pt x="0" y="0"/>
                    <a:pt x="0" y="0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1" name="Dowolny kształt: kształt 530">
              <a:extLst>
                <a:ext uri="{FF2B5EF4-FFF2-40B4-BE49-F238E27FC236}">
                  <a16:creationId xmlns:a16="http://schemas.microsoft.com/office/drawing/2014/main" id="{4220A37F-0CF7-44E1-9A2B-84E3CCA73198}"/>
                </a:ext>
              </a:extLst>
            </p:cNvPr>
            <p:cNvSpPr/>
            <p:nvPr/>
          </p:nvSpPr>
          <p:spPr>
            <a:xfrm>
              <a:off x="7137643" y="4995842"/>
              <a:ext cx="23431" cy="22860"/>
            </a:xfrm>
            <a:custGeom>
              <a:avLst/>
              <a:gdLst>
                <a:gd name="connsiteX0" fmla="*/ 9144 w 23431"/>
                <a:gd name="connsiteY0" fmla="*/ 9716 h 22860"/>
                <a:gd name="connsiteX1" fmla="*/ 2286 w 23431"/>
                <a:gd name="connsiteY1" fmla="*/ 17717 h 22860"/>
                <a:gd name="connsiteX2" fmla="*/ 0 w 23431"/>
                <a:gd name="connsiteY2" fmla="*/ 22860 h 22860"/>
                <a:gd name="connsiteX3" fmla="*/ 23432 w 23431"/>
                <a:gd name="connsiteY3" fmla="*/ 1715 h 22860"/>
                <a:gd name="connsiteX4" fmla="*/ 23432 w 23431"/>
                <a:gd name="connsiteY4" fmla="*/ 0 h 22860"/>
                <a:gd name="connsiteX5" fmla="*/ 17717 w 23431"/>
                <a:gd name="connsiteY5" fmla="*/ 2286 h 22860"/>
                <a:gd name="connsiteX6" fmla="*/ 9144 w 23431"/>
                <a:gd name="connsiteY6" fmla="*/ 9716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431" h="22860">
                  <a:moveTo>
                    <a:pt x="9144" y="9716"/>
                  </a:moveTo>
                  <a:cubicBezTo>
                    <a:pt x="6858" y="12573"/>
                    <a:pt x="4572" y="14859"/>
                    <a:pt x="2286" y="17717"/>
                  </a:cubicBezTo>
                  <a:cubicBezTo>
                    <a:pt x="1143" y="19431"/>
                    <a:pt x="572" y="21146"/>
                    <a:pt x="0" y="22860"/>
                  </a:cubicBezTo>
                  <a:cubicBezTo>
                    <a:pt x="12573" y="21146"/>
                    <a:pt x="20003" y="13716"/>
                    <a:pt x="23432" y="1715"/>
                  </a:cubicBezTo>
                  <a:cubicBezTo>
                    <a:pt x="23432" y="1143"/>
                    <a:pt x="23432" y="572"/>
                    <a:pt x="23432" y="0"/>
                  </a:cubicBezTo>
                  <a:cubicBezTo>
                    <a:pt x="21717" y="572"/>
                    <a:pt x="19431" y="1143"/>
                    <a:pt x="17717" y="2286"/>
                  </a:cubicBezTo>
                  <a:cubicBezTo>
                    <a:pt x="14859" y="4572"/>
                    <a:pt x="12002" y="7430"/>
                    <a:pt x="9144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2" name="Dowolny kształt: kształt 531">
              <a:extLst>
                <a:ext uri="{FF2B5EF4-FFF2-40B4-BE49-F238E27FC236}">
                  <a16:creationId xmlns:a16="http://schemas.microsoft.com/office/drawing/2014/main" id="{78645C6C-A384-455F-8C89-580B7E9D7DBF}"/>
                </a:ext>
              </a:extLst>
            </p:cNvPr>
            <p:cNvSpPr/>
            <p:nvPr/>
          </p:nvSpPr>
          <p:spPr>
            <a:xfrm>
              <a:off x="7146788" y="5004986"/>
              <a:ext cx="571" cy="571"/>
            </a:xfrm>
            <a:custGeom>
              <a:avLst/>
              <a:gdLst>
                <a:gd name="connsiteX0" fmla="*/ 0 w 571"/>
                <a:gd name="connsiteY0" fmla="*/ 571 h 571"/>
                <a:gd name="connsiteX1" fmla="*/ 572 w 571"/>
                <a:gd name="connsiteY1" fmla="*/ 0 h 571"/>
                <a:gd name="connsiteX2" fmla="*/ 0 w 571"/>
                <a:gd name="connsiteY2" fmla="*/ 571 h 571"/>
                <a:gd name="connsiteX3" fmla="*/ 0 w 571"/>
                <a:gd name="connsiteY3" fmla="*/ 571 h 571"/>
                <a:gd name="connsiteX4" fmla="*/ 0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1"/>
                  </a:moveTo>
                  <a:cubicBezTo>
                    <a:pt x="0" y="571"/>
                    <a:pt x="572" y="0"/>
                    <a:pt x="572" y="0"/>
                  </a:cubicBezTo>
                  <a:cubicBezTo>
                    <a:pt x="572" y="0"/>
                    <a:pt x="0" y="0"/>
                    <a:pt x="0" y="571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3" name="Dowolny kształt: kształt 532">
              <a:extLst>
                <a:ext uri="{FF2B5EF4-FFF2-40B4-BE49-F238E27FC236}">
                  <a16:creationId xmlns:a16="http://schemas.microsoft.com/office/drawing/2014/main" id="{0D975E37-C70C-43FC-8CC4-E43104AAA428}"/>
                </a:ext>
              </a:extLst>
            </p:cNvPr>
            <p:cNvSpPr/>
            <p:nvPr/>
          </p:nvSpPr>
          <p:spPr>
            <a:xfrm>
              <a:off x="7593263" y="1977039"/>
              <a:ext cx="12215" cy="12713"/>
            </a:xfrm>
            <a:custGeom>
              <a:avLst/>
              <a:gdLst>
                <a:gd name="connsiteX0" fmla="*/ 3296 w 12215"/>
                <a:gd name="connsiteY0" fmla="*/ 11570 h 12713"/>
                <a:gd name="connsiteX1" fmla="*/ 8439 w 12215"/>
                <a:gd name="connsiteY1" fmla="*/ 12713 h 12713"/>
                <a:gd name="connsiteX2" fmla="*/ 11868 w 12215"/>
                <a:gd name="connsiteY2" fmla="*/ 8713 h 12713"/>
                <a:gd name="connsiteX3" fmla="*/ 7296 w 12215"/>
                <a:gd name="connsiteY3" fmla="*/ 140 h 12713"/>
                <a:gd name="connsiteX4" fmla="*/ 438 w 12215"/>
                <a:gd name="connsiteY4" fmla="*/ 4141 h 12713"/>
                <a:gd name="connsiteX5" fmla="*/ 3296 w 12215"/>
                <a:gd name="connsiteY5" fmla="*/ 11570 h 1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15" h="12713">
                  <a:moveTo>
                    <a:pt x="3296" y="11570"/>
                  </a:moveTo>
                  <a:cubicBezTo>
                    <a:pt x="4438" y="12142"/>
                    <a:pt x="6153" y="12142"/>
                    <a:pt x="8439" y="12713"/>
                  </a:cubicBezTo>
                  <a:cubicBezTo>
                    <a:pt x="9582" y="11570"/>
                    <a:pt x="11868" y="10427"/>
                    <a:pt x="11868" y="8713"/>
                  </a:cubicBezTo>
                  <a:cubicBezTo>
                    <a:pt x="13011" y="4712"/>
                    <a:pt x="11296" y="712"/>
                    <a:pt x="7296" y="140"/>
                  </a:cubicBezTo>
                  <a:cubicBezTo>
                    <a:pt x="4438" y="-431"/>
                    <a:pt x="2152" y="712"/>
                    <a:pt x="438" y="4141"/>
                  </a:cubicBezTo>
                  <a:cubicBezTo>
                    <a:pt x="-705" y="6998"/>
                    <a:pt x="438" y="10427"/>
                    <a:pt x="3296" y="1157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4" name="Dowolny kształt: kształt 533">
              <a:extLst>
                <a:ext uri="{FF2B5EF4-FFF2-40B4-BE49-F238E27FC236}">
                  <a16:creationId xmlns:a16="http://schemas.microsoft.com/office/drawing/2014/main" id="{C16AB2DA-0931-45BE-AACD-762D6FD728E2}"/>
                </a:ext>
              </a:extLst>
            </p:cNvPr>
            <p:cNvSpPr/>
            <p:nvPr/>
          </p:nvSpPr>
          <p:spPr>
            <a:xfrm>
              <a:off x="10543006" y="4403197"/>
              <a:ext cx="24780" cy="6286"/>
            </a:xfrm>
            <a:custGeom>
              <a:avLst/>
              <a:gdLst>
                <a:gd name="connsiteX0" fmla="*/ 13350 w 24780"/>
                <a:gd name="connsiteY0" fmla="*/ 5715 h 6286"/>
                <a:gd name="connsiteX1" fmla="*/ 22495 w 24780"/>
                <a:gd name="connsiteY1" fmla="*/ 5715 h 6286"/>
                <a:gd name="connsiteX2" fmla="*/ 24781 w 24780"/>
                <a:gd name="connsiteY2" fmla="*/ 3429 h 6286"/>
                <a:gd name="connsiteX3" fmla="*/ 23066 w 24780"/>
                <a:gd name="connsiteY3" fmla="*/ 2286 h 6286"/>
                <a:gd name="connsiteX4" fmla="*/ 3064 w 24780"/>
                <a:gd name="connsiteY4" fmla="*/ 0 h 6286"/>
                <a:gd name="connsiteX5" fmla="*/ 206 w 24780"/>
                <a:gd name="connsiteY5" fmla="*/ 2858 h 6286"/>
                <a:gd name="connsiteX6" fmla="*/ 2492 w 24780"/>
                <a:gd name="connsiteY6" fmla="*/ 6286 h 6286"/>
                <a:gd name="connsiteX7" fmla="*/ 13350 w 24780"/>
                <a:gd name="connsiteY7" fmla="*/ 5715 h 6286"/>
                <a:gd name="connsiteX8" fmla="*/ 13350 w 24780"/>
                <a:gd name="connsiteY8" fmla="*/ 5715 h 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80" h="6286">
                  <a:moveTo>
                    <a:pt x="13350" y="5715"/>
                  </a:moveTo>
                  <a:cubicBezTo>
                    <a:pt x="16208" y="5715"/>
                    <a:pt x="19637" y="5715"/>
                    <a:pt x="22495" y="5715"/>
                  </a:cubicBezTo>
                  <a:cubicBezTo>
                    <a:pt x="23638" y="5715"/>
                    <a:pt x="24209" y="4000"/>
                    <a:pt x="24781" y="3429"/>
                  </a:cubicBezTo>
                  <a:cubicBezTo>
                    <a:pt x="24209" y="2858"/>
                    <a:pt x="23638" y="2286"/>
                    <a:pt x="23066" y="2286"/>
                  </a:cubicBezTo>
                  <a:cubicBezTo>
                    <a:pt x="16208" y="1714"/>
                    <a:pt x="9350" y="571"/>
                    <a:pt x="3064" y="0"/>
                  </a:cubicBezTo>
                  <a:cubicBezTo>
                    <a:pt x="1920" y="0"/>
                    <a:pt x="778" y="1714"/>
                    <a:pt x="206" y="2858"/>
                  </a:cubicBezTo>
                  <a:cubicBezTo>
                    <a:pt x="-365" y="4572"/>
                    <a:pt x="206" y="6286"/>
                    <a:pt x="2492" y="6286"/>
                  </a:cubicBezTo>
                  <a:cubicBezTo>
                    <a:pt x="5921" y="6286"/>
                    <a:pt x="9922" y="6286"/>
                    <a:pt x="13350" y="5715"/>
                  </a:cubicBezTo>
                  <a:cubicBezTo>
                    <a:pt x="13350" y="6286"/>
                    <a:pt x="13350" y="6286"/>
                    <a:pt x="13350" y="5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5" name="Dowolny kształt: kształt 534">
              <a:extLst>
                <a:ext uri="{FF2B5EF4-FFF2-40B4-BE49-F238E27FC236}">
                  <a16:creationId xmlns:a16="http://schemas.microsoft.com/office/drawing/2014/main" id="{B972FCE0-8551-43E3-AF6B-01B4A6DB1B87}"/>
                </a:ext>
              </a:extLst>
            </p:cNvPr>
            <p:cNvSpPr/>
            <p:nvPr/>
          </p:nvSpPr>
          <p:spPr>
            <a:xfrm>
              <a:off x="11230132" y="4556359"/>
              <a:ext cx="17963" cy="12001"/>
            </a:xfrm>
            <a:custGeom>
              <a:avLst/>
              <a:gdLst>
                <a:gd name="connsiteX0" fmla="*/ 14882 w 17963"/>
                <a:gd name="connsiteY0" fmla="*/ 12001 h 12001"/>
                <a:gd name="connsiteX1" fmla="*/ 17739 w 17963"/>
                <a:gd name="connsiteY1" fmla="*/ 9716 h 12001"/>
                <a:gd name="connsiteX2" fmla="*/ 16597 w 17963"/>
                <a:gd name="connsiteY2" fmla="*/ 5715 h 12001"/>
                <a:gd name="connsiteX3" fmla="*/ 4595 w 17963"/>
                <a:gd name="connsiteY3" fmla="*/ 0 h 12001"/>
                <a:gd name="connsiteX4" fmla="*/ 594 w 17963"/>
                <a:gd name="connsiteY4" fmla="*/ 1714 h 12001"/>
                <a:gd name="connsiteX5" fmla="*/ 1738 w 17963"/>
                <a:gd name="connsiteY5" fmla="*/ 7429 h 12001"/>
                <a:gd name="connsiteX6" fmla="*/ 14882 w 17963"/>
                <a:gd name="connsiteY6" fmla="*/ 12001 h 1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3" h="12001">
                  <a:moveTo>
                    <a:pt x="14882" y="12001"/>
                  </a:moveTo>
                  <a:cubicBezTo>
                    <a:pt x="16025" y="12001"/>
                    <a:pt x="17739" y="10858"/>
                    <a:pt x="17739" y="9716"/>
                  </a:cubicBezTo>
                  <a:cubicBezTo>
                    <a:pt x="18311" y="8573"/>
                    <a:pt x="17739" y="6858"/>
                    <a:pt x="16597" y="5715"/>
                  </a:cubicBezTo>
                  <a:cubicBezTo>
                    <a:pt x="13739" y="2286"/>
                    <a:pt x="9738" y="0"/>
                    <a:pt x="4595" y="0"/>
                  </a:cubicBezTo>
                  <a:cubicBezTo>
                    <a:pt x="3452" y="571"/>
                    <a:pt x="1738" y="1143"/>
                    <a:pt x="594" y="1714"/>
                  </a:cubicBezTo>
                  <a:cubicBezTo>
                    <a:pt x="-548" y="2858"/>
                    <a:pt x="23" y="6286"/>
                    <a:pt x="1738" y="7429"/>
                  </a:cubicBezTo>
                  <a:cubicBezTo>
                    <a:pt x="5738" y="10858"/>
                    <a:pt x="10310" y="11430"/>
                    <a:pt x="14882" y="12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6" name="Dowolny kształt: kształt 535">
              <a:extLst>
                <a:ext uri="{FF2B5EF4-FFF2-40B4-BE49-F238E27FC236}">
                  <a16:creationId xmlns:a16="http://schemas.microsoft.com/office/drawing/2014/main" id="{6ABF6D64-F506-4016-9196-9DB2235342F1}"/>
                </a:ext>
              </a:extLst>
            </p:cNvPr>
            <p:cNvSpPr/>
            <p:nvPr/>
          </p:nvSpPr>
          <p:spPr>
            <a:xfrm>
              <a:off x="10790100" y="3308202"/>
              <a:ext cx="571" cy="1143"/>
            </a:xfrm>
            <a:custGeom>
              <a:avLst/>
              <a:gdLst>
                <a:gd name="connsiteX0" fmla="*/ 571 w 571"/>
                <a:gd name="connsiteY0" fmla="*/ 0 h 1143"/>
                <a:gd name="connsiteX1" fmla="*/ 0 w 571"/>
                <a:gd name="connsiteY1" fmla="*/ 572 h 1143"/>
                <a:gd name="connsiteX2" fmla="*/ 0 w 571"/>
                <a:gd name="connsiteY2" fmla="*/ 572 h 1143"/>
                <a:gd name="connsiteX3" fmla="*/ 571 w 571"/>
                <a:gd name="connsiteY3" fmla="*/ 1143 h 1143"/>
                <a:gd name="connsiteX4" fmla="*/ 571 w 571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571" y="0"/>
                  </a:moveTo>
                  <a:cubicBezTo>
                    <a:pt x="571" y="0"/>
                    <a:pt x="0" y="572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0" y="572"/>
                    <a:pt x="571" y="1143"/>
                    <a:pt x="571" y="1143"/>
                  </a:cubicBezTo>
                  <a:cubicBezTo>
                    <a:pt x="571" y="572"/>
                    <a:pt x="571" y="0"/>
                    <a:pt x="571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7" name="Dowolny kształt: kształt 536">
              <a:extLst>
                <a:ext uri="{FF2B5EF4-FFF2-40B4-BE49-F238E27FC236}">
                  <a16:creationId xmlns:a16="http://schemas.microsoft.com/office/drawing/2014/main" id="{0AB8B033-18B1-465D-BA8A-8E426D43C8D4}"/>
                </a:ext>
              </a:extLst>
            </p:cNvPr>
            <p:cNvSpPr/>
            <p:nvPr/>
          </p:nvSpPr>
          <p:spPr>
            <a:xfrm>
              <a:off x="10791100" y="3287392"/>
              <a:ext cx="11572" cy="20810"/>
            </a:xfrm>
            <a:custGeom>
              <a:avLst/>
              <a:gdLst>
                <a:gd name="connsiteX0" fmla="*/ 10430 w 11572"/>
                <a:gd name="connsiteY0" fmla="*/ 808 h 20810"/>
                <a:gd name="connsiteX1" fmla="*/ 6430 w 11572"/>
                <a:gd name="connsiteY1" fmla="*/ 237 h 20810"/>
                <a:gd name="connsiteX2" fmla="*/ 3572 w 11572"/>
                <a:gd name="connsiteY2" fmla="*/ 3666 h 20810"/>
                <a:gd name="connsiteX3" fmla="*/ 143 w 11572"/>
                <a:gd name="connsiteY3" fmla="*/ 20811 h 20810"/>
                <a:gd name="connsiteX4" fmla="*/ 11573 w 11572"/>
                <a:gd name="connsiteY4" fmla="*/ 3094 h 20810"/>
                <a:gd name="connsiteX5" fmla="*/ 10430 w 11572"/>
                <a:gd name="connsiteY5" fmla="*/ 808 h 2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72" h="20810">
                  <a:moveTo>
                    <a:pt x="10430" y="808"/>
                  </a:moveTo>
                  <a:cubicBezTo>
                    <a:pt x="9287" y="237"/>
                    <a:pt x="7573" y="-335"/>
                    <a:pt x="6430" y="237"/>
                  </a:cubicBezTo>
                  <a:cubicBezTo>
                    <a:pt x="5286" y="808"/>
                    <a:pt x="4144" y="2523"/>
                    <a:pt x="3572" y="3666"/>
                  </a:cubicBezTo>
                  <a:cubicBezTo>
                    <a:pt x="715" y="8809"/>
                    <a:pt x="-429" y="14524"/>
                    <a:pt x="143" y="20811"/>
                  </a:cubicBezTo>
                  <a:cubicBezTo>
                    <a:pt x="7001" y="14524"/>
                    <a:pt x="11001" y="8809"/>
                    <a:pt x="11573" y="3094"/>
                  </a:cubicBezTo>
                  <a:cubicBezTo>
                    <a:pt x="11573" y="1951"/>
                    <a:pt x="11001" y="1380"/>
                    <a:pt x="10430" y="80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8" name="Dowolny kształt: kształt 537">
              <a:extLst>
                <a:ext uri="{FF2B5EF4-FFF2-40B4-BE49-F238E27FC236}">
                  <a16:creationId xmlns:a16="http://schemas.microsoft.com/office/drawing/2014/main" id="{9F153EBC-59E9-452B-B4D0-E04D69A629AD}"/>
                </a:ext>
              </a:extLst>
            </p:cNvPr>
            <p:cNvSpPr/>
            <p:nvPr/>
          </p:nvSpPr>
          <p:spPr>
            <a:xfrm>
              <a:off x="8714412" y="2163081"/>
              <a:ext cx="14287" cy="13456"/>
            </a:xfrm>
            <a:custGeom>
              <a:avLst/>
              <a:gdLst>
                <a:gd name="connsiteX0" fmla="*/ 0 w 14287"/>
                <a:gd name="connsiteY0" fmla="*/ 7836 h 13456"/>
                <a:gd name="connsiteX1" fmla="*/ 1714 w 14287"/>
                <a:gd name="connsiteY1" fmla="*/ 11837 h 13456"/>
                <a:gd name="connsiteX2" fmla="*/ 13716 w 14287"/>
                <a:gd name="connsiteY2" fmla="*/ 10122 h 13456"/>
                <a:gd name="connsiteX3" fmla="*/ 14288 w 14287"/>
                <a:gd name="connsiteY3" fmla="*/ 8408 h 13456"/>
                <a:gd name="connsiteX4" fmla="*/ 9716 w 14287"/>
                <a:gd name="connsiteY4" fmla="*/ 978 h 13456"/>
                <a:gd name="connsiteX5" fmla="*/ 2286 w 14287"/>
                <a:gd name="connsiteY5" fmla="*/ 2121 h 13456"/>
                <a:gd name="connsiteX6" fmla="*/ 0 w 14287"/>
                <a:gd name="connsiteY6" fmla="*/ 7836 h 13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" h="13456">
                  <a:moveTo>
                    <a:pt x="0" y="7836"/>
                  </a:moveTo>
                  <a:cubicBezTo>
                    <a:pt x="0" y="8979"/>
                    <a:pt x="572" y="10694"/>
                    <a:pt x="1714" y="11837"/>
                  </a:cubicBezTo>
                  <a:cubicBezTo>
                    <a:pt x="4572" y="14694"/>
                    <a:pt x="11430" y="13551"/>
                    <a:pt x="13716" y="10122"/>
                  </a:cubicBezTo>
                  <a:cubicBezTo>
                    <a:pt x="14288" y="9551"/>
                    <a:pt x="14288" y="8408"/>
                    <a:pt x="14288" y="8408"/>
                  </a:cubicBezTo>
                  <a:cubicBezTo>
                    <a:pt x="12573" y="5550"/>
                    <a:pt x="11430" y="2693"/>
                    <a:pt x="9716" y="978"/>
                  </a:cubicBezTo>
                  <a:cubicBezTo>
                    <a:pt x="7429" y="-1308"/>
                    <a:pt x="4572" y="978"/>
                    <a:pt x="2286" y="2121"/>
                  </a:cubicBezTo>
                  <a:cubicBezTo>
                    <a:pt x="1143" y="3836"/>
                    <a:pt x="0" y="6122"/>
                    <a:pt x="0" y="783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9" name="Dowolny kształt: kształt 538">
              <a:extLst>
                <a:ext uri="{FF2B5EF4-FFF2-40B4-BE49-F238E27FC236}">
                  <a16:creationId xmlns:a16="http://schemas.microsoft.com/office/drawing/2014/main" id="{7D2ECC5F-95F7-4182-9F19-F0172A2DDF3B}"/>
                </a:ext>
              </a:extLst>
            </p:cNvPr>
            <p:cNvSpPr/>
            <p:nvPr/>
          </p:nvSpPr>
          <p:spPr>
            <a:xfrm>
              <a:off x="8820139" y="2145200"/>
              <a:ext cx="13144" cy="12646"/>
            </a:xfrm>
            <a:custGeom>
              <a:avLst/>
              <a:gdLst>
                <a:gd name="connsiteX0" fmla="*/ 0 w 13144"/>
                <a:gd name="connsiteY0" fmla="*/ 7430 h 12646"/>
                <a:gd name="connsiteX1" fmla="*/ 6287 w 13144"/>
                <a:gd name="connsiteY1" fmla="*/ 12573 h 12646"/>
                <a:gd name="connsiteX2" fmla="*/ 13144 w 13144"/>
                <a:gd name="connsiteY2" fmla="*/ 5144 h 12646"/>
                <a:gd name="connsiteX3" fmla="*/ 6858 w 13144"/>
                <a:gd name="connsiteY3" fmla="*/ 0 h 12646"/>
                <a:gd name="connsiteX4" fmla="*/ 0 w 13144"/>
                <a:gd name="connsiteY4" fmla="*/ 7430 h 1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44" h="12646">
                  <a:moveTo>
                    <a:pt x="0" y="7430"/>
                  </a:moveTo>
                  <a:cubicBezTo>
                    <a:pt x="0" y="10287"/>
                    <a:pt x="3429" y="13145"/>
                    <a:pt x="6287" y="12573"/>
                  </a:cubicBezTo>
                  <a:cubicBezTo>
                    <a:pt x="10287" y="12002"/>
                    <a:pt x="13144" y="9144"/>
                    <a:pt x="13144" y="5144"/>
                  </a:cubicBezTo>
                  <a:cubicBezTo>
                    <a:pt x="13144" y="2286"/>
                    <a:pt x="9716" y="0"/>
                    <a:pt x="6858" y="0"/>
                  </a:cubicBezTo>
                  <a:cubicBezTo>
                    <a:pt x="2858" y="572"/>
                    <a:pt x="0" y="3429"/>
                    <a:pt x="0" y="743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0" name="Dowolny kształt: kształt 539">
              <a:extLst>
                <a:ext uri="{FF2B5EF4-FFF2-40B4-BE49-F238E27FC236}">
                  <a16:creationId xmlns:a16="http://schemas.microsoft.com/office/drawing/2014/main" id="{12112F83-050E-4AAA-9B19-E36A91862FA7}"/>
                </a:ext>
              </a:extLst>
            </p:cNvPr>
            <p:cNvSpPr/>
            <p:nvPr/>
          </p:nvSpPr>
          <p:spPr>
            <a:xfrm>
              <a:off x="10012289" y="4339903"/>
              <a:ext cx="12063" cy="14716"/>
            </a:xfrm>
            <a:custGeom>
              <a:avLst/>
              <a:gdLst>
                <a:gd name="connsiteX0" fmla="*/ 5143 w 12063"/>
                <a:gd name="connsiteY0" fmla="*/ 429 h 14716"/>
                <a:gd name="connsiteX1" fmla="*/ 2858 w 12063"/>
                <a:gd name="connsiteY1" fmla="*/ 429 h 14716"/>
                <a:gd name="connsiteX2" fmla="*/ 0 w 12063"/>
                <a:gd name="connsiteY2" fmla="*/ 3286 h 14716"/>
                <a:gd name="connsiteX3" fmla="*/ 6858 w 12063"/>
                <a:gd name="connsiteY3" fmla="*/ 14145 h 14716"/>
                <a:gd name="connsiteX4" fmla="*/ 9144 w 12063"/>
                <a:gd name="connsiteY4" fmla="*/ 14716 h 14716"/>
                <a:gd name="connsiteX5" fmla="*/ 12001 w 12063"/>
                <a:gd name="connsiteY5" fmla="*/ 11859 h 14716"/>
                <a:gd name="connsiteX6" fmla="*/ 5143 w 12063"/>
                <a:gd name="connsiteY6" fmla="*/ 429 h 1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63" h="14716">
                  <a:moveTo>
                    <a:pt x="5143" y="429"/>
                  </a:moveTo>
                  <a:cubicBezTo>
                    <a:pt x="4572" y="-143"/>
                    <a:pt x="3429" y="-143"/>
                    <a:pt x="2858" y="429"/>
                  </a:cubicBezTo>
                  <a:cubicBezTo>
                    <a:pt x="1714" y="1000"/>
                    <a:pt x="0" y="2143"/>
                    <a:pt x="0" y="3286"/>
                  </a:cubicBezTo>
                  <a:cubicBezTo>
                    <a:pt x="0" y="8430"/>
                    <a:pt x="2858" y="11859"/>
                    <a:pt x="6858" y="14145"/>
                  </a:cubicBezTo>
                  <a:cubicBezTo>
                    <a:pt x="7429" y="14716"/>
                    <a:pt x="8573" y="14716"/>
                    <a:pt x="9144" y="14716"/>
                  </a:cubicBezTo>
                  <a:cubicBezTo>
                    <a:pt x="10287" y="14145"/>
                    <a:pt x="10858" y="12430"/>
                    <a:pt x="12001" y="11859"/>
                  </a:cubicBezTo>
                  <a:cubicBezTo>
                    <a:pt x="12573" y="6144"/>
                    <a:pt x="9144" y="3286"/>
                    <a:pt x="5143" y="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1" name="Dowolny kształt: kształt 540">
              <a:extLst>
                <a:ext uri="{FF2B5EF4-FFF2-40B4-BE49-F238E27FC236}">
                  <a16:creationId xmlns:a16="http://schemas.microsoft.com/office/drawing/2014/main" id="{D7C5097A-9B5B-4084-A85F-0BC485DBA059}"/>
                </a:ext>
              </a:extLst>
            </p:cNvPr>
            <p:cNvSpPr/>
            <p:nvPr/>
          </p:nvSpPr>
          <p:spPr>
            <a:xfrm>
              <a:off x="8742899" y="2145771"/>
              <a:ext cx="18947" cy="11666"/>
            </a:xfrm>
            <a:custGeom>
              <a:avLst/>
              <a:gdLst>
                <a:gd name="connsiteX0" fmla="*/ 5803 w 18947"/>
                <a:gd name="connsiteY0" fmla="*/ 11430 h 11666"/>
                <a:gd name="connsiteX1" fmla="*/ 18948 w 18947"/>
                <a:gd name="connsiteY1" fmla="*/ 572 h 11666"/>
                <a:gd name="connsiteX2" fmla="*/ 4660 w 18947"/>
                <a:gd name="connsiteY2" fmla="*/ 0 h 11666"/>
                <a:gd name="connsiteX3" fmla="*/ 88 w 18947"/>
                <a:gd name="connsiteY3" fmla="*/ 6858 h 11666"/>
                <a:gd name="connsiteX4" fmla="*/ 1803 w 18947"/>
                <a:gd name="connsiteY4" fmla="*/ 10858 h 11666"/>
                <a:gd name="connsiteX5" fmla="*/ 5803 w 18947"/>
                <a:gd name="connsiteY5" fmla="*/ 11430 h 1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47" h="11666">
                  <a:moveTo>
                    <a:pt x="5803" y="11430"/>
                  </a:moveTo>
                  <a:cubicBezTo>
                    <a:pt x="10947" y="9144"/>
                    <a:pt x="14947" y="4572"/>
                    <a:pt x="18948" y="572"/>
                  </a:cubicBezTo>
                  <a:cubicBezTo>
                    <a:pt x="14376" y="572"/>
                    <a:pt x="9232" y="0"/>
                    <a:pt x="4660" y="0"/>
                  </a:cubicBezTo>
                  <a:cubicBezTo>
                    <a:pt x="1803" y="0"/>
                    <a:pt x="-483" y="2858"/>
                    <a:pt x="88" y="6858"/>
                  </a:cubicBezTo>
                  <a:cubicBezTo>
                    <a:pt x="88" y="8001"/>
                    <a:pt x="1231" y="9716"/>
                    <a:pt x="1803" y="10858"/>
                  </a:cubicBezTo>
                  <a:cubicBezTo>
                    <a:pt x="2946" y="11430"/>
                    <a:pt x="4660" y="12002"/>
                    <a:pt x="5803" y="1143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2" name="Dowolny kształt: kształt 541">
              <a:extLst>
                <a:ext uri="{FF2B5EF4-FFF2-40B4-BE49-F238E27FC236}">
                  <a16:creationId xmlns:a16="http://schemas.microsoft.com/office/drawing/2014/main" id="{B5408E4D-ED18-4787-9DA9-343504A07DA6}"/>
                </a:ext>
              </a:extLst>
            </p:cNvPr>
            <p:cNvSpPr/>
            <p:nvPr/>
          </p:nvSpPr>
          <p:spPr>
            <a:xfrm>
              <a:off x="5615739" y="2736702"/>
              <a:ext cx="571" cy="571"/>
            </a:xfrm>
            <a:custGeom>
              <a:avLst/>
              <a:gdLst>
                <a:gd name="connsiteX0" fmla="*/ 0 w 571"/>
                <a:gd name="connsiteY0" fmla="*/ 572 h 571"/>
                <a:gd name="connsiteX1" fmla="*/ 571 w 571"/>
                <a:gd name="connsiteY1" fmla="*/ 0 h 571"/>
                <a:gd name="connsiteX2" fmla="*/ 0 w 571"/>
                <a:gd name="connsiteY2" fmla="*/ 0 h 571"/>
                <a:gd name="connsiteX3" fmla="*/ 0 w 571"/>
                <a:gd name="connsiteY3" fmla="*/ 572 h 571"/>
                <a:gd name="connsiteX4" fmla="*/ 0 w 571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2"/>
                  </a:moveTo>
                  <a:cubicBezTo>
                    <a:pt x="0" y="572"/>
                    <a:pt x="571" y="0"/>
                    <a:pt x="571" y="0"/>
                  </a:cubicBezTo>
                  <a:cubicBezTo>
                    <a:pt x="571" y="0"/>
                    <a:pt x="0" y="0"/>
                    <a:pt x="0" y="0"/>
                  </a:cubicBezTo>
                  <a:cubicBezTo>
                    <a:pt x="0" y="0"/>
                    <a:pt x="0" y="0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3" name="Dowolny kształt: kształt 542">
              <a:extLst>
                <a:ext uri="{FF2B5EF4-FFF2-40B4-BE49-F238E27FC236}">
                  <a16:creationId xmlns:a16="http://schemas.microsoft.com/office/drawing/2014/main" id="{CAB1F284-7350-4926-AD0F-E5966CF8AC99}"/>
                </a:ext>
              </a:extLst>
            </p:cNvPr>
            <p:cNvSpPr/>
            <p:nvPr/>
          </p:nvSpPr>
          <p:spPr>
            <a:xfrm>
              <a:off x="10848965" y="3223621"/>
              <a:ext cx="12063" cy="16573"/>
            </a:xfrm>
            <a:custGeom>
              <a:avLst/>
              <a:gdLst>
                <a:gd name="connsiteX0" fmla="*/ 3429 w 12063"/>
                <a:gd name="connsiteY0" fmla="*/ 16574 h 16573"/>
                <a:gd name="connsiteX1" fmla="*/ 12001 w 12063"/>
                <a:gd name="connsiteY1" fmla="*/ 1714 h 16573"/>
                <a:gd name="connsiteX2" fmla="*/ 10287 w 12063"/>
                <a:gd name="connsiteY2" fmla="*/ 0 h 16573"/>
                <a:gd name="connsiteX3" fmla="*/ 8000 w 12063"/>
                <a:gd name="connsiteY3" fmla="*/ 571 h 16573"/>
                <a:gd name="connsiteX4" fmla="*/ 0 w 12063"/>
                <a:gd name="connsiteY4" fmla="*/ 14288 h 16573"/>
                <a:gd name="connsiteX5" fmla="*/ 1143 w 12063"/>
                <a:gd name="connsiteY5" fmla="*/ 16002 h 16573"/>
                <a:gd name="connsiteX6" fmla="*/ 3429 w 12063"/>
                <a:gd name="connsiteY6" fmla="*/ 16574 h 1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63" h="16573">
                  <a:moveTo>
                    <a:pt x="3429" y="16574"/>
                  </a:moveTo>
                  <a:cubicBezTo>
                    <a:pt x="9144" y="13716"/>
                    <a:pt x="12573" y="8573"/>
                    <a:pt x="12001" y="1714"/>
                  </a:cubicBezTo>
                  <a:cubicBezTo>
                    <a:pt x="11430" y="1143"/>
                    <a:pt x="10858" y="0"/>
                    <a:pt x="10287" y="0"/>
                  </a:cubicBezTo>
                  <a:cubicBezTo>
                    <a:pt x="9715" y="0"/>
                    <a:pt x="8573" y="0"/>
                    <a:pt x="8000" y="571"/>
                  </a:cubicBezTo>
                  <a:cubicBezTo>
                    <a:pt x="4000" y="4001"/>
                    <a:pt x="1143" y="8573"/>
                    <a:pt x="0" y="14288"/>
                  </a:cubicBezTo>
                  <a:cubicBezTo>
                    <a:pt x="0" y="14859"/>
                    <a:pt x="571" y="15431"/>
                    <a:pt x="1143" y="16002"/>
                  </a:cubicBezTo>
                  <a:cubicBezTo>
                    <a:pt x="1714" y="16574"/>
                    <a:pt x="2858" y="16574"/>
                    <a:pt x="3429" y="1657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4" name="Dowolny kształt: kształt 543">
              <a:extLst>
                <a:ext uri="{FF2B5EF4-FFF2-40B4-BE49-F238E27FC236}">
                  <a16:creationId xmlns:a16="http://schemas.microsoft.com/office/drawing/2014/main" id="{739BFE8B-6F8C-4B9D-8686-24B5600A4740}"/>
                </a:ext>
              </a:extLst>
            </p:cNvPr>
            <p:cNvSpPr/>
            <p:nvPr/>
          </p:nvSpPr>
          <p:spPr>
            <a:xfrm>
              <a:off x="7987464" y="3085889"/>
              <a:ext cx="1143" cy="1142"/>
            </a:xfrm>
            <a:custGeom>
              <a:avLst/>
              <a:gdLst>
                <a:gd name="connsiteX0" fmla="*/ 1143 w 1143"/>
                <a:gd name="connsiteY0" fmla="*/ 0 h 1142"/>
                <a:gd name="connsiteX1" fmla="*/ 1143 w 1143"/>
                <a:gd name="connsiteY1" fmla="*/ 0 h 1142"/>
                <a:gd name="connsiteX2" fmla="*/ 0 w 1143"/>
                <a:gd name="connsiteY2" fmla="*/ 1143 h 1142"/>
                <a:gd name="connsiteX3" fmla="*/ 1143 w 1143"/>
                <a:gd name="connsiteY3" fmla="*/ 571 h 1142"/>
                <a:gd name="connsiteX4" fmla="*/ 1143 w 1143"/>
                <a:gd name="connsiteY4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142">
                  <a:moveTo>
                    <a:pt x="1143" y="0"/>
                  </a:moveTo>
                  <a:cubicBezTo>
                    <a:pt x="1143" y="0"/>
                    <a:pt x="572" y="0"/>
                    <a:pt x="1143" y="0"/>
                  </a:cubicBezTo>
                  <a:lnTo>
                    <a:pt x="0" y="1143"/>
                  </a:lnTo>
                  <a:lnTo>
                    <a:pt x="1143" y="571"/>
                  </a:lnTo>
                  <a:cubicBezTo>
                    <a:pt x="1143" y="0"/>
                    <a:pt x="1143" y="0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5" name="Dowolny kształt: kształt 544">
              <a:extLst>
                <a:ext uri="{FF2B5EF4-FFF2-40B4-BE49-F238E27FC236}">
                  <a16:creationId xmlns:a16="http://schemas.microsoft.com/office/drawing/2014/main" id="{3CC9A43A-ABEF-46B3-AAE0-44D1D8229569}"/>
                </a:ext>
              </a:extLst>
            </p:cNvPr>
            <p:cNvSpPr/>
            <p:nvPr/>
          </p:nvSpPr>
          <p:spPr>
            <a:xfrm>
              <a:off x="7988036" y="3069062"/>
              <a:ext cx="12787" cy="16255"/>
            </a:xfrm>
            <a:custGeom>
              <a:avLst/>
              <a:gdLst>
                <a:gd name="connsiteX0" fmla="*/ 12573 w 12787"/>
                <a:gd name="connsiteY0" fmla="*/ 4255 h 16255"/>
                <a:gd name="connsiteX1" fmla="*/ 10858 w 12787"/>
                <a:gd name="connsiteY1" fmla="*/ 254 h 16255"/>
                <a:gd name="connsiteX2" fmla="*/ 8573 w 12787"/>
                <a:gd name="connsiteY2" fmla="*/ 254 h 16255"/>
                <a:gd name="connsiteX3" fmla="*/ 571 w 12787"/>
                <a:gd name="connsiteY3" fmla="*/ 7683 h 16255"/>
                <a:gd name="connsiteX4" fmla="*/ 0 w 12787"/>
                <a:gd name="connsiteY4" fmla="*/ 16256 h 16255"/>
                <a:gd name="connsiteX5" fmla="*/ 4001 w 12787"/>
                <a:gd name="connsiteY5" fmla="*/ 15113 h 16255"/>
                <a:gd name="connsiteX6" fmla="*/ 12573 w 12787"/>
                <a:gd name="connsiteY6" fmla="*/ 4255 h 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87" h="16255">
                  <a:moveTo>
                    <a:pt x="12573" y="4255"/>
                  </a:moveTo>
                  <a:cubicBezTo>
                    <a:pt x="13144" y="2540"/>
                    <a:pt x="12573" y="1397"/>
                    <a:pt x="10858" y="254"/>
                  </a:cubicBezTo>
                  <a:cubicBezTo>
                    <a:pt x="10287" y="254"/>
                    <a:pt x="9144" y="-317"/>
                    <a:pt x="8573" y="254"/>
                  </a:cubicBezTo>
                  <a:cubicBezTo>
                    <a:pt x="4572" y="1397"/>
                    <a:pt x="1714" y="3683"/>
                    <a:pt x="571" y="7683"/>
                  </a:cubicBezTo>
                  <a:cubicBezTo>
                    <a:pt x="0" y="10541"/>
                    <a:pt x="0" y="13398"/>
                    <a:pt x="0" y="16256"/>
                  </a:cubicBezTo>
                  <a:cubicBezTo>
                    <a:pt x="1143" y="15685"/>
                    <a:pt x="2858" y="15685"/>
                    <a:pt x="4001" y="15113"/>
                  </a:cubicBezTo>
                  <a:cubicBezTo>
                    <a:pt x="9144" y="12827"/>
                    <a:pt x="11430" y="8826"/>
                    <a:pt x="12573" y="425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6" name="Dowolny kształt: kształt 545">
              <a:extLst>
                <a:ext uri="{FF2B5EF4-FFF2-40B4-BE49-F238E27FC236}">
                  <a16:creationId xmlns:a16="http://schemas.microsoft.com/office/drawing/2014/main" id="{4334562B-B716-463F-B402-A6E58E60CF82}"/>
                </a:ext>
              </a:extLst>
            </p:cNvPr>
            <p:cNvSpPr/>
            <p:nvPr/>
          </p:nvSpPr>
          <p:spPr>
            <a:xfrm>
              <a:off x="10213725" y="4420464"/>
              <a:ext cx="14018" cy="12590"/>
            </a:xfrm>
            <a:custGeom>
              <a:avLst/>
              <a:gdLst>
                <a:gd name="connsiteX0" fmla="*/ 3160 w 14018"/>
                <a:gd name="connsiteY0" fmla="*/ 449 h 12590"/>
                <a:gd name="connsiteX1" fmla="*/ 1446 w 14018"/>
                <a:gd name="connsiteY1" fmla="*/ 2164 h 12590"/>
                <a:gd name="connsiteX2" fmla="*/ 874 w 14018"/>
                <a:gd name="connsiteY2" fmla="*/ 8450 h 12590"/>
                <a:gd name="connsiteX3" fmla="*/ 8304 w 14018"/>
                <a:gd name="connsiteY3" fmla="*/ 12451 h 12590"/>
                <a:gd name="connsiteX4" fmla="*/ 13447 w 14018"/>
                <a:gd name="connsiteY4" fmla="*/ 9593 h 12590"/>
                <a:gd name="connsiteX5" fmla="*/ 14019 w 14018"/>
                <a:gd name="connsiteY5" fmla="*/ 6736 h 12590"/>
                <a:gd name="connsiteX6" fmla="*/ 3160 w 14018"/>
                <a:gd name="connsiteY6" fmla="*/ 449 h 1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18" h="12590">
                  <a:moveTo>
                    <a:pt x="3160" y="449"/>
                  </a:moveTo>
                  <a:cubicBezTo>
                    <a:pt x="2589" y="449"/>
                    <a:pt x="2017" y="1592"/>
                    <a:pt x="1446" y="2164"/>
                  </a:cubicBezTo>
                  <a:cubicBezTo>
                    <a:pt x="303" y="4450"/>
                    <a:pt x="-840" y="6164"/>
                    <a:pt x="874" y="8450"/>
                  </a:cubicBezTo>
                  <a:cubicBezTo>
                    <a:pt x="2589" y="11879"/>
                    <a:pt x="5446" y="13022"/>
                    <a:pt x="8304" y="12451"/>
                  </a:cubicBezTo>
                  <a:cubicBezTo>
                    <a:pt x="10590" y="11879"/>
                    <a:pt x="12304" y="10736"/>
                    <a:pt x="13447" y="9593"/>
                  </a:cubicBezTo>
                  <a:cubicBezTo>
                    <a:pt x="14019" y="7879"/>
                    <a:pt x="14019" y="7307"/>
                    <a:pt x="14019" y="6736"/>
                  </a:cubicBezTo>
                  <a:cubicBezTo>
                    <a:pt x="12876" y="2164"/>
                    <a:pt x="7161" y="-1265"/>
                    <a:pt x="3160" y="44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7" name="Dowolny kształt: kształt 546">
              <a:extLst>
                <a:ext uri="{FF2B5EF4-FFF2-40B4-BE49-F238E27FC236}">
                  <a16:creationId xmlns:a16="http://schemas.microsoft.com/office/drawing/2014/main" id="{6FBD5905-8639-4FD8-A083-FCB166C46200}"/>
                </a:ext>
              </a:extLst>
            </p:cNvPr>
            <p:cNvSpPr/>
            <p:nvPr/>
          </p:nvSpPr>
          <p:spPr>
            <a:xfrm>
              <a:off x="11212581" y="4521497"/>
              <a:ext cx="16234" cy="14310"/>
            </a:xfrm>
            <a:custGeom>
              <a:avLst/>
              <a:gdLst>
                <a:gd name="connsiteX0" fmla="*/ 12430 w 16234"/>
                <a:gd name="connsiteY0" fmla="*/ 13716 h 14310"/>
                <a:gd name="connsiteX1" fmla="*/ 15859 w 16234"/>
                <a:gd name="connsiteY1" fmla="*/ 12573 h 14310"/>
                <a:gd name="connsiteX2" fmla="*/ 15287 w 16234"/>
                <a:gd name="connsiteY2" fmla="*/ 8573 h 14310"/>
                <a:gd name="connsiteX3" fmla="*/ 2143 w 16234"/>
                <a:gd name="connsiteY3" fmla="*/ 0 h 14310"/>
                <a:gd name="connsiteX4" fmla="*/ 429 w 16234"/>
                <a:gd name="connsiteY4" fmla="*/ 1143 h 14310"/>
                <a:gd name="connsiteX5" fmla="*/ 429 w 16234"/>
                <a:gd name="connsiteY5" fmla="*/ 2858 h 14310"/>
                <a:gd name="connsiteX6" fmla="*/ 12430 w 16234"/>
                <a:gd name="connsiteY6" fmla="*/ 13716 h 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4" h="14310">
                  <a:moveTo>
                    <a:pt x="12430" y="13716"/>
                  </a:moveTo>
                  <a:cubicBezTo>
                    <a:pt x="14145" y="14859"/>
                    <a:pt x="15859" y="14288"/>
                    <a:pt x="15859" y="12573"/>
                  </a:cubicBezTo>
                  <a:cubicBezTo>
                    <a:pt x="16431" y="11430"/>
                    <a:pt x="16431" y="9716"/>
                    <a:pt x="15287" y="8573"/>
                  </a:cubicBezTo>
                  <a:cubicBezTo>
                    <a:pt x="12430" y="4001"/>
                    <a:pt x="7858" y="1143"/>
                    <a:pt x="2143" y="0"/>
                  </a:cubicBezTo>
                  <a:cubicBezTo>
                    <a:pt x="1571" y="572"/>
                    <a:pt x="1000" y="572"/>
                    <a:pt x="429" y="1143"/>
                  </a:cubicBezTo>
                  <a:cubicBezTo>
                    <a:pt x="-143" y="1715"/>
                    <a:pt x="-143" y="2858"/>
                    <a:pt x="429" y="2858"/>
                  </a:cubicBezTo>
                  <a:cubicBezTo>
                    <a:pt x="3286" y="8001"/>
                    <a:pt x="7286" y="11430"/>
                    <a:pt x="12430" y="13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8" name="Dowolny kształt: kształt 547">
              <a:extLst>
                <a:ext uri="{FF2B5EF4-FFF2-40B4-BE49-F238E27FC236}">
                  <a16:creationId xmlns:a16="http://schemas.microsoft.com/office/drawing/2014/main" id="{CBB5A88B-F727-41DC-92E3-E5FDA1F40210}"/>
                </a:ext>
              </a:extLst>
            </p:cNvPr>
            <p:cNvSpPr/>
            <p:nvPr/>
          </p:nvSpPr>
          <p:spPr>
            <a:xfrm>
              <a:off x="6550836" y="2551282"/>
              <a:ext cx="13592" cy="14430"/>
            </a:xfrm>
            <a:custGeom>
              <a:avLst/>
              <a:gdLst>
                <a:gd name="connsiteX0" fmla="*/ 10735 w 13592"/>
                <a:gd name="connsiteY0" fmla="*/ 254 h 14430"/>
                <a:gd name="connsiteX1" fmla="*/ 2734 w 13592"/>
                <a:gd name="connsiteY1" fmla="*/ 4255 h 14430"/>
                <a:gd name="connsiteX2" fmla="*/ 448 w 13592"/>
                <a:gd name="connsiteY2" fmla="*/ 12256 h 14430"/>
                <a:gd name="connsiteX3" fmla="*/ 3877 w 13592"/>
                <a:gd name="connsiteY3" fmla="*/ 13970 h 14430"/>
                <a:gd name="connsiteX4" fmla="*/ 13593 w 13592"/>
                <a:gd name="connsiteY4" fmla="*/ 1969 h 14430"/>
                <a:gd name="connsiteX5" fmla="*/ 12450 w 13592"/>
                <a:gd name="connsiteY5" fmla="*/ 254 h 14430"/>
                <a:gd name="connsiteX6" fmla="*/ 10735 w 13592"/>
                <a:gd name="connsiteY6" fmla="*/ 254 h 1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92" h="14430">
                  <a:moveTo>
                    <a:pt x="10735" y="254"/>
                  </a:moveTo>
                  <a:cubicBezTo>
                    <a:pt x="7878" y="1397"/>
                    <a:pt x="5020" y="2540"/>
                    <a:pt x="2734" y="4255"/>
                  </a:cubicBezTo>
                  <a:cubicBezTo>
                    <a:pt x="448" y="5969"/>
                    <a:pt x="-695" y="9398"/>
                    <a:pt x="448" y="12256"/>
                  </a:cubicBezTo>
                  <a:cubicBezTo>
                    <a:pt x="1020" y="13970"/>
                    <a:pt x="2734" y="15113"/>
                    <a:pt x="3877" y="13970"/>
                  </a:cubicBezTo>
                  <a:cubicBezTo>
                    <a:pt x="8449" y="11112"/>
                    <a:pt x="12450" y="7684"/>
                    <a:pt x="13593" y="1969"/>
                  </a:cubicBezTo>
                  <a:cubicBezTo>
                    <a:pt x="13021" y="1397"/>
                    <a:pt x="13021" y="826"/>
                    <a:pt x="12450" y="254"/>
                  </a:cubicBezTo>
                  <a:cubicBezTo>
                    <a:pt x="11878" y="254"/>
                    <a:pt x="11307" y="-318"/>
                    <a:pt x="10735" y="25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9" name="Dowolny kształt: kształt 548">
              <a:extLst>
                <a:ext uri="{FF2B5EF4-FFF2-40B4-BE49-F238E27FC236}">
                  <a16:creationId xmlns:a16="http://schemas.microsoft.com/office/drawing/2014/main" id="{2B599122-43E6-4B9E-998C-AC4CEF04DF01}"/>
                </a:ext>
              </a:extLst>
            </p:cNvPr>
            <p:cNvSpPr/>
            <p:nvPr/>
          </p:nvSpPr>
          <p:spPr>
            <a:xfrm>
              <a:off x="10039697" y="4390958"/>
              <a:ext cx="12024" cy="13063"/>
            </a:xfrm>
            <a:custGeom>
              <a:avLst/>
              <a:gdLst>
                <a:gd name="connsiteX0" fmla="*/ 5738 w 12024"/>
                <a:gd name="connsiteY0" fmla="*/ 237 h 13063"/>
                <a:gd name="connsiteX1" fmla="*/ 1738 w 12024"/>
                <a:gd name="connsiteY1" fmla="*/ 808 h 13063"/>
                <a:gd name="connsiteX2" fmla="*/ 595 w 12024"/>
                <a:gd name="connsiteY2" fmla="*/ 4809 h 13063"/>
                <a:gd name="connsiteX3" fmla="*/ 7453 w 12024"/>
                <a:gd name="connsiteY3" fmla="*/ 12810 h 13063"/>
                <a:gd name="connsiteX4" fmla="*/ 9739 w 12024"/>
                <a:gd name="connsiteY4" fmla="*/ 12810 h 13063"/>
                <a:gd name="connsiteX5" fmla="*/ 12025 w 12024"/>
                <a:gd name="connsiteY5" fmla="*/ 9381 h 13063"/>
                <a:gd name="connsiteX6" fmla="*/ 5738 w 12024"/>
                <a:gd name="connsiteY6" fmla="*/ 237 h 1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4" h="13063">
                  <a:moveTo>
                    <a:pt x="5738" y="237"/>
                  </a:moveTo>
                  <a:cubicBezTo>
                    <a:pt x="4595" y="-335"/>
                    <a:pt x="2881" y="237"/>
                    <a:pt x="1738" y="808"/>
                  </a:cubicBezTo>
                  <a:cubicBezTo>
                    <a:pt x="23" y="1380"/>
                    <a:pt x="-548" y="2523"/>
                    <a:pt x="595" y="4809"/>
                  </a:cubicBezTo>
                  <a:cubicBezTo>
                    <a:pt x="2309" y="8238"/>
                    <a:pt x="4024" y="11667"/>
                    <a:pt x="7453" y="12810"/>
                  </a:cubicBezTo>
                  <a:cubicBezTo>
                    <a:pt x="8596" y="12810"/>
                    <a:pt x="9739" y="13381"/>
                    <a:pt x="9739" y="12810"/>
                  </a:cubicBezTo>
                  <a:cubicBezTo>
                    <a:pt x="10882" y="11667"/>
                    <a:pt x="12025" y="10524"/>
                    <a:pt x="12025" y="9381"/>
                  </a:cubicBezTo>
                  <a:cubicBezTo>
                    <a:pt x="12025" y="4809"/>
                    <a:pt x="9167" y="1951"/>
                    <a:pt x="5738" y="23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0" name="Dowolny kształt: kształt 549">
              <a:extLst>
                <a:ext uri="{FF2B5EF4-FFF2-40B4-BE49-F238E27FC236}">
                  <a16:creationId xmlns:a16="http://schemas.microsoft.com/office/drawing/2014/main" id="{C9A09827-9E50-4202-999D-5CDAD21B6C5B}"/>
                </a:ext>
              </a:extLst>
            </p:cNvPr>
            <p:cNvSpPr/>
            <p:nvPr/>
          </p:nvSpPr>
          <p:spPr>
            <a:xfrm>
              <a:off x="6964050" y="2941982"/>
              <a:ext cx="10715" cy="10175"/>
            </a:xfrm>
            <a:custGeom>
              <a:avLst/>
              <a:gdLst>
                <a:gd name="connsiteX0" fmla="*/ 5001 w 10715"/>
                <a:gd name="connsiteY0" fmla="*/ 460 h 10175"/>
                <a:gd name="connsiteX1" fmla="*/ 429 w 10715"/>
                <a:gd name="connsiteY1" fmla="*/ 5604 h 10175"/>
                <a:gd name="connsiteX2" fmla="*/ 429 w 10715"/>
                <a:gd name="connsiteY2" fmla="*/ 7890 h 10175"/>
                <a:gd name="connsiteX3" fmla="*/ 4429 w 10715"/>
                <a:gd name="connsiteY3" fmla="*/ 10176 h 10175"/>
                <a:gd name="connsiteX4" fmla="*/ 9573 w 10715"/>
                <a:gd name="connsiteY4" fmla="*/ 6175 h 10175"/>
                <a:gd name="connsiteX5" fmla="*/ 10716 w 10715"/>
                <a:gd name="connsiteY5" fmla="*/ 2175 h 10175"/>
                <a:gd name="connsiteX6" fmla="*/ 5001 w 10715"/>
                <a:gd name="connsiteY6" fmla="*/ 460 h 1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15" h="10175">
                  <a:moveTo>
                    <a:pt x="5001" y="460"/>
                  </a:moveTo>
                  <a:cubicBezTo>
                    <a:pt x="3286" y="2175"/>
                    <a:pt x="2143" y="3889"/>
                    <a:pt x="429" y="5604"/>
                  </a:cubicBezTo>
                  <a:cubicBezTo>
                    <a:pt x="-143" y="6175"/>
                    <a:pt x="-143" y="7318"/>
                    <a:pt x="429" y="7890"/>
                  </a:cubicBezTo>
                  <a:cubicBezTo>
                    <a:pt x="1572" y="9033"/>
                    <a:pt x="2715" y="9604"/>
                    <a:pt x="4429" y="10176"/>
                  </a:cubicBezTo>
                  <a:cubicBezTo>
                    <a:pt x="6144" y="9033"/>
                    <a:pt x="8430" y="7890"/>
                    <a:pt x="9573" y="6175"/>
                  </a:cubicBezTo>
                  <a:cubicBezTo>
                    <a:pt x="10716" y="5032"/>
                    <a:pt x="10716" y="3318"/>
                    <a:pt x="10716" y="2175"/>
                  </a:cubicBezTo>
                  <a:cubicBezTo>
                    <a:pt x="10144" y="460"/>
                    <a:pt x="6715" y="-683"/>
                    <a:pt x="5001" y="46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1" name="Dowolny kształt: kształt 550">
              <a:extLst>
                <a:ext uri="{FF2B5EF4-FFF2-40B4-BE49-F238E27FC236}">
                  <a16:creationId xmlns:a16="http://schemas.microsoft.com/office/drawing/2014/main" id="{79E394EE-75CC-4C89-99F7-CB19D74CCBA7}"/>
                </a:ext>
              </a:extLst>
            </p:cNvPr>
            <p:cNvSpPr/>
            <p:nvPr/>
          </p:nvSpPr>
          <p:spPr>
            <a:xfrm>
              <a:off x="11261016" y="4578433"/>
              <a:ext cx="14287" cy="11072"/>
            </a:xfrm>
            <a:custGeom>
              <a:avLst/>
              <a:gdLst>
                <a:gd name="connsiteX0" fmla="*/ 0 w 14287"/>
                <a:gd name="connsiteY0" fmla="*/ 1929 h 11072"/>
                <a:gd name="connsiteX1" fmla="*/ 0 w 14287"/>
                <a:gd name="connsiteY1" fmla="*/ 4215 h 11072"/>
                <a:gd name="connsiteX2" fmla="*/ 9144 w 14287"/>
                <a:gd name="connsiteY2" fmla="*/ 11073 h 11072"/>
                <a:gd name="connsiteX3" fmla="*/ 14288 w 14287"/>
                <a:gd name="connsiteY3" fmla="*/ 8787 h 11072"/>
                <a:gd name="connsiteX4" fmla="*/ 13716 w 14287"/>
                <a:gd name="connsiteY4" fmla="*/ 5929 h 11072"/>
                <a:gd name="connsiteX5" fmla="*/ 4000 w 14287"/>
                <a:gd name="connsiteY5" fmla="*/ 214 h 11072"/>
                <a:gd name="connsiteX6" fmla="*/ 0 w 14287"/>
                <a:gd name="connsiteY6" fmla="*/ 1929 h 1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" h="11072">
                  <a:moveTo>
                    <a:pt x="0" y="1929"/>
                  </a:moveTo>
                  <a:cubicBezTo>
                    <a:pt x="0" y="2500"/>
                    <a:pt x="0" y="3643"/>
                    <a:pt x="0" y="4215"/>
                  </a:cubicBezTo>
                  <a:cubicBezTo>
                    <a:pt x="1714" y="7644"/>
                    <a:pt x="5144" y="10502"/>
                    <a:pt x="9144" y="11073"/>
                  </a:cubicBezTo>
                  <a:cubicBezTo>
                    <a:pt x="10859" y="11073"/>
                    <a:pt x="12573" y="9358"/>
                    <a:pt x="14288" y="8787"/>
                  </a:cubicBezTo>
                  <a:cubicBezTo>
                    <a:pt x="13716" y="7072"/>
                    <a:pt x="13716" y="6501"/>
                    <a:pt x="13716" y="5929"/>
                  </a:cubicBezTo>
                  <a:cubicBezTo>
                    <a:pt x="11430" y="2500"/>
                    <a:pt x="7429" y="1357"/>
                    <a:pt x="4000" y="214"/>
                  </a:cubicBezTo>
                  <a:cubicBezTo>
                    <a:pt x="2286" y="-357"/>
                    <a:pt x="571" y="214"/>
                    <a:pt x="0" y="19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2" name="Dowolny kształt: kształt 551">
              <a:extLst>
                <a:ext uri="{FF2B5EF4-FFF2-40B4-BE49-F238E27FC236}">
                  <a16:creationId xmlns:a16="http://schemas.microsoft.com/office/drawing/2014/main" id="{B5326FDF-309A-4AAF-B52F-B6A5DAA7750E}"/>
                </a:ext>
              </a:extLst>
            </p:cNvPr>
            <p:cNvSpPr/>
            <p:nvPr/>
          </p:nvSpPr>
          <p:spPr>
            <a:xfrm>
              <a:off x="6734499" y="2183378"/>
              <a:ext cx="15095" cy="9256"/>
            </a:xfrm>
            <a:custGeom>
              <a:avLst/>
              <a:gdLst>
                <a:gd name="connsiteX0" fmla="*/ 15096 w 15095"/>
                <a:gd name="connsiteY0" fmla="*/ 2398 h 9256"/>
                <a:gd name="connsiteX1" fmla="*/ 13381 w 15095"/>
                <a:gd name="connsiteY1" fmla="*/ 684 h 9256"/>
                <a:gd name="connsiteX2" fmla="*/ 808 w 15095"/>
                <a:gd name="connsiteY2" fmla="*/ 2970 h 9256"/>
                <a:gd name="connsiteX3" fmla="*/ 237 w 15095"/>
                <a:gd name="connsiteY3" fmla="*/ 6399 h 9256"/>
                <a:gd name="connsiteX4" fmla="*/ 5952 w 15095"/>
                <a:gd name="connsiteY4" fmla="*/ 9256 h 9256"/>
                <a:gd name="connsiteX5" fmla="*/ 14524 w 15095"/>
                <a:gd name="connsiteY5" fmla="*/ 3541 h 9256"/>
                <a:gd name="connsiteX6" fmla="*/ 15096 w 15095"/>
                <a:gd name="connsiteY6" fmla="*/ 2398 h 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5" h="9256">
                  <a:moveTo>
                    <a:pt x="15096" y="2398"/>
                  </a:moveTo>
                  <a:cubicBezTo>
                    <a:pt x="15096" y="1827"/>
                    <a:pt x="13953" y="1255"/>
                    <a:pt x="13381" y="684"/>
                  </a:cubicBezTo>
                  <a:cubicBezTo>
                    <a:pt x="8809" y="-459"/>
                    <a:pt x="4237" y="-459"/>
                    <a:pt x="808" y="2970"/>
                  </a:cubicBezTo>
                  <a:cubicBezTo>
                    <a:pt x="237" y="3541"/>
                    <a:pt x="-335" y="6399"/>
                    <a:pt x="237" y="6399"/>
                  </a:cubicBezTo>
                  <a:cubicBezTo>
                    <a:pt x="1951" y="7542"/>
                    <a:pt x="3666" y="8685"/>
                    <a:pt x="5952" y="9256"/>
                  </a:cubicBezTo>
                  <a:cubicBezTo>
                    <a:pt x="8809" y="7542"/>
                    <a:pt x="11667" y="5827"/>
                    <a:pt x="14524" y="3541"/>
                  </a:cubicBezTo>
                  <a:cubicBezTo>
                    <a:pt x="15096" y="4113"/>
                    <a:pt x="15096" y="2970"/>
                    <a:pt x="15096" y="239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3" name="Dowolny kształt: kształt 552">
              <a:extLst>
                <a:ext uri="{FF2B5EF4-FFF2-40B4-BE49-F238E27FC236}">
                  <a16:creationId xmlns:a16="http://schemas.microsoft.com/office/drawing/2014/main" id="{72E4D6C5-27E5-4AA1-BD34-A26C3456FD45}"/>
                </a:ext>
              </a:extLst>
            </p:cNvPr>
            <p:cNvSpPr/>
            <p:nvPr/>
          </p:nvSpPr>
          <p:spPr>
            <a:xfrm>
              <a:off x="6739879" y="2193206"/>
              <a:ext cx="571" cy="571"/>
            </a:xfrm>
            <a:custGeom>
              <a:avLst/>
              <a:gdLst>
                <a:gd name="connsiteX0" fmla="*/ 572 w 571"/>
                <a:gd name="connsiteY0" fmla="*/ 0 h 571"/>
                <a:gd name="connsiteX1" fmla="*/ 0 w 571"/>
                <a:gd name="connsiteY1" fmla="*/ 571 h 571"/>
                <a:gd name="connsiteX2" fmla="*/ 572 w 571"/>
                <a:gd name="connsiteY2" fmla="*/ 0 h 571"/>
                <a:gd name="connsiteX3" fmla="*/ 572 w 571"/>
                <a:gd name="connsiteY3" fmla="*/ 0 h 571"/>
                <a:gd name="connsiteX4" fmla="*/ 572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0"/>
                  </a:moveTo>
                  <a:cubicBezTo>
                    <a:pt x="572" y="0"/>
                    <a:pt x="0" y="571"/>
                    <a:pt x="0" y="571"/>
                  </a:cubicBezTo>
                  <a:cubicBezTo>
                    <a:pt x="0" y="571"/>
                    <a:pt x="0" y="571"/>
                    <a:pt x="572" y="0"/>
                  </a:cubicBezTo>
                  <a:cubicBezTo>
                    <a:pt x="572" y="0"/>
                    <a:pt x="572" y="0"/>
                    <a:pt x="572" y="0"/>
                  </a:cubicBezTo>
                  <a:cubicBezTo>
                    <a:pt x="572" y="0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4" name="Dowolny kształt: kształt 553">
              <a:extLst>
                <a:ext uri="{FF2B5EF4-FFF2-40B4-BE49-F238E27FC236}">
                  <a16:creationId xmlns:a16="http://schemas.microsoft.com/office/drawing/2014/main" id="{ACEB91BE-89E5-474E-B8DC-D34F33D29153}"/>
                </a:ext>
              </a:extLst>
            </p:cNvPr>
            <p:cNvSpPr/>
            <p:nvPr/>
          </p:nvSpPr>
          <p:spPr>
            <a:xfrm>
              <a:off x="6764217" y="2720701"/>
              <a:ext cx="10737" cy="14287"/>
            </a:xfrm>
            <a:custGeom>
              <a:avLst/>
              <a:gdLst>
                <a:gd name="connsiteX0" fmla="*/ 3094 w 10737"/>
                <a:gd name="connsiteY0" fmla="*/ 0 h 14287"/>
                <a:gd name="connsiteX1" fmla="*/ 237 w 10737"/>
                <a:gd name="connsiteY1" fmla="*/ 2286 h 14287"/>
                <a:gd name="connsiteX2" fmla="*/ 808 w 10737"/>
                <a:gd name="connsiteY2" fmla="*/ 6858 h 14287"/>
                <a:gd name="connsiteX3" fmla="*/ 6523 w 10737"/>
                <a:gd name="connsiteY3" fmla="*/ 13716 h 14287"/>
                <a:gd name="connsiteX4" fmla="*/ 8809 w 10737"/>
                <a:gd name="connsiteY4" fmla="*/ 14288 h 14287"/>
                <a:gd name="connsiteX5" fmla="*/ 10524 w 10737"/>
                <a:gd name="connsiteY5" fmla="*/ 10858 h 14287"/>
                <a:gd name="connsiteX6" fmla="*/ 3094 w 10737"/>
                <a:gd name="connsiteY6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37" h="14287">
                  <a:moveTo>
                    <a:pt x="3094" y="0"/>
                  </a:moveTo>
                  <a:cubicBezTo>
                    <a:pt x="1951" y="572"/>
                    <a:pt x="808" y="1714"/>
                    <a:pt x="237" y="2286"/>
                  </a:cubicBezTo>
                  <a:cubicBezTo>
                    <a:pt x="-335" y="3429"/>
                    <a:pt x="237" y="5715"/>
                    <a:pt x="808" y="6858"/>
                  </a:cubicBezTo>
                  <a:cubicBezTo>
                    <a:pt x="2523" y="9144"/>
                    <a:pt x="4809" y="11430"/>
                    <a:pt x="6523" y="13716"/>
                  </a:cubicBezTo>
                  <a:cubicBezTo>
                    <a:pt x="7095" y="14288"/>
                    <a:pt x="8238" y="14288"/>
                    <a:pt x="8809" y="14288"/>
                  </a:cubicBezTo>
                  <a:cubicBezTo>
                    <a:pt x="10524" y="13716"/>
                    <a:pt x="11095" y="12573"/>
                    <a:pt x="10524" y="10858"/>
                  </a:cubicBezTo>
                  <a:cubicBezTo>
                    <a:pt x="9381" y="6287"/>
                    <a:pt x="8238" y="1714"/>
                    <a:pt x="3094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5" name="Dowolny kształt: kształt 554">
              <a:extLst>
                <a:ext uri="{FF2B5EF4-FFF2-40B4-BE49-F238E27FC236}">
                  <a16:creationId xmlns:a16="http://schemas.microsoft.com/office/drawing/2014/main" id="{99497E36-9EA5-4BDC-83AF-ACAEA4248543}"/>
                </a:ext>
              </a:extLst>
            </p:cNvPr>
            <p:cNvSpPr/>
            <p:nvPr/>
          </p:nvSpPr>
          <p:spPr>
            <a:xfrm>
              <a:off x="7025516" y="2908152"/>
              <a:ext cx="9829" cy="13940"/>
            </a:xfrm>
            <a:custGeom>
              <a:avLst/>
              <a:gdLst>
                <a:gd name="connsiteX0" fmla="*/ 6972 w 9829"/>
                <a:gd name="connsiteY0" fmla="*/ 0 h 13940"/>
                <a:gd name="connsiteX1" fmla="*/ 3543 w 9829"/>
                <a:gd name="connsiteY1" fmla="*/ 1143 h 13940"/>
                <a:gd name="connsiteX2" fmla="*/ 113 w 9829"/>
                <a:gd name="connsiteY2" fmla="*/ 6858 h 13940"/>
                <a:gd name="connsiteX3" fmla="*/ 2400 w 9829"/>
                <a:gd name="connsiteY3" fmla="*/ 12573 h 13940"/>
                <a:gd name="connsiteX4" fmla="*/ 6400 w 9829"/>
                <a:gd name="connsiteY4" fmla="*/ 13716 h 13940"/>
                <a:gd name="connsiteX5" fmla="*/ 9829 w 9829"/>
                <a:gd name="connsiteY5" fmla="*/ 9144 h 13940"/>
                <a:gd name="connsiteX6" fmla="*/ 8686 w 9829"/>
                <a:gd name="connsiteY6" fmla="*/ 1715 h 13940"/>
                <a:gd name="connsiteX7" fmla="*/ 6972 w 9829"/>
                <a:gd name="connsiteY7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29" h="13940">
                  <a:moveTo>
                    <a:pt x="6972" y="0"/>
                  </a:moveTo>
                  <a:cubicBezTo>
                    <a:pt x="5828" y="0"/>
                    <a:pt x="4114" y="572"/>
                    <a:pt x="3543" y="1143"/>
                  </a:cubicBezTo>
                  <a:cubicBezTo>
                    <a:pt x="1828" y="2858"/>
                    <a:pt x="113" y="4572"/>
                    <a:pt x="113" y="6858"/>
                  </a:cubicBezTo>
                  <a:cubicBezTo>
                    <a:pt x="-458" y="8573"/>
                    <a:pt x="1257" y="10859"/>
                    <a:pt x="2400" y="12573"/>
                  </a:cubicBezTo>
                  <a:cubicBezTo>
                    <a:pt x="2971" y="13716"/>
                    <a:pt x="5828" y="14288"/>
                    <a:pt x="6400" y="13716"/>
                  </a:cubicBezTo>
                  <a:cubicBezTo>
                    <a:pt x="8115" y="12573"/>
                    <a:pt x="9258" y="10287"/>
                    <a:pt x="9829" y="9144"/>
                  </a:cubicBezTo>
                  <a:cubicBezTo>
                    <a:pt x="9258" y="6287"/>
                    <a:pt x="9258" y="4001"/>
                    <a:pt x="8686" y="1715"/>
                  </a:cubicBezTo>
                  <a:cubicBezTo>
                    <a:pt x="7543" y="1143"/>
                    <a:pt x="6972" y="0"/>
                    <a:pt x="69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6" name="Dowolny kształt: kształt 555">
              <a:extLst>
                <a:ext uri="{FF2B5EF4-FFF2-40B4-BE49-F238E27FC236}">
                  <a16:creationId xmlns:a16="http://schemas.microsoft.com/office/drawing/2014/main" id="{7C9D1EB4-C0D3-4982-82D5-8391B600E9A3}"/>
                </a:ext>
              </a:extLst>
            </p:cNvPr>
            <p:cNvSpPr/>
            <p:nvPr/>
          </p:nvSpPr>
          <p:spPr>
            <a:xfrm>
              <a:off x="11094050" y="4438058"/>
              <a:ext cx="10946" cy="22145"/>
            </a:xfrm>
            <a:custGeom>
              <a:avLst/>
              <a:gdLst>
                <a:gd name="connsiteX0" fmla="*/ 88 w 10946"/>
                <a:gd name="connsiteY0" fmla="*/ 0 h 22145"/>
                <a:gd name="connsiteX1" fmla="*/ 4660 w 10946"/>
                <a:gd name="connsiteY1" fmla="*/ 21717 h 22145"/>
                <a:gd name="connsiteX2" fmla="*/ 6947 w 10946"/>
                <a:gd name="connsiteY2" fmla="*/ 21717 h 22145"/>
                <a:gd name="connsiteX3" fmla="*/ 10947 w 10946"/>
                <a:gd name="connsiteY3" fmla="*/ 16574 h 22145"/>
                <a:gd name="connsiteX4" fmla="*/ 88 w 10946"/>
                <a:gd name="connsiteY4" fmla="*/ 0 h 2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6" h="22145">
                  <a:moveTo>
                    <a:pt x="88" y="0"/>
                  </a:moveTo>
                  <a:cubicBezTo>
                    <a:pt x="-483" y="7429"/>
                    <a:pt x="1803" y="14859"/>
                    <a:pt x="4660" y="21717"/>
                  </a:cubicBezTo>
                  <a:cubicBezTo>
                    <a:pt x="4660" y="22289"/>
                    <a:pt x="6375" y="22289"/>
                    <a:pt x="6947" y="21717"/>
                  </a:cubicBezTo>
                  <a:cubicBezTo>
                    <a:pt x="9233" y="21146"/>
                    <a:pt x="10947" y="18288"/>
                    <a:pt x="10947" y="16574"/>
                  </a:cubicBezTo>
                  <a:cubicBezTo>
                    <a:pt x="9804" y="9716"/>
                    <a:pt x="6375" y="4001"/>
                    <a:pt x="8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7" name="Dowolny kształt: kształt 556">
              <a:extLst>
                <a:ext uri="{FF2B5EF4-FFF2-40B4-BE49-F238E27FC236}">
                  <a16:creationId xmlns:a16="http://schemas.microsoft.com/office/drawing/2014/main" id="{D7E13B7F-13C7-4542-8145-F49C79A5FF8C}"/>
                </a:ext>
              </a:extLst>
            </p:cNvPr>
            <p:cNvSpPr/>
            <p:nvPr/>
          </p:nvSpPr>
          <p:spPr>
            <a:xfrm>
              <a:off x="8763908" y="2027408"/>
              <a:ext cx="11912" cy="9778"/>
            </a:xfrm>
            <a:custGeom>
              <a:avLst/>
              <a:gdLst>
                <a:gd name="connsiteX0" fmla="*/ 3653 w 11912"/>
                <a:gd name="connsiteY0" fmla="*/ 9779 h 9778"/>
                <a:gd name="connsiteX1" fmla="*/ 7082 w 11912"/>
                <a:gd name="connsiteY1" fmla="*/ 9779 h 9778"/>
                <a:gd name="connsiteX2" fmla="*/ 11654 w 11912"/>
                <a:gd name="connsiteY2" fmla="*/ 3492 h 9778"/>
                <a:gd name="connsiteX3" fmla="*/ 5939 w 11912"/>
                <a:gd name="connsiteY3" fmla="*/ 63 h 9778"/>
                <a:gd name="connsiteX4" fmla="*/ 224 w 11912"/>
                <a:gd name="connsiteY4" fmla="*/ 5207 h 9778"/>
                <a:gd name="connsiteX5" fmla="*/ 3653 w 11912"/>
                <a:gd name="connsiteY5" fmla="*/ 9779 h 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12" h="9778">
                  <a:moveTo>
                    <a:pt x="3653" y="9779"/>
                  </a:moveTo>
                  <a:cubicBezTo>
                    <a:pt x="5368" y="9779"/>
                    <a:pt x="5939" y="9779"/>
                    <a:pt x="7082" y="9779"/>
                  </a:cubicBezTo>
                  <a:cubicBezTo>
                    <a:pt x="9940" y="9779"/>
                    <a:pt x="12797" y="5778"/>
                    <a:pt x="11654" y="3492"/>
                  </a:cubicBezTo>
                  <a:cubicBezTo>
                    <a:pt x="10511" y="1778"/>
                    <a:pt x="8225" y="635"/>
                    <a:pt x="5939" y="63"/>
                  </a:cubicBezTo>
                  <a:cubicBezTo>
                    <a:pt x="2510" y="-508"/>
                    <a:pt x="-919" y="2921"/>
                    <a:pt x="224" y="5207"/>
                  </a:cubicBezTo>
                  <a:cubicBezTo>
                    <a:pt x="1367" y="6921"/>
                    <a:pt x="3082" y="8636"/>
                    <a:pt x="3653" y="977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8" name="Dowolny kształt: kształt 557">
              <a:extLst>
                <a:ext uri="{FF2B5EF4-FFF2-40B4-BE49-F238E27FC236}">
                  <a16:creationId xmlns:a16="http://schemas.microsoft.com/office/drawing/2014/main" id="{F070CB45-CA8F-476D-9142-F5AC286913DB}"/>
                </a:ext>
              </a:extLst>
            </p:cNvPr>
            <p:cNvSpPr/>
            <p:nvPr/>
          </p:nvSpPr>
          <p:spPr>
            <a:xfrm>
              <a:off x="8822693" y="2029040"/>
              <a:ext cx="8984" cy="7575"/>
            </a:xfrm>
            <a:custGeom>
              <a:avLst/>
              <a:gdLst>
                <a:gd name="connsiteX0" fmla="*/ 4305 w 8984"/>
                <a:gd name="connsiteY0" fmla="*/ 7575 h 7575"/>
                <a:gd name="connsiteX1" fmla="*/ 8877 w 8984"/>
                <a:gd name="connsiteY1" fmla="*/ 3003 h 7575"/>
                <a:gd name="connsiteX2" fmla="*/ 3733 w 8984"/>
                <a:gd name="connsiteY2" fmla="*/ 146 h 7575"/>
                <a:gd name="connsiteX3" fmla="*/ 304 w 8984"/>
                <a:gd name="connsiteY3" fmla="*/ 4718 h 7575"/>
                <a:gd name="connsiteX4" fmla="*/ 4305 w 8984"/>
                <a:gd name="connsiteY4" fmla="*/ 7575 h 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84" h="7575">
                  <a:moveTo>
                    <a:pt x="4305" y="7575"/>
                  </a:moveTo>
                  <a:cubicBezTo>
                    <a:pt x="7733" y="7004"/>
                    <a:pt x="9448" y="4718"/>
                    <a:pt x="8877" y="3003"/>
                  </a:cubicBezTo>
                  <a:cubicBezTo>
                    <a:pt x="8305" y="717"/>
                    <a:pt x="6019" y="-426"/>
                    <a:pt x="3733" y="146"/>
                  </a:cubicBezTo>
                  <a:cubicBezTo>
                    <a:pt x="1447" y="146"/>
                    <a:pt x="-839" y="3003"/>
                    <a:pt x="304" y="4718"/>
                  </a:cubicBezTo>
                  <a:cubicBezTo>
                    <a:pt x="1447" y="5861"/>
                    <a:pt x="3162" y="6432"/>
                    <a:pt x="4305" y="757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9" name="Dowolny kształt: kształt 558">
              <a:extLst>
                <a:ext uri="{FF2B5EF4-FFF2-40B4-BE49-F238E27FC236}">
                  <a16:creationId xmlns:a16="http://schemas.microsoft.com/office/drawing/2014/main" id="{FACC55B1-4EFB-426A-BDF0-C539280DC351}"/>
                </a:ext>
              </a:extLst>
            </p:cNvPr>
            <p:cNvSpPr/>
            <p:nvPr/>
          </p:nvSpPr>
          <p:spPr>
            <a:xfrm>
              <a:off x="6566559" y="2121769"/>
              <a:ext cx="11585" cy="9715"/>
            </a:xfrm>
            <a:custGeom>
              <a:avLst/>
              <a:gdLst>
                <a:gd name="connsiteX0" fmla="*/ 156 w 11585"/>
                <a:gd name="connsiteY0" fmla="*/ 2858 h 9715"/>
                <a:gd name="connsiteX1" fmla="*/ 1299 w 11585"/>
                <a:gd name="connsiteY1" fmla="*/ 6858 h 9715"/>
                <a:gd name="connsiteX2" fmla="*/ 7014 w 11585"/>
                <a:gd name="connsiteY2" fmla="*/ 9715 h 9715"/>
                <a:gd name="connsiteX3" fmla="*/ 11586 w 11585"/>
                <a:gd name="connsiteY3" fmla="*/ 5715 h 9715"/>
                <a:gd name="connsiteX4" fmla="*/ 9871 w 11585"/>
                <a:gd name="connsiteY4" fmla="*/ 1714 h 9715"/>
                <a:gd name="connsiteX5" fmla="*/ 3585 w 11585"/>
                <a:gd name="connsiteY5" fmla="*/ 0 h 9715"/>
                <a:gd name="connsiteX6" fmla="*/ 156 w 11585"/>
                <a:gd name="connsiteY6" fmla="*/ 2858 h 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85" h="9715">
                  <a:moveTo>
                    <a:pt x="156" y="2858"/>
                  </a:moveTo>
                  <a:cubicBezTo>
                    <a:pt x="-416" y="4000"/>
                    <a:pt x="727" y="5715"/>
                    <a:pt x="1299" y="6858"/>
                  </a:cubicBezTo>
                  <a:cubicBezTo>
                    <a:pt x="2442" y="9144"/>
                    <a:pt x="4728" y="9715"/>
                    <a:pt x="7014" y="9715"/>
                  </a:cubicBezTo>
                  <a:cubicBezTo>
                    <a:pt x="9300" y="9715"/>
                    <a:pt x="11014" y="8001"/>
                    <a:pt x="11586" y="5715"/>
                  </a:cubicBezTo>
                  <a:cubicBezTo>
                    <a:pt x="11014" y="4572"/>
                    <a:pt x="10443" y="2286"/>
                    <a:pt x="9871" y="1714"/>
                  </a:cubicBezTo>
                  <a:cubicBezTo>
                    <a:pt x="8157" y="571"/>
                    <a:pt x="5871" y="0"/>
                    <a:pt x="3585" y="0"/>
                  </a:cubicBezTo>
                  <a:cubicBezTo>
                    <a:pt x="2442" y="571"/>
                    <a:pt x="727" y="1714"/>
                    <a:pt x="156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0" name="Dowolny kształt: kształt 559">
              <a:extLst>
                <a:ext uri="{FF2B5EF4-FFF2-40B4-BE49-F238E27FC236}">
                  <a16:creationId xmlns:a16="http://schemas.microsoft.com/office/drawing/2014/main" id="{DEF24212-6989-44C9-A796-0F680404A061}"/>
                </a:ext>
              </a:extLst>
            </p:cNvPr>
            <p:cNvSpPr/>
            <p:nvPr/>
          </p:nvSpPr>
          <p:spPr>
            <a:xfrm>
              <a:off x="10143734" y="4343761"/>
              <a:ext cx="15430" cy="7013"/>
            </a:xfrm>
            <a:custGeom>
              <a:avLst/>
              <a:gdLst>
                <a:gd name="connsiteX0" fmla="*/ 14859 w 15430"/>
                <a:gd name="connsiteY0" fmla="*/ 5715 h 7013"/>
                <a:gd name="connsiteX1" fmla="*/ 15430 w 15430"/>
                <a:gd name="connsiteY1" fmla="*/ 4001 h 7013"/>
                <a:gd name="connsiteX2" fmla="*/ 12573 w 15430"/>
                <a:gd name="connsiteY2" fmla="*/ 571 h 7013"/>
                <a:gd name="connsiteX3" fmla="*/ 8001 w 15430"/>
                <a:gd name="connsiteY3" fmla="*/ 0 h 7013"/>
                <a:gd name="connsiteX4" fmla="*/ 0 w 15430"/>
                <a:gd name="connsiteY4" fmla="*/ 571 h 7013"/>
                <a:gd name="connsiteX5" fmla="*/ 10858 w 15430"/>
                <a:gd name="connsiteY5" fmla="*/ 6858 h 7013"/>
                <a:gd name="connsiteX6" fmla="*/ 14859 w 15430"/>
                <a:gd name="connsiteY6" fmla="*/ 5715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30" h="7013">
                  <a:moveTo>
                    <a:pt x="14859" y="5715"/>
                  </a:moveTo>
                  <a:cubicBezTo>
                    <a:pt x="15430" y="5715"/>
                    <a:pt x="15430" y="4001"/>
                    <a:pt x="15430" y="4001"/>
                  </a:cubicBezTo>
                  <a:cubicBezTo>
                    <a:pt x="14859" y="2858"/>
                    <a:pt x="13716" y="1143"/>
                    <a:pt x="12573" y="571"/>
                  </a:cubicBezTo>
                  <a:cubicBezTo>
                    <a:pt x="11430" y="0"/>
                    <a:pt x="9715" y="0"/>
                    <a:pt x="8001" y="0"/>
                  </a:cubicBezTo>
                  <a:cubicBezTo>
                    <a:pt x="5143" y="0"/>
                    <a:pt x="2858" y="571"/>
                    <a:pt x="0" y="571"/>
                  </a:cubicBezTo>
                  <a:cubicBezTo>
                    <a:pt x="3429" y="2858"/>
                    <a:pt x="7429" y="5144"/>
                    <a:pt x="10858" y="6858"/>
                  </a:cubicBezTo>
                  <a:cubicBezTo>
                    <a:pt x="12001" y="7429"/>
                    <a:pt x="13716" y="6286"/>
                    <a:pt x="14859" y="5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1" name="Dowolny kształt: kształt 560">
              <a:extLst>
                <a:ext uri="{FF2B5EF4-FFF2-40B4-BE49-F238E27FC236}">
                  <a16:creationId xmlns:a16="http://schemas.microsoft.com/office/drawing/2014/main" id="{A68B2369-8A92-4A00-976E-D2A2BCFEA4D2}"/>
                </a:ext>
              </a:extLst>
            </p:cNvPr>
            <p:cNvSpPr/>
            <p:nvPr/>
          </p:nvSpPr>
          <p:spPr>
            <a:xfrm>
              <a:off x="10665276" y="4368192"/>
              <a:ext cx="12238" cy="7572"/>
            </a:xfrm>
            <a:custGeom>
              <a:avLst/>
              <a:gdLst>
                <a:gd name="connsiteX0" fmla="*/ 808 w 12238"/>
                <a:gd name="connsiteY0" fmla="*/ 3000 h 7572"/>
                <a:gd name="connsiteX1" fmla="*/ 237 w 12238"/>
                <a:gd name="connsiteY1" fmla="*/ 4715 h 7572"/>
                <a:gd name="connsiteX2" fmla="*/ 2523 w 12238"/>
                <a:gd name="connsiteY2" fmla="*/ 7572 h 7572"/>
                <a:gd name="connsiteX3" fmla="*/ 11095 w 12238"/>
                <a:gd name="connsiteY3" fmla="*/ 7001 h 7572"/>
                <a:gd name="connsiteX4" fmla="*/ 12238 w 12238"/>
                <a:gd name="connsiteY4" fmla="*/ 5287 h 7572"/>
                <a:gd name="connsiteX5" fmla="*/ 11667 w 12238"/>
                <a:gd name="connsiteY5" fmla="*/ 3000 h 7572"/>
                <a:gd name="connsiteX6" fmla="*/ 808 w 12238"/>
                <a:gd name="connsiteY6" fmla="*/ 3000 h 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38" h="7572">
                  <a:moveTo>
                    <a:pt x="808" y="3000"/>
                  </a:moveTo>
                  <a:cubicBezTo>
                    <a:pt x="237" y="3572"/>
                    <a:pt x="-335" y="4715"/>
                    <a:pt x="237" y="4715"/>
                  </a:cubicBezTo>
                  <a:cubicBezTo>
                    <a:pt x="808" y="5858"/>
                    <a:pt x="1951" y="7572"/>
                    <a:pt x="2523" y="7572"/>
                  </a:cubicBezTo>
                  <a:cubicBezTo>
                    <a:pt x="5380" y="7572"/>
                    <a:pt x="8238" y="7001"/>
                    <a:pt x="11095" y="7001"/>
                  </a:cubicBezTo>
                  <a:cubicBezTo>
                    <a:pt x="11667" y="7001"/>
                    <a:pt x="12238" y="5858"/>
                    <a:pt x="12238" y="5287"/>
                  </a:cubicBezTo>
                  <a:cubicBezTo>
                    <a:pt x="12238" y="4715"/>
                    <a:pt x="12238" y="3572"/>
                    <a:pt x="11667" y="3000"/>
                  </a:cubicBezTo>
                  <a:cubicBezTo>
                    <a:pt x="9381" y="-1000"/>
                    <a:pt x="4809" y="-1000"/>
                    <a:pt x="808" y="300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2" name="Dowolny kształt: kształt 561">
              <a:extLst>
                <a:ext uri="{FF2B5EF4-FFF2-40B4-BE49-F238E27FC236}">
                  <a16:creationId xmlns:a16="http://schemas.microsoft.com/office/drawing/2014/main" id="{2BA23F9C-7EF7-4BBA-A461-E78C813AF91F}"/>
                </a:ext>
              </a:extLst>
            </p:cNvPr>
            <p:cNvSpPr/>
            <p:nvPr/>
          </p:nvSpPr>
          <p:spPr>
            <a:xfrm>
              <a:off x="9226476" y="2321381"/>
              <a:ext cx="9143" cy="10806"/>
            </a:xfrm>
            <a:custGeom>
              <a:avLst/>
              <a:gdLst>
                <a:gd name="connsiteX0" fmla="*/ 4572 w 9143"/>
                <a:gd name="connsiteY0" fmla="*/ 10700 h 10806"/>
                <a:gd name="connsiteX1" fmla="*/ 9144 w 9143"/>
                <a:gd name="connsiteY1" fmla="*/ 5556 h 10806"/>
                <a:gd name="connsiteX2" fmla="*/ 6286 w 9143"/>
                <a:gd name="connsiteY2" fmla="*/ 413 h 10806"/>
                <a:gd name="connsiteX3" fmla="*/ 0 w 9143"/>
                <a:gd name="connsiteY3" fmla="*/ 5556 h 10806"/>
                <a:gd name="connsiteX4" fmla="*/ 4572 w 9143"/>
                <a:gd name="connsiteY4" fmla="*/ 10700 h 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3" h="10806">
                  <a:moveTo>
                    <a:pt x="4572" y="10700"/>
                  </a:moveTo>
                  <a:cubicBezTo>
                    <a:pt x="6858" y="11271"/>
                    <a:pt x="9144" y="9557"/>
                    <a:pt x="9144" y="5556"/>
                  </a:cubicBezTo>
                  <a:cubicBezTo>
                    <a:pt x="8573" y="4413"/>
                    <a:pt x="8001" y="2127"/>
                    <a:pt x="6286" y="413"/>
                  </a:cubicBezTo>
                  <a:cubicBezTo>
                    <a:pt x="4572" y="-1302"/>
                    <a:pt x="0" y="2699"/>
                    <a:pt x="0" y="5556"/>
                  </a:cubicBezTo>
                  <a:cubicBezTo>
                    <a:pt x="571" y="8414"/>
                    <a:pt x="2286" y="10128"/>
                    <a:pt x="4572" y="1070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3" name="Dowolny kształt: kształt 562">
              <a:extLst>
                <a:ext uri="{FF2B5EF4-FFF2-40B4-BE49-F238E27FC236}">
                  <a16:creationId xmlns:a16="http://schemas.microsoft.com/office/drawing/2014/main" id="{3D089039-90AB-4D8B-881A-458DAA7F864C}"/>
                </a:ext>
              </a:extLst>
            </p:cNvPr>
            <p:cNvSpPr/>
            <p:nvPr/>
          </p:nvSpPr>
          <p:spPr>
            <a:xfrm>
              <a:off x="6755310" y="2263711"/>
              <a:ext cx="18288" cy="8186"/>
            </a:xfrm>
            <a:custGeom>
              <a:avLst/>
              <a:gdLst>
                <a:gd name="connsiteX0" fmla="*/ 13144 w 18288"/>
                <a:gd name="connsiteY0" fmla="*/ 6076 h 8186"/>
                <a:gd name="connsiteX1" fmla="*/ 18288 w 18288"/>
                <a:gd name="connsiteY1" fmla="*/ 4362 h 8186"/>
                <a:gd name="connsiteX2" fmla="*/ 0 w 18288"/>
                <a:gd name="connsiteY2" fmla="*/ 361 h 8186"/>
                <a:gd name="connsiteX3" fmla="*/ 13144 w 18288"/>
                <a:gd name="connsiteY3" fmla="*/ 6076 h 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" h="8186">
                  <a:moveTo>
                    <a:pt x="13144" y="6076"/>
                  </a:moveTo>
                  <a:cubicBezTo>
                    <a:pt x="14859" y="5505"/>
                    <a:pt x="16573" y="4933"/>
                    <a:pt x="18288" y="4362"/>
                  </a:cubicBezTo>
                  <a:cubicBezTo>
                    <a:pt x="13144" y="-782"/>
                    <a:pt x="6287" y="-210"/>
                    <a:pt x="0" y="361"/>
                  </a:cubicBezTo>
                  <a:cubicBezTo>
                    <a:pt x="3429" y="9506"/>
                    <a:pt x="3429" y="9506"/>
                    <a:pt x="13144" y="607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4" name="Dowolny kształt: kształt 563">
              <a:extLst>
                <a:ext uri="{FF2B5EF4-FFF2-40B4-BE49-F238E27FC236}">
                  <a16:creationId xmlns:a16="http://schemas.microsoft.com/office/drawing/2014/main" id="{95AAC060-7079-48EC-BD98-498BAE928D49}"/>
                </a:ext>
              </a:extLst>
            </p:cNvPr>
            <p:cNvSpPr/>
            <p:nvPr/>
          </p:nvSpPr>
          <p:spPr>
            <a:xfrm>
              <a:off x="6754167" y="2264072"/>
              <a:ext cx="571" cy="571"/>
            </a:xfrm>
            <a:custGeom>
              <a:avLst/>
              <a:gdLst>
                <a:gd name="connsiteX0" fmla="*/ 572 w 571"/>
                <a:gd name="connsiteY0" fmla="*/ 572 h 571"/>
                <a:gd name="connsiteX1" fmla="*/ 572 w 571"/>
                <a:gd name="connsiteY1" fmla="*/ 0 h 571"/>
                <a:gd name="connsiteX2" fmla="*/ 0 w 571"/>
                <a:gd name="connsiteY2" fmla="*/ 0 h 571"/>
                <a:gd name="connsiteX3" fmla="*/ 0 w 571"/>
                <a:gd name="connsiteY3" fmla="*/ 572 h 571"/>
                <a:gd name="connsiteX4" fmla="*/ 572 w 571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572"/>
                  </a:moveTo>
                  <a:cubicBezTo>
                    <a:pt x="572" y="572"/>
                    <a:pt x="572" y="0"/>
                    <a:pt x="572" y="0"/>
                  </a:cubicBezTo>
                  <a:cubicBezTo>
                    <a:pt x="572" y="0"/>
                    <a:pt x="572" y="0"/>
                    <a:pt x="0" y="0"/>
                  </a:cubicBezTo>
                  <a:cubicBezTo>
                    <a:pt x="0" y="0"/>
                    <a:pt x="0" y="572"/>
                    <a:pt x="0" y="572"/>
                  </a:cubicBezTo>
                  <a:cubicBezTo>
                    <a:pt x="0" y="572"/>
                    <a:pt x="572" y="572"/>
                    <a:pt x="572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5" name="Dowolny kształt: kształt 564">
              <a:extLst>
                <a:ext uri="{FF2B5EF4-FFF2-40B4-BE49-F238E27FC236}">
                  <a16:creationId xmlns:a16="http://schemas.microsoft.com/office/drawing/2014/main" id="{F166F449-4094-4E92-8159-7B295EF6C51C}"/>
                </a:ext>
              </a:extLst>
            </p:cNvPr>
            <p:cNvSpPr/>
            <p:nvPr/>
          </p:nvSpPr>
          <p:spPr>
            <a:xfrm>
              <a:off x="10526067" y="4159861"/>
              <a:ext cx="14074" cy="10882"/>
            </a:xfrm>
            <a:custGeom>
              <a:avLst/>
              <a:gdLst>
                <a:gd name="connsiteX0" fmla="*/ 7429 w 14074"/>
                <a:gd name="connsiteY0" fmla="*/ 448 h 10882"/>
                <a:gd name="connsiteX1" fmla="*/ 0 w 14074"/>
                <a:gd name="connsiteY1" fmla="*/ 4449 h 10882"/>
                <a:gd name="connsiteX2" fmla="*/ 10287 w 14074"/>
                <a:gd name="connsiteY2" fmla="*/ 10164 h 10882"/>
                <a:gd name="connsiteX3" fmla="*/ 13716 w 14074"/>
                <a:gd name="connsiteY3" fmla="*/ 2734 h 10882"/>
                <a:gd name="connsiteX4" fmla="*/ 7429 w 14074"/>
                <a:gd name="connsiteY4" fmla="*/ 448 h 1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4" h="10882">
                  <a:moveTo>
                    <a:pt x="7429" y="448"/>
                  </a:moveTo>
                  <a:cubicBezTo>
                    <a:pt x="5144" y="1591"/>
                    <a:pt x="2286" y="2734"/>
                    <a:pt x="0" y="4449"/>
                  </a:cubicBezTo>
                  <a:cubicBezTo>
                    <a:pt x="3429" y="10735"/>
                    <a:pt x="5715" y="11878"/>
                    <a:pt x="10287" y="10164"/>
                  </a:cubicBezTo>
                  <a:cubicBezTo>
                    <a:pt x="13144" y="9021"/>
                    <a:pt x="14859" y="5020"/>
                    <a:pt x="13716" y="2734"/>
                  </a:cubicBezTo>
                  <a:cubicBezTo>
                    <a:pt x="12573" y="448"/>
                    <a:pt x="9716" y="-695"/>
                    <a:pt x="7429" y="44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6" name="Dowolny kształt: kształt 565">
              <a:extLst>
                <a:ext uri="{FF2B5EF4-FFF2-40B4-BE49-F238E27FC236}">
                  <a16:creationId xmlns:a16="http://schemas.microsoft.com/office/drawing/2014/main" id="{86B2E811-4E13-4184-945C-B9A20F53A370}"/>
                </a:ext>
              </a:extLst>
            </p:cNvPr>
            <p:cNvSpPr/>
            <p:nvPr/>
          </p:nvSpPr>
          <p:spPr>
            <a:xfrm>
              <a:off x="10521495" y="4144021"/>
              <a:ext cx="8572" cy="19716"/>
            </a:xfrm>
            <a:custGeom>
              <a:avLst/>
              <a:gdLst>
                <a:gd name="connsiteX0" fmla="*/ 8573 w 8572"/>
                <a:gd name="connsiteY0" fmla="*/ 3143 h 19716"/>
                <a:gd name="connsiteX1" fmla="*/ 8001 w 8572"/>
                <a:gd name="connsiteY1" fmla="*/ 857 h 19716"/>
                <a:gd name="connsiteX2" fmla="*/ 4572 w 8572"/>
                <a:gd name="connsiteY2" fmla="*/ 857 h 19716"/>
                <a:gd name="connsiteX3" fmla="*/ 0 w 8572"/>
                <a:gd name="connsiteY3" fmla="*/ 5429 h 19716"/>
                <a:gd name="connsiteX4" fmla="*/ 0 w 8572"/>
                <a:gd name="connsiteY4" fmla="*/ 19717 h 19716"/>
                <a:gd name="connsiteX5" fmla="*/ 4572 w 8572"/>
                <a:gd name="connsiteY5" fmla="*/ 19717 h 19716"/>
                <a:gd name="connsiteX6" fmla="*/ 8001 w 8572"/>
                <a:gd name="connsiteY6" fmla="*/ 10001 h 19716"/>
                <a:gd name="connsiteX7" fmla="*/ 8573 w 8572"/>
                <a:gd name="connsiteY7" fmla="*/ 3143 h 1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" h="19716">
                  <a:moveTo>
                    <a:pt x="8573" y="3143"/>
                  </a:moveTo>
                  <a:cubicBezTo>
                    <a:pt x="8573" y="2572"/>
                    <a:pt x="8001" y="1429"/>
                    <a:pt x="8001" y="857"/>
                  </a:cubicBezTo>
                  <a:cubicBezTo>
                    <a:pt x="6858" y="-286"/>
                    <a:pt x="5715" y="-286"/>
                    <a:pt x="4572" y="857"/>
                  </a:cubicBezTo>
                  <a:cubicBezTo>
                    <a:pt x="2858" y="2000"/>
                    <a:pt x="1714" y="3715"/>
                    <a:pt x="0" y="5429"/>
                  </a:cubicBezTo>
                  <a:cubicBezTo>
                    <a:pt x="0" y="10001"/>
                    <a:pt x="0" y="14573"/>
                    <a:pt x="0" y="19717"/>
                  </a:cubicBezTo>
                  <a:cubicBezTo>
                    <a:pt x="1714" y="19717"/>
                    <a:pt x="2858" y="19717"/>
                    <a:pt x="4572" y="19717"/>
                  </a:cubicBezTo>
                  <a:cubicBezTo>
                    <a:pt x="5715" y="16288"/>
                    <a:pt x="6858" y="13430"/>
                    <a:pt x="8001" y="10001"/>
                  </a:cubicBezTo>
                  <a:cubicBezTo>
                    <a:pt x="8573" y="7715"/>
                    <a:pt x="8573" y="5429"/>
                    <a:pt x="8573" y="3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7" name="Dowolny kształt: kształt 566">
              <a:extLst>
                <a:ext uri="{FF2B5EF4-FFF2-40B4-BE49-F238E27FC236}">
                  <a16:creationId xmlns:a16="http://schemas.microsoft.com/office/drawing/2014/main" id="{01BF6E00-24B0-4D1E-8CBC-5707575BC535}"/>
                </a:ext>
              </a:extLst>
            </p:cNvPr>
            <p:cNvSpPr/>
            <p:nvPr/>
          </p:nvSpPr>
          <p:spPr>
            <a:xfrm>
              <a:off x="10521066" y="4149451"/>
              <a:ext cx="428" cy="428"/>
            </a:xfrm>
            <a:custGeom>
              <a:avLst/>
              <a:gdLst>
                <a:gd name="connsiteX0" fmla="*/ 429 w 428"/>
                <a:gd name="connsiteY0" fmla="*/ 0 h 428"/>
                <a:gd name="connsiteX1" fmla="*/ 429 w 428"/>
                <a:gd name="connsiteY1" fmla="*/ 0 h 428"/>
                <a:gd name="connsiteX2" fmla="*/ 429 w 428"/>
                <a:gd name="connsiteY2" fmla="*/ 0 h 428"/>
                <a:gd name="connsiteX3" fmla="*/ 429 w 428"/>
                <a:gd name="connsiteY3" fmla="*/ 0 h 428"/>
                <a:gd name="connsiteX4" fmla="*/ 429 w 428"/>
                <a:gd name="connsiteY4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" h="428">
                  <a:moveTo>
                    <a:pt x="429" y="0"/>
                  </a:moveTo>
                  <a:cubicBezTo>
                    <a:pt x="429" y="0"/>
                    <a:pt x="429" y="0"/>
                    <a:pt x="429" y="0"/>
                  </a:cubicBezTo>
                  <a:cubicBezTo>
                    <a:pt x="-143" y="0"/>
                    <a:pt x="-143" y="571"/>
                    <a:pt x="429" y="0"/>
                  </a:cubicBezTo>
                  <a:cubicBezTo>
                    <a:pt x="-143" y="571"/>
                    <a:pt x="-143" y="571"/>
                    <a:pt x="429" y="0"/>
                  </a:cubicBezTo>
                  <a:cubicBezTo>
                    <a:pt x="-143" y="571"/>
                    <a:pt x="-143" y="571"/>
                    <a:pt x="4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8" name="Dowolny kształt: kształt 567">
              <a:extLst>
                <a:ext uri="{FF2B5EF4-FFF2-40B4-BE49-F238E27FC236}">
                  <a16:creationId xmlns:a16="http://schemas.microsoft.com/office/drawing/2014/main" id="{7C1BD414-4442-45B0-9699-1B719A50B968}"/>
                </a:ext>
              </a:extLst>
            </p:cNvPr>
            <p:cNvSpPr/>
            <p:nvPr/>
          </p:nvSpPr>
          <p:spPr>
            <a:xfrm>
              <a:off x="10525496" y="4163738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571 h 571"/>
                <a:gd name="connsiteX2" fmla="*/ 571 w 571"/>
                <a:gd name="connsiteY2" fmla="*/ 0 h 571"/>
                <a:gd name="connsiteX3" fmla="*/ 0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571" y="571"/>
                    <a:pt x="571" y="0"/>
                  </a:cubicBezTo>
                  <a:cubicBezTo>
                    <a:pt x="571" y="0"/>
                    <a:pt x="571" y="0"/>
                    <a:pt x="0" y="0"/>
                  </a:cubicBezTo>
                  <a:cubicBezTo>
                    <a:pt x="571" y="0"/>
                    <a:pt x="571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9" name="Dowolny kształt: kształt 568">
              <a:extLst>
                <a:ext uri="{FF2B5EF4-FFF2-40B4-BE49-F238E27FC236}">
                  <a16:creationId xmlns:a16="http://schemas.microsoft.com/office/drawing/2014/main" id="{227F8407-6558-4748-B0B3-22DFECBAA3E5}"/>
                </a:ext>
              </a:extLst>
            </p:cNvPr>
            <p:cNvSpPr/>
            <p:nvPr/>
          </p:nvSpPr>
          <p:spPr>
            <a:xfrm>
              <a:off x="6933394" y="4066930"/>
              <a:ext cx="8225" cy="9481"/>
            </a:xfrm>
            <a:custGeom>
              <a:avLst/>
              <a:gdLst>
                <a:gd name="connsiteX0" fmla="*/ 5368 w 8225"/>
                <a:gd name="connsiteY0" fmla="*/ 1367 h 9481"/>
                <a:gd name="connsiteX1" fmla="*/ 1367 w 8225"/>
                <a:gd name="connsiteY1" fmla="*/ 224 h 9481"/>
                <a:gd name="connsiteX2" fmla="*/ 224 w 8225"/>
                <a:gd name="connsiteY2" fmla="*/ 4225 h 9481"/>
                <a:gd name="connsiteX3" fmla="*/ 4225 w 8225"/>
                <a:gd name="connsiteY3" fmla="*/ 9368 h 9481"/>
                <a:gd name="connsiteX4" fmla="*/ 8225 w 8225"/>
                <a:gd name="connsiteY4" fmla="*/ 7082 h 9481"/>
                <a:gd name="connsiteX5" fmla="*/ 5368 w 8225"/>
                <a:gd name="connsiteY5" fmla="*/ 1367 h 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25" h="9481">
                  <a:moveTo>
                    <a:pt x="5368" y="1367"/>
                  </a:moveTo>
                  <a:cubicBezTo>
                    <a:pt x="4796" y="224"/>
                    <a:pt x="2510" y="-347"/>
                    <a:pt x="1367" y="224"/>
                  </a:cubicBezTo>
                  <a:cubicBezTo>
                    <a:pt x="224" y="796"/>
                    <a:pt x="-347" y="3082"/>
                    <a:pt x="224" y="4225"/>
                  </a:cubicBezTo>
                  <a:cubicBezTo>
                    <a:pt x="1367" y="5939"/>
                    <a:pt x="2510" y="8225"/>
                    <a:pt x="4225" y="9368"/>
                  </a:cubicBezTo>
                  <a:cubicBezTo>
                    <a:pt x="4796" y="9940"/>
                    <a:pt x="6511" y="8225"/>
                    <a:pt x="8225" y="7082"/>
                  </a:cubicBezTo>
                  <a:cubicBezTo>
                    <a:pt x="7654" y="5368"/>
                    <a:pt x="7082" y="3082"/>
                    <a:pt x="5368" y="136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0" name="Dowolny kształt: kształt 569">
              <a:extLst>
                <a:ext uri="{FF2B5EF4-FFF2-40B4-BE49-F238E27FC236}">
                  <a16:creationId xmlns:a16="http://schemas.microsoft.com/office/drawing/2014/main" id="{ABBFD263-487A-473D-B60B-A9D3EC5458DF}"/>
                </a:ext>
              </a:extLst>
            </p:cNvPr>
            <p:cNvSpPr/>
            <p:nvPr/>
          </p:nvSpPr>
          <p:spPr>
            <a:xfrm>
              <a:off x="6925465" y="4033436"/>
              <a:ext cx="10439" cy="8826"/>
            </a:xfrm>
            <a:custGeom>
              <a:avLst/>
              <a:gdLst>
                <a:gd name="connsiteX0" fmla="*/ 10439 w 10439"/>
                <a:gd name="connsiteY0" fmla="*/ 2858 h 8826"/>
                <a:gd name="connsiteX1" fmla="*/ 7582 w 10439"/>
                <a:gd name="connsiteY1" fmla="*/ 0 h 8826"/>
                <a:gd name="connsiteX2" fmla="*/ 152 w 10439"/>
                <a:gd name="connsiteY2" fmla="*/ 4572 h 8826"/>
                <a:gd name="connsiteX3" fmla="*/ 1867 w 10439"/>
                <a:gd name="connsiteY3" fmla="*/ 8573 h 8826"/>
                <a:gd name="connsiteX4" fmla="*/ 10439 w 10439"/>
                <a:gd name="connsiteY4" fmla="*/ 2858 h 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9" h="8826">
                  <a:moveTo>
                    <a:pt x="10439" y="2858"/>
                  </a:moveTo>
                  <a:cubicBezTo>
                    <a:pt x="9296" y="1714"/>
                    <a:pt x="8724" y="0"/>
                    <a:pt x="7582" y="0"/>
                  </a:cubicBezTo>
                  <a:cubicBezTo>
                    <a:pt x="4153" y="0"/>
                    <a:pt x="1295" y="1143"/>
                    <a:pt x="152" y="4572"/>
                  </a:cubicBezTo>
                  <a:cubicBezTo>
                    <a:pt x="-419" y="5715"/>
                    <a:pt x="723" y="8001"/>
                    <a:pt x="1867" y="8573"/>
                  </a:cubicBezTo>
                  <a:cubicBezTo>
                    <a:pt x="5296" y="9716"/>
                    <a:pt x="9296" y="6858"/>
                    <a:pt x="10439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1" name="Dowolny kształt: kształt 570">
              <a:extLst>
                <a:ext uri="{FF2B5EF4-FFF2-40B4-BE49-F238E27FC236}">
                  <a16:creationId xmlns:a16="http://schemas.microsoft.com/office/drawing/2014/main" id="{40D29DE9-F848-449C-86BF-178BCC8D1124}"/>
                </a:ext>
              </a:extLst>
            </p:cNvPr>
            <p:cNvSpPr/>
            <p:nvPr/>
          </p:nvSpPr>
          <p:spPr>
            <a:xfrm>
              <a:off x="6845964" y="2821147"/>
              <a:ext cx="11072" cy="9944"/>
            </a:xfrm>
            <a:custGeom>
              <a:avLst/>
              <a:gdLst>
                <a:gd name="connsiteX0" fmla="*/ 1929 w 11072"/>
                <a:gd name="connsiteY0" fmla="*/ 138 h 9944"/>
                <a:gd name="connsiteX1" fmla="*/ 214 w 11072"/>
                <a:gd name="connsiteY1" fmla="*/ 3567 h 9944"/>
                <a:gd name="connsiteX2" fmla="*/ 5929 w 11072"/>
                <a:gd name="connsiteY2" fmla="*/ 9853 h 9944"/>
                <a:gd name="connsiteX3" fmla="*/ 11073 w 11072"/>
                <a:gd name="connsiteY3" fmla="*/ 7567 h 9944"/>
                <a:gd name="connsiteX4" fmla="*/ 11073 w 11072"/>
                <a:gd name="connsiteY4" fmla="*/ 4710 h 9944"/>
                <a:gd name="connsiteX5" fmla="*/ 1929 w 11072"/>
                <a:gd name="connsiteY5" fmla="*/ 138 h 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72" h="9944">
                  <a:moveTo>
                    <a:pt x="1929" y="138"/>
                  </a:moveTo>
                  <a:cubicBezTo>
                    <a:pt x="214" y="710"/>
                    <a:pt x="-357" y="1852"/>
                    <a:pt x="214" y="3567"/>
                  </a:cubicBezTo>
                  <a:cubicBezTo>
                    <a:pt x="1357" y="6425"/>
                    <a:pt x="3072" y="9282"/>
                    <a:pt x="5929" y="9853"/>
                  </a:cubicBezTo>
                  <a:cubicBezTo>
                    <a:pt x="7644" y="10425"/>
                    <a:pt x="9358" y="8139"/>
                    <a:pt x="11073" y="7567"/>
                  </a:cubicBezTo>
                  <a:cubicBezTo>
                    <a:pt x="11073" y="5853"/>
                    <a:pt x="11073" y="5281"/>
                    <a:pt x="11073" y="4710"/>
                  </a:cubicBezTo>
                  <a:cubicBezTo>
                    <a:pt x="9358" y="710"/>
                    <a:pt x="5929" y="-434"/>
                    <a:pt x="1929" y="13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2" name="Dowolny kształt: kształt 571">
              <a:extLst>
                <a:ext uri="{FF2B5EF4-FFF2-40B4-BE49-F238E27FC236}">
                  <a16:creationId xmlns:a16="http://schemas.microsoft.com/office/drawing/2014/main" id="{F5AE1ED6-D334-4CD8-9BD0-6BAEB874E743}"/>
                </a:ext>
              </a:extLst>
            </p:cNvPr>
            <p:cNvSpPr/>
            <p:nvPr/>
          </p:nvSpPr>
          <p:spPr>
            <a:xfrm>
              <a:off x="6619219" y="3855128"/>
              <a:ext cx="8735" cy="10947"/>
            </a:xfrm>
            <a:custGeom>
              <a:avLst/>
              <a:gdLst>
                <a:gd name="connsiteX0" fmla="*/ 4646 w 8735"/>
                <a:gd name="connsiteY0" fmla="*/ 0 h 10947"/>
                <a:gd name="connsiteX1" fmla="*/ 74 w 8735"/>
                <a:gd name="connsiteY1" fmla="*/ 6858 h 10947"/>
                <a:gd name="connsiteX2" fmla="*/ 4646 w 8735"/>
                <a:gd name="connsiteY2" fmla="*/ 10859 h 10947"/>
                <a:gd name="connsiteX3" fmla="*/ 8646 w 8735"/>
                <a:gd name="connsiteY3" fmla="*/ 6858 h 10947"/>
                <a:gd name="connsiteX4" fmla="*/ 4646 w 8735"/>
                <a:gd name="connsiteY4" fmla="*/ 0 h 10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5" h="10947">
                  <a:moveTo>
                    <a:pt x="4646" y="0"/>
                  </a:moveTo>
                  <a:cubicBezTo>
                    <a:pt x="2360" y="0"/>
                    <a:pt x="-498" y="4001"/>
                    <a:pt x="74" y="6858"/>
                  </a:cubicBezTo>
                  <a:cubicBezTo>
                    <a:pt x="645" y="9144"/>
                    <a:pt x="2360" y="10287"/>
                    <a:pt x="4646" y="10859"/>
                  </a:cubicBezTo>
                  <a:cubicBezTo>
                    <a:pt x="6932" y="11430"/>
                    <a:pt x="9218" y="9144"/>
                    <a:pt x="8646" y="6858"/>
                  </a:cubicBezTo>
                  <a:cubicBezTo>
                    <a:pt x="9218" y="2858"/>
                    <a:pt x="6932" y="0"/>
                    <a:pt x="4646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3" name="Dowolny kształt: kształt 572">
              <a:extLst>
                <a:ext uri="{FF2B5EF4-FFF2-40B4-BE49-F238E27FC236}">
                  <a16:creationId xmlns:a16="http://schemas.microsoft.com/office/drawing/2014/main" id="{ACA40DFE-E3D2-4C42-BDE9-30557B6C1150}"/>
                </a:ext>
              </a:extLst>
            </p:cNvPr>
            <p:cNvSpPr/>
            <p:nvPr/>
          </p:nvSpPr>
          <p:spPr>
            <a:xfrm>
              <a:off x="6640185" y="3816266"/>
              <a:ext cx="7231" cy="13144"/>
            </a:xfrm>
            <a:custGeom>
              <a:avLst/>
              <a:gdLst>
                <a:gd name="connsiteX0" fmla="*/ 4826 w 7231"/>
                <a:gd name="connsiteY0" fmla="*/ 12573 h 13144"/>
                <a:gd name="connsiteX1" fmla="*/ 2540 w 7231"/>
                <a:gd name="connsiteY1" fmla="*/ 0 h 13144"/>
                <a:gd name="connsiteX2" fmla="*/ 825 w 7231"/>
                <a:gd name="connsiteY2" fmla="*/ 571 h 13144"/>
                <a:gd name="connsiteX3" fmla="*/ 2540 w 7231"/>
                <a:gd name="connsiteY3" fmla="*/ 13144 h 13144"/>
                <a:gd name="connsiteX4" fmla="*/ 4826 w 7231"/>
                <a:gd name="connsiteY4" fmla="*/ 12573 h 1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1" h="13144">
                  <a:moveTo>
                    <a:pt x="4826" y="12573"/>
                  </a:moveTo>
                  <a:cubicBezTo>
                    <a:pt x="8826" y="9716"/>
                    <a:pt x="7684" y="2286"/>
                    <a:pt x="2540" y="0"/>
                  </a:cubicBezTo>
                  <a:cubicBezTo>
                    <a:pt x="1969" y="0"/>
                    <a:pt x="825" y="0"/>
                    <a:pt x="825" y="571"/>
                  </a:cubicBezTo>
                  <a:cubicBezTo>
                    <a:pt x="-889" y="5143"/>
                    <a:pt x="254" y="9144"/>
                    <a:pt x="2540" y="13144"/>
                  </a:cubicBezTo>
                  <a:cubicBezTo>
                    <a:pt x="3111" y="13144"/>
                    <a:pt x="4255" y="13144"/>
                    <a:pt x="4826" y="125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4" name="Dowolny kształt: kształt 573">
              <a:extLst>
                <a:ext uri="{FF2B5EF4-FFF2-40B4-BE49-F238E27FC236}">
                  <a16:creationId xmlns:a16="http://schemas.microsoft.com/office/drawing/2014/main" id="{EA5D6944-6426-4B5B-9B36-6C89BB7E9BA8}"/>
                </a:ext>
              </a:extLst>
            </p:cNvPr>
            <p:cNvSpPr/>
            <p:nvPr/>
          </p:nvSpPr>
          <p:spPr>
            <a:xfrm>
              <a:off x="6615864" y="3814234"/>
              <a:ext cx="10858" cy="7286"/>
            </a:xfrm>
            <a:custGeom>
              <a:avLst/>
              <a:gdLst>
                <a:gd name="connsiteX0" fmla="*/ 572 w 10858"/>
                <a:gd name="connsiteY0" fmla="*/ 2032 h 7286"/>
                <a:gd name="connsiteX1" fmla="*/ 0 w 10858"/>
                <a:gd name="connsiteY1" fmla="*/ 6033 h 7286"/>
                <a:gd name="connsiteX2" fmla="*/ 1714 w 10858"/>
                <a:gd name="connsiteY2" fmla="*/ 7175 h 7286"/>
                <a:gd name="connsiteX3" fmla="*/ 10287 w 10858"/>
                <a:gd name="connsiteY3" fmla="*/ 3747 h 7286"/>
                <a:gd name="connsiteX4" fmla="*/ 10858 w 10858"/>
                <a:gd name="connsiteY4" fmla="*/ 1460 h 7286"/>
                <a:gd name="connsiteX5" fmla="*/ 9144 w 10858"/>
                <a:gd name="connsiteY5" fmla="*/ 318 h 7286"/>
                <a:gd name="connsiteX6" fmla="*/ 572 w 10858"/>
                <a:gd name="connsiteY6" fmla="*/ 2032 h 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58" h="7286">
                  <a:moveTo>
                    <a:pt x="572" y="2032"/>
                  </a:moveTo>
                  <a:cubicBezTo>
                    <a:pt x="0" y="2603"/>
                    <a:pt x="0" y="4890"/>
                    <a:pt x="0" y="6033"/>
                  </a:cubicBezTo>
                  <a:cubicBezTo>
                    <a:pt x="0" y="6604"/>
                    <a:pt x="1143" y="7175"/>
                    <a:pt x="1714" y="7175"/>
                  </a:cubicBezTo>
                  <a:cubicBezTo>
                    <a:pt x="5143" y="7747"/>
                    <a:pt x="8001" y="6033"/>
                    <a:pt x="10287" y="3747"/>
                  </a:cubicBezTo>
                  <a:cubicBezTo>
                    <a:pt x="10858" y="3175"/>
                    <a:pt x="10858" y="2032"/>
                    <a:pt x="10858" y="1460"/>
                  </a:cubicBezTo>
                  <a:cubicBezTo>
                    <a:pt x="10287" y="889"/>
                    <a:pt x="9715" y="318"/>
                    <a:pt x="9144" y="318"/>
                  </a:cubicBezTo>
                  <a:cubicBezTo>
                    <a:pt x="6287" y="-254"/>
                    <a:pt x="2858" y="-254"/>
                    <a:pt x="572" y="203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5" name="Dowolny kształt: kształt 574">
              <a:extLst>
                <a:ext uri="{FF2B5EF4-FFF2-40B4-BE49-F238E27FC236}">
                  <a16:creationId xmlns:a16="http://schemas.microsoft.com/office/drawing/2014/main" id="{355C4B62-6618-42A1-8F90-A0120D5CD842}"/>
                </a:ext>
              </a:extLst>
            </p:cNvPr>
            <p:cNvSpPr/>
            <p:nvPr/>
          </p:nvSpPr>
          <p:spPr>
            <a:xfrm>
              <a:off x="6701437" y="3935199"/>
              <a:ext cx="9296" cy="6797"/>
            </a:xfrm>
            <a:custGeom>
              <a:avLst/>
              <a:gdLst>
                <a:gd name="connsiteX0" fmla="*/ 7581 w 9296"/>
                <a:gd name="connsiteY0" fmla="*/ 6225 h 6797"/>
                <a:gd name="connsiteX1" fmla="*/ 9296 w 9296"/>
                <a:gd name="connsiteY1" fmla="*/ 5083 h 6797"/>
                <a:gd name="connsiteX2" fmla="*/ 8153 w 9296"/>
                <a:gd name="connsiteY2" fmla="*/ 1082 h 6797"/>
                <a:gd name="connsiteX3" fmla="*/ 1866 w 9296"/>
                <a:gd name="connsiteY3" fmla="*/ 1082 h 6797"/>
                <a:gd name="connsiteX4" fmla="*/ 152 w 9296"/>
                <a:gd name="connsiteY4" fmla="*/ 4511 h 6797"/>
                <a:gd name="connsiteX5" fmla="*/ 3581 w 9296"/>
                <a:gd name="connsiteY5" fmla="*/ 6797 h 6797"/>
                <a:gd name="connsiteX6" fmla="*/ 7581 w 9296"/>
                <a:gd name="connsiteY6" fmla="*/ 6225 h 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96" h="6797">
                  <a:moveTo>
                    <a:pt x="7581" y="6225"/>
                  </a:moveTo>
                  <a:cubicBezTo>
                    <a:pt x="8153" y="6225"/>
                    <a:pt x="9296" y="5083"/>
                    <a:pt x="9296" y="5083"/>
                  </a:cubicBezTo>
                  <a:cubicBezTo>
                    <a:pt x="9296" y="3940"/>
                    <a:pt x="8725" y="2225"/>
                    <a:pt x="8153" y="1082"/>
                  </a:cubicBezTo>
                  <a:cubicBezTo>
                    <a:pt x="6439" y="-632"/>
                    <a:pt x="4152" y="-61"/>
                    <a:pt x="1866" y="1082"/>
                  </a:cubicBezTo>
                  <a:cubicBezTo>
                    <a:pt x="724" y="1653"/>
                    <a:pt x="-420" y="3940"/>
                    <a:pt x="152" y="4511"/>
                  </a:cubicBezTo>
                  <a:cubicBezTo>
                    <a:pt x="152" y="5654"/>
                    <a:pt x="2438" y="6225"/>
                    <a:pt x="3581" y="6797"/>
                  </a:cubicBezTo>
                  <a:cubicBezTo>
                    <a:pt x="4724" y="6797"/>
                    <a:pt x="6439" y="6797"/>
                    <a:pt x="7581" y="622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6" name="Dowolny kształt: kształt 575">
              <a:extLst>
                <a:ext uri="{FF2B5EF4-FFF2-40B4-BE49-F238E27FC236}">
                  <a16:creationId xmlns:a16="http://schemas.microsoft.com/office/drawing/2014/main" id="{8B793764-52D7-4ACC-9A96-6A23E809A12E}"/>
                </a:ext>
              </a:extLst>
            </p:cNvPr>
            <p:cNvSpPr/>
            <p:nvPr/>
          </p:nvSpPr>
          <p:spPr>
            <a:xfrm>
              <a:off x="11082708" y="4432914"/>
              <a:ext cx="1714" cy="571"/>
            </a:xfrm>
            <a:custGeom>
              <a:avLst/>
              <a:gdLst>
                <a:gd name="connsiteX0" fmla="*/ 0 w 1714"/>
                <a:gd name="connsiteY0" fmla="*/ 0 h 571"/>
                <a:gd name="connsiteX1" fmla="*/ 572 w 1714"/>
                <a:gd name="connsiteY1" fmla="*/ 572 h 571"/>
                <a:gd name="connsiteX2" fmla="*/ 1715 w 1714"/>
                <a:gd name="connsiteY2" fmla="*/ 572 h 571"/>
                <a:gd name="connsiteX3" fmla="*/ 1143 w 1714"/>
                <a:gd name="connsiteY3" fmla="*/ 0 h 571"/>
                <a:gd name="connsiteX4" fmla="*/ 0 w 1714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571">
                  <a:moveTo>
                    <a:pt x="0" y="0"/>
                  </a:moveTo>
                  <a:cubicBezTo>
                    <a:pt x="0" y="0"/>
                    <a:pt x="572" y="572"/>
                    <a:pt x="572" y="572"/>
                  </a:cubicBezTo>
                  <a:cubicBezTo>
                    <a:pt x="1143" y="572"/>
                    <a:pt x="1143" y="572"/>
                    <a:pt x="1715" y="572"/>
                  </a:cubicBezTo>
                  <a:cubicBezTo>
                    <a:pt x="1715" y="572"/>
                    <a:pt x="1143" y="0"/>
                    <a:pt x="1143" y="0"/>
                  </a:cubicBezTo>
                  <a:cubicBezTo>
                    <a:pt x="572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7" name="Dowolny kształt: kształt 576">
              <a:extLst>
                <a:ext uri="{FF2B5EF4-FFF2-40B4-BE49-F238E27FC236}">
                  <a16:creationId xmlns:a16="http://schemas.microsoft.com/office/drawing/2014/main" id="{B1B76F7E-98EE-4969-A6D2-002E6F0D0AB0}"/>
                </a:ext>
              </a:extLst>
            </p:cNvPr>
            <p:cNvSpPr/>
            <p:nvPr/>
          </p:nvSpPr>
          <p:spPr>
            <a:xfrm>
              <a:off x="11065563" y="4424097"/>
              <a:ext cx="17145" cy="8817"/>
            </a:xfrm>
            <a:custGeom>
              <a:avLst/>
              <a:gdLst>
                <a:gd name="connsiteX0" fmla="*/ 0 w 17145"/>
                <a:gd name="connsiteY0" fmla="*/ 245 h 8817"/>
                <a:gd name="connsiteX1" fmla="*/ 17145 w 17145"/>
                <a:gd name="connsiteY1" fmla="*/ 8817 h 8817"/>
                <a:gd name="connsiteX2" fmla="*/ 0 w 17145"/>
                <a:gd name="connsiteY2" fmla="*/ 245 h 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" h="8817">
                  <a:moveTo>
                    <a:pt x="0" y="245"/>
                  </a:moveTo>
                  <a:cubicBezTo>
                    <a:pt x="4572" y="5960"/>
                    <a:pt x="9716" y="8817"/>
                    <a:pt x="17145" y="8817"/>
                  </a:cubicBezTo>
                  <a:cubicBezTo>
                    <a:pt x="13145" y="1960"/>
                    <a:pt x="7430" y="-898"/>
                    <a:pt x="0" y="24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8" name="Dowolny kształt: kształt 577">
              <a:extLst>
                <a:ext uri="{FF2B5EF4-FFF2-40B4-BE49-F238E27FC236}">
                  <a16:creationId xmlns:a16="http://schemas.microsoft.com/office/drawing/2014/main" id="{8DB4D548-502D-47D8-BA1E-EED8C8AA3DB2}"/>
                </a:ext>
              </a:extLst>
            </p:cNvPr>
            <p:cNvSpPr/>
            <p:nvPr/>
          </p:nvSpPr>
          <p:spPr>
            <a:xfrm>
              <a:off x="10599842" y="4321472"/>
              <a:ext cx="30809" cy="64008"/>
            </a:xfrm>
            <a:custGeom>
              <a:avLst/>
              <a:gdLst>
                <a:gd name="connsiteX0" fmla="*/ 520 w 30809"/>
                <a:gd name="connsiteY0" fmla="*/ 61722 h 64008"/>
                <a:gd name="connsiteX1" fmla="*/ 6235 w 30809"/>
                <a:gd name="connsiteY1" fmla="*/ 63437 h 64008"/>
                <a:gd name="connsiteX2" fmla="*/ 11379 w 30809"/>
                <a:gd name="connsiteY2" fmla="*/ 60008 h 64008"/>
                <a:gd name="connsiteX3" fmla="*/ 11950 w 30809"/>
                <a:gd name="connsiteY3" fmla="*/ 60579 h 64008"/>
                <a:gd name="connsiteX4" fmla="*/ 11379 w 30809"/>
                <a:gd name="connsiteY4" fmla="*/ 60008 h 64008"/>
                <a:gd name="connsiteX5" fmla="*/ 15951 w 30809"/>
                <a:gd name="connsiteY5" fmla="*/ 59436 h 64008"/>
                <a:gd name="connsiteX6" fmla="*/ 13664 w 30809"/>
                <a:gd name="connsiteY6" fmla="*/ 48578 h 64008"/>
                <a:gd name="connsiteX7" fmla="*/ 16522 w 30809"/>
                <a:gd name="connsiteY7" fmla="*/ 42863 h 64008"/>
                <a:gd name="connsiteX8" fmla="*/ 18808 w 30809"/>
                <a:gd name="connsiteY8" fmla="*/ 42291 h 64008"/>
                <a:gd name="connsiteX9" fmla="*/ 24523 w 30809"/>
                <a:gd name="connsiteY9" fmla="*/ 34862 h 64008"/>
                <a:gd name="connsiteX10" fmla="*/ 26238 w 30809"/>
                <a:gd name="connsiteY10" fmla="*/ 28575 h 64008"/>
                <a:gd name="connsiteX11" fmla="*/ 30809 w 30809"/>
                <a:gd name="connsiteY11" fmla="*/ 20574 h 64008"/>
                <a:gd name="connsiteX12" fmla="*/ 29095 w 30809"/>
                <a:gd name="connsiteY12" fmla="*/ 16574 h 64008"/>
                <a:gd name="connsiteX13" fmla="*/ 22237 w 30809"/>
                <a:gd name="connsiteY13" fmla="*/ 15431 h 64008"/>
                <a:gd name="connsiteX14" fmla="*/ 16522 w 30809"/>
                <a:gd name="connsiteY14" fmla="*/ 12573 h 64008"/>
                <a:gd name="connsiteX15" fmla="*/ 19379 w 30809"/>
                <a:gd name="connsiteY15" fmla="*/ 7430 h 64008"/>
                <a:gd name="connsiteX16" fmla="*/ 23380 w 30809"/>
                <a:gd name="connsiteY16" fmla="*/ 5144 h 64008"/>
                <a:gd name="connsiteX17" fmla="*/ 23380 w 30809"/>
                <a:gd name="connsiteY17" fmla="*/ 1143 h 64008"/>
                <a:gd name="connsiteX18" fmla="*/ 21666 w 30809"/>
                <a:gd name="connsiteY18" fmla="*/ 0 h 64008"/>
                <a:gd name="connsiteX19" fmla="*/ 2806 w 30809"/>
                <a:gd name="connsiteY19" fmla="*/ 29718 h 64008"/>
                <a:gd name="connsiteX20" fmla="*/ 4521 w 30809"/>
                <a:gd name="connsiteY20" fmla="*/ 38862 h 64008"/>
                <a:gd name="connsiteX21" fmla="*/ 7949 w 30809"/>
                <a:gd name="connsiteY21" fmla="*/ 54864 h 64008"/>
                <a:gd name="connsiteX22" fmla="*/ 7378 w 30809"/>
                <a:gd name="connsiteY22" fmla="*/ 54293 h 64008"/>
                <a:gd name="connsiteX23" fmla="*/ 7949 w 30809"/>
                <a:gd name="connsiteY23" fmla="*/ 54864 h 64008"/>
                <a:gd name="connsiteX24" fmla="*/ 7949 w 30809"/>
                <a:gd name="connsiteY24" fmla="*/ 54864 h 64008"/>
                <a:gd name="connsiteX25" fmla="*/ 10236 w 30809"/>
                <a:gd name="connsiteY25" fmla="*/ 57150 h 64008"/>
                <a:gd name="connsiteX26" fmla="*/ 7949 w 30809"/>
                <a:gd name="connsiteY26" fmla="*/ 54864 h 64008"/>
                <a:gd name="connsiteX27" fmla="*/ 3949 w 30809"/>
                <a:gd name="connsiteY27" fmla="*/ 56007 h 64008"/>
                <a:gd name="connsiteX28" fmla="*/ 520 w 30809"/>
                <a:gd name="connsiteY28" fmla="*/ 61722 h 6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0809" h="64008">
                  <a:moveTo>
                    <a:pt x="520" y="61722"/>
                  </a:moveTo>
                  <a:cubicBezTo>
                    <a:pt x="1663" y="64008"/>
                    <a:pt x="3949" y="64580"/>
                    <a:pt x="6235" y="63437"/>
                  </a:cubicBezTo>
                  <a:cubicBezTo>
                    <a:pt x="7949" y="62294"/>
                    <a:pt x="9664" y="61151"/>
                    <a:pt x="11379" y="60008"/>
                  </a:cubicBezTo>
                  <a:cubicBezTo>
                    <a:pt x="11379" y="60008"/>
                    <a:pt x="11950" y="60579"/>
                    <a:pt x="11950" y="60579"/>
                  </a:cubicBezTo>
                  <a:lnTo>
                    <a:pt x="11379" y="60008"/>
                  </a:lnTo>
                  <a:cubicBezTo>
                    <a:pt x="13093" y="60008"/>
                    <a:pt x="14236" y="60008"/>
                    <a:pt x="15951" y="59436"/>
                  </a:cubicBezTo>
                  <a:cubicBezTo>
                    <a:pt x="15379" y="56007"/>
                    <a:pt x="14236" y="52007"/>
                    <a:pt x="13664" y="48578"/>
                  </a:cubicBezTo>
                  <a:cubicBezTo>
                    <a:pt x="13093" y="46292"/>
                    <a:pt x="14236" y="44006"/>
                    <a:pt x="16522" y="42863"/>
                  </a:cubicBezTo>
                  <a:cubicBezTo>
                    <a:pt x="17094" y="42291"/>
                    <a:pt x="18237" y="42291"/>
                    <a:pt x="18808" y="42291"/>
                  </a:cubicBezTo>
                  <a:cubicBezTo>
                    <a:pt x="22809" y="41148"/>
                    <a:pt x="26238" y="40005"/>
                    <a:pt x="24523" y="34862"/>
                  </a:cubicBezTo>
                  <a:cubicBezTo>
                    <a:pt x="23952" y="33147"/>
                    <a:pt x="25094" y="30290"/>
                    <a:pt x="26238" y="28575"/>
                  </a:cubicBezTo>
                  <a:cubicBezTo>
                    <a:pt x="27952" y="26289"/>
                    <a:pt x="30809" y="24003"/>
                    <a:pt x="30809" y="20574"/>
                  </a:cubicBezTo>
                  <a:cubicBezTo>
                    <a:pt x="30809" y="19431"/>
                    <a:pt x="30238" y="17145"/>
                    <a:pt x="29095" y="16574"/>
                  </a:cubicBezTo>
                  <a:cubicBezTo>
                    <a:pt x="26809" y="16002"/>
                    <a:pt x="24523" y="15431"/>
                    <a:pt x="22237" y="15431"/>
                  </a:cubicBezTo>
                  <a:cubicBezTo>
                    <a:pt x="19951" y="15431"/>
                    <a:pt x="17665" y="14859"/>
                    <a:pt x="16522" y="12573"/>
                  </a:cubicBezTo>
                  <a:cubicBezTo>
                    <a:pt x="15379" y="10287"/>
                    <a:pt x="15951" y="9716"/>
                    <a:pt x="19379" y="7430"/>
                  </a:cubicBezTo>
                  <a:cubicBezTo>
                    <a:pt x="20523" y="6858"/>
                    <a:pt x="22237" y="6287"/>
                    <a:pt x="23380" y="5144"/>
                  </a:cubicBezTo>
                  <a:cubicBezTo>
                    <a:pt x="23952" y="4572"/>
                    <a:pt x="23952" y="2858"/>
                    <a:pt x="23380" y="1143"/>
                  </a:cubicBezTo>
                  <a:cubicBezTo>
                    <a:pt x="23380" y="572"/>
                    <a:pt x="22237" y="0"/>
                    <a:pt x="21666" y="0"/>
                  </a:cubicBezTo>
                  <a:cubicBezTo>
                    <a:pt x="5092" y="4572"/>
                    <a:pt x="1663" y="14288"/>
                    <a:pt x="2806" y="29718"/>
                  </a:cubicBezTo>
                  <a:cubicBezTo>
                    <a:pt x="2806" y="32576"/>
                    <a:pt x="3949" y="36005"/>
                    <a:pt x="4521" y="38862"/>
                  </a:cubicBezTo>
                  <a:cubicBezTo>
                    <a:pt x="5664" y="44006"/>
                    <a:pt x="6807" y="49721"/>
                    <a:pt x="7949" y="54864"/>
                  </a:cubicBezTo>
                  <a:lnTo>
                    <a:pt x="7378" y="54293"/>
                  </a:lnTo>
                  <a:cubicBezTo>
                    <a:pt x="7378" y="54293"/>
                    <a:pt x="7949" y="54293"/>
                    <a:pt x="7949" y="54864"/>
                  </a:cubicBezTo>
                  <a:lnTo>
                    <a:pt x="7949" y="54864"/>
                  </a:lnTo>
                  <a:cubicBezTo>
                    <a:pt x="8521" y="55436"/>
                    <a:pt x="9664" y="56579"/>
                    <a:pt x="10236" y="57150"/>
                  </a:cubicBezTo>
                  <a:cubicBezTo>
                    <a:pt x="9664" y="56579"/>
                    <a:pt x="8521" y="55436"/>
                    <a:pt x="7949" y="54864"/>
                  </a:cubicBezTo>
                  <a:cubicBezTo>
                    <a:pt x="6807" y="55436"/>
                    <a:pt x="5092" y="55436"/>
                    <a:pt x="3949" y="56007"/>
                  </a:cubicBezTo>
                  <a:cubicBezTo>
                    <a:pt x="-51" y="57722"/>
                    <a:pt x="-623" y="59436"/>
                    <a:pt x="520" y="6172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9" name="Dowolny kształt: kształt 578">
              <a:extLst>
                <a:ext uri="{FF2B5EF4-FFF2-40B4-BE49-F238E27FC236}">
                  <a16:creationId xmlns:a16="http://schemas.microsoft.com/office/drawing/2014/main" id="{E26110A7-C869-4A6F-8DBE-AA537FAA3ABD}"/>
                </a:ext>
              </a:extLst>
            </p:cNvPr>
            <p:cNvSpPr/>
            <p:nvPr/>
          </p:nvSpPr>
          <p:spPr>
            <a:xfrm>
              <a:off x="9915451" y="4097230"/>
              <a:ext cx="4825" cy="14501"/>
            </a:xfrm>
            <a:custGeom>
              <a:avLst/>
              <a:gdLst>
                <a:gd name="connsiteX0" fmla="*/ 3683 w 4825"/>
                <a:gd name="connsiteY0" fmla="*/ 214 h 14501"/>
                <a:gd name="connsiteX1" fmla="*/ 825 w 4825"/>
                <a:gd name="connsiteY1" fmla="*/ 1929 h 14501"/>
                <a:gd name="connsiteX2" fmla="*/ 254 w 4825"/>
                <a:gd name="connsiteY2" fmla="*/ 7072 h 14501"/>
                <a:gd name="connsiteX3" fmla="*/ 254 w 4825"/>
                <a:gd name="connsiteY3" fmla="*/ 11073 h 14501"/>
                <a:gd name="connsiteX4" fmla="*/ 2540 w 4825"/>
                <a:gd name="connsiteY4" fmla="*/ 14502 h 14501"/>
                <a:gd name="connsiteX5" fmla="*/ 4826 w 4825"/>
                <a:gd name="connsiteY5" fmla="*/ 11073 h 14501"/>
                <a:gd name="connsiteX6" fmla="*/ 4826 w 4825"/>
                <a:gd name="connsiteY6" fmla="*/ 1929 h 14501"/>
                <a:gd name="connsiteX7" fmla="*/ 3683 w 4825"/>
                <a:gd name="connsiteY7" fmla="*/ 214 h 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5" h="14501">
                  <a:moveTo>
                    <a:pt x="3683" y="214"/>
                  </a:moveTo>
                  <a:cubicBezTo>
                    <a:pt x="2540" y="-357"/>
                    <a:pt x="1397" y="214"/>
                    <a:pt x="825" y="1929"/>
                  </a:cubicBezTo>
                  <a:cubicBezTo>
                    <a:pt x="254" y="3643"/>
                    <a:pt x="254" y="4786"/>
                    <a:pt x="254" y="7072"/>
                  </a:cubicBezTo>
                  <a:cubicBezTo>
                    <a:pt x="254" y="8215"/>
                    <a:pt x="-317" y="9358"/>
                    <a:pt x="254" y="11073"/>
                  </a:cubicBezTo>
                  <a:cubicBezTo>
                    <a:pt x="825" y="12216"/>
                    <a:pt x="1968" y="13359"/>
                    <a:pt x="2540" y="14502"/>
                  </a:cubicBezTo>
                  <a:cubicBezTo>
                    <a:pt x="3111" y="13359"/>
                    <a:pt x="4826" y="12216"/>
                    <a:pt x="4826" y="11073"/>
                  </a:cubicBezTo>
                  <a:cubicBezTo>
                    <a:pt x="4826" y="8215"/>
                    <a:pt x="4826" y="4786"/>
                    <a:pt x="4826" y="1929"/>
                  </a:cubicBezTo>
                  <a:cubicBezTo>
                    <a:pt x="4826" y="1357"/>
                    <a:pt x="4255" y="786"/>
                    <a:pt x="3683" y="2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0" name="Dowolny kształt: kształt 579">
              <a:extLst>
                <a:ext uri="{FF2B5EF4-FFF2-40B4-BE49-F238E27FC236}">
                  <a16:creationId xmlns:a16="http://schemas.microsoft.com/office/drawing/2014/main" id="{01602B75-D6DF-4795-87A2-8FABAE0DAFCA}"/>
                </a:ext>
              </a:extLst>
            </p:cNvPr>
            <p:cNvSpPr/>
            <p:nvPr/>
          </p:nvSpPr>
          <p:spPr>
            <a:xfrm>
              <a:off x="10672943" y="4516201"/>
              <a:ext cx="9232" cy="11264"/>
            </a:xfrm>
            <a:custGeom>
              <a:avLst/>
              <a:gdLst>
                <a:gd name="connsiteX0" fmla="*/ 0 w 9232"/>
                <a:gd name="connsiteY0" fmla="*/ 7582 h 11264"/>
                <a:gd name="connsiteX1" fmla="*/ 2286 w 9232"/>
                <a:gd name="connsiteY1" fmla="*/ 11010 h 11264"/>
                <a:gd name="connsiteX2" fmla="*/ 4572 w 9232"/>
                <a:gd name="connsiteY2" fmla="*/ 11010 h 11264"/>
                <a:gd name="connsiteX3" fmla="*/ 9144 w 9232"/>
                <a:gd name="connsiteY3" fmla="*/ 3581 h 11264"/>
                <a:gd name="connsiteX4" fmla="*/ 6858 w 9232"/>
                <a:gd name="connsiteY4" fmla="*/ 152 h 11264"/>
                <a:gd name="connsiteX5" fmla="*/ 2858 w 9232"/>
                <a:gd name="connsiteY5" fmla="*/ 1867 h 11264"/>
                <a:gd name="connsiteX6" fmla="*/ 0 w 9232"/>
                <a:gd name="connsiteY6" fmla="*/ 7582 h 1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32" h="11264">
                  <a:moveTo>
                    <a:pt x="0" y="7582"/>
                  </a:moveTo>
                  <a:cubicBezTo>
                    <a:pt x="0" y="8725"/>
                    <a:pt x="1143" y="9868"/>
                    <a:pt x="2286" y="11010"/>
                  </a:cubicBezTo>
                  <a:cubicBezTo>
                    <a:pt x="2858" y="11582"/>
                    <a:pt x="4001" y="11010"/>
                    <a:pt x="4572" y="11010"/>
                  </a:cubicBezTo>
                  <a:cubicBezTo>
                    <a:pt x="7429" y="9868"/>
                    <a:pt x="9716" y="7582"/>
                    <a:pt x="9144" y="3581"/>
                  </a:cubicBezTo>
                  <a:cubicBezTo>
                    <a:pt x="8573" y="2438"/>
                    <a:pt x="8001" y="152"/>
                    <a:pt x="6858" y="152"/>
                  </a:cubicBezTo>
                  <a:cubicBezTo>
                    <a:pt x="5715" y="-420"/>
                    <a:pt x="3429" y="723"/>
                    <a:pt x="2858" y="1867"/>
                  </a:cubicBezTo>
                  <a:cubicBezTo>
                    <a:pt x="1143" y="3010"/>
                    <a:pt x="571" y="5295"/>
                    <a:pt x="0" y="758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1" name="Dowolny kształt: kształt 580">
              <a:extLst>
                <a:ext uri="{FF2B5EF4-FFF2-40B4-BE49-F238E27FC236}">
                  <a16:creationId xmlns:a16="http://schemas.microsoft.com/office/drawing/2014/main" id="{12411472-4AA2-4184-8502-94574D9DFD34}"/>
                </a:ext>
              </a:extLst>
            </p:cNvPr>
            <p:cNvSpPr/>
            <p:nvPr/>
          </p:nvSpPr>
          <p:spPr>
            <a:xfrm>
              <a:off x="9173326" y="2459525"/>
              <a:ext cx="8001" cy="10541"/>
            </a:xfrm>
            <a:custGeom>
              <a:avLst/>
              <a:gdLst>
                <a:gd name="connsiteX0" fmla="*/ 6858 w 8001"/>
                <a:gd name="connsiteY0" fmla="*/ 10287 h 10541"/>
                <a:gd name="connsiteX1" fmla="*/ 8001 w 8001"/>
                <a:gd name="connsiteY1" fmla="*/ 8573 h 10541"/>
                <a:gd name="connsiteX2" fmla="*/ 6858 w 8001"/>
                <a:gd name="connsiteY2" fmla="*/ 2286 h 10541"/>
                <a:gd name="connsiteX3" fmla="*/ 4000 w 8001"/>
                <a:gd name="connsiteY3" fmla="*/ 0 h 10541"/>
                <a:gd name="connsiteX4" fmla="*/ 572 w 8001"/>
                <a:gd name="connsiteY4" fmla="*/ 2286 h 10541"/>
                <a:gd name="connsiteX5" fmla="*/ 2286 w 8001"/>
                <a:gd name="connsiteY5" fmla="*/ 10287 h 10541"/>
                <a:gd name="connsiteX6" fmla="*/ 6858 w 8001"/>
                <a:gd name="connsiteY6" fmla="*/ 10287 h 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1" h="10541">
                  <a:moveTo>
                    <a:pt x="6858" y="10287"/>
                  </a:moveTo>
                  <a:cubicBezTo>
                    <a:pt x="7430" y="10287"/>
                    <a:pt x="7430" y="9144"/>
                    <a:pt x="8001" y="8573"/>
                  </a:cubicBezTo>
                  <a:cubicBezTo>
                    <a:pt x="8001" y="6858"/>
                    <a:pt x="8001" y="4572"/>
                    <a:pt x="6858" y="2286"/>
                  </a:cubicBezTo>
                  <a:cubicBezTo>
                    <a:pt x="6287" y="1143"/>
                    <a:pt x="4572" y="0"/>
                    <a:pt x="4000" y="0"/>
                  </a:cubicBezTo>
                  <a:cubicBezTo>
                    <a:pt x="2857" y="0"/>
                    <a:pt x="1143" y="1143"/>
                    <a:pt x="572" y="2286"/>
                  </a:cubicBezTo>
                  <a:cubicBezTo>
                    <a:pt x="-571" y="5144"/>
                    <a:pt x="0" y="8001"/>
                    <a:pt x="2286" y="10287"/>
                  </a:cubicBezTo>
                  <a:cubicBezTo>
                    <a:pt x="4000" y="10859"/>
                    <a:pt x="5715" y="10287"/>
                    <a:pt x="6858" y="1028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2" name="Dowolny kształt: kształt 581">
              <a:extLst>
                <a:ext uri="{FF2B5EF4-FFF2-40B4-BE49-F238E27FC236}">
                  <a16:creationId xmlns:a16="http://schemas.microsoft.com/office/drawing/2014/main" id="{55C33AA7-561B-4507-A832-711DC301748E}"/>
                </a:ext>
              </a:extLst>
            </p:cNvPr>
            <p:cNvSpPr/>
            <p:nvPr/>
          </p:nvSpPr>
          <p:spPr>
            <a:xfrm>
              <a:off x="6921045" y="2610401"/>
              <a:ext cx="8000" cy="9143"/>
            </a:xfrm>
            <a:custGeom>
              <a:avLst/>
              <a:gdLst>
                <a:gd name="connsiteX0" fmla="*/ 8001 w 8000"/>
                <a:gd name="connsiteY0" fmla="*/ 1714 h 9143"/>
                <a:gd name="connsiteX1" fmla="*/ 4572 w 8000"/>
                <a:gd name="connsiteY1" fmla="*/ 0 h 9143"/>
                <a:gd name="connsiteX2" fmla="*/ 0 w 8000"/>
                <a:gd name="connsiteY2" fmla="*/ 4000 h 9143"/>
                <a:gd name="connsiteX3" fmla="*/ 2286 w 8000"/>
                <a:gd name="connsiteY3" fmla="*/ 9144 h 9143"/>
                <a:gd name="connsiteX4" fmla="*/ 6858 w 8000"/>
                <a:gd name="connsiteY4" fmla="*/ 7429 h 9143"/>
                <a:gd name="connsiteX5" fmla="*/ 8001 w 8000"/>
                <a:gd name="connsiteY5" fmla="*/ 1714 h 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00" h="9143">
                  <a:moveTo>
                    <a:pt x="8001" y="1714"/>
                  </a:moveTo>
                  <a:cubicBezTo>
                    <a:pt x="8001" y="1143"/>
                    <a:pt x="5715" y="0"/>
                    <a:pt x="4572" y="0"/>
                  </a:cubicBezTo>
                  <a:cubicBezTo>
                    <a:pt x="2286" y="0"/>
                    <a:pt x="0" y="1714"/>
                    <a:pt x="0" y="4000"/>
                  </a:cubicBezTo>
                  <a:cubicBezTo>
                    <a:pt x="0" y="5715"/>
                    <a:pt x="1714" y="7429"/>
                    <a:pt x="2286" y="9144"/>
                  </a:cubicBezTo>
                  <a:cubicBezTo>
                    <a:pt x="4572" y="8573"/>
                    <a:pt x="6287" y="8573"/>
                    <a:pt x="6858" y="7429"/>
                  </a:cubicBezTo>
                  <a:cubicBezTo>
                    <a:pt x="8001" y="6286"/>
                    <a:pt x="8001" y="4000"/>
                    <a:pt x="8001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3" name="Dowolny kształt: kształt 582">
              <a:extLst>
                <a:ext uri="{FF2B5EF4-FFF2-40B4-BE49-F238E27FC236}">
                  <a16:creationId xmlns:a16="http://schemas.microsoft.com/office/drawing/2014/main" id="{3F91AB68-6C95-4F9D-8CF0-0A1364AA55E4}"/>
                </a:ext>
              </a:extLst>
            </p:cNvPr>
            <p:cNvSpPr/>
            <p:nvPr/>
          </p:nvSpPr>
          <p:spPr>
            <a:xfrm>
              <a:off x="10505033" y="3621384"/>
              <a:ext cx="10175" cy="8110"/>
            </a:xfrm>
            <a:custGeom>
              <a:avLst/>
              <a:gdLst>
                <a:gd name="connsiteX0" fmla="*/ 10176 w 10175"/>
                <a:gd name="connsiteY0" fmla="*/ 4001 h 8110"/>
                <a:gd name="connsiteX1" fmla="*/ 6175 w 10175"/>
                <a:gd name="connsiteY1" fmla="*/ 0 h 8110"/>
                <a:gd name="connsiteX2" fmla="*/ 2175 w 10175"/>
                <a:gd name="connsiteY2" fmla="*/ 1143 h 8110"/>
                <a:gd name="connsiteX3" fmla="*/ 460 w 10175"/>
                <a:gd name="connsiteY3" fmla="*/ 6287 h 8110"/>
                <a:gd name="connsiteX4" fmla="*/ 4461 w 10175"/>
                <a:gd name="connsiteY4" fmla="*/ 8001 h 8110"/>
                <a:gd name="connsiteX5" fmla="*/ 10176 w 10175"/>
                <a:gd name="connsiteY5" fmla="*/ 4001 h 8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75" h="8110">
                  <a:moveTo>
                    <a:pt x="10176" y="4001"/>
                  </a:moveTo>
                  <a:cubicBezTo>
                    <a:pt x="10176" y="1715"/>
                    <a:pt x="8461" y="0"/>
                    <a:pt x="6175" y="0"/>
                  </a:cubicBezTo>
                  <a:cubicBezTo>
                    <a:pt x="5032" y="0"/>
                    <a:pt x="3318" y="572"/>
                    <a:pt x="2175" y="1143"/>
                  </a:cubicBezTo>
                  <a:cubicBezTo>
                    <a:pt x="460" y="2286"/>
                    <a:pt x="-683" y="5144"/>
                    <a:pt x="460" y="6287"/>
                  </a:cubicBezTo>
                  <a:cubicBezTo>
                    <a:pt x="1603" y="7430"/>
                    <a:pt x="2746" y="8001"/>
                    <a:pt x="4461" y="8001"/>
                  </a:cubicBezTo>
                  <a:cubicBezTo>
                    <a:pt x="7890" y="8573"/>
                    <a:pt x="9604" y="6858"/>
                    <a:pt x="10176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4" name="Dowolny kształt: kształt 583">
              <a:extLst>
                <a:ext uri="{FF2B5EF4-FFF2-40B4-BE49-F238E27FC236}">
                  <a16:creationId xmlns:a16="http://schemas.microsoft.com/office/drawing/2014/main" id="{16A4CA91-DB47-4EA3-9815-01C4B3A5EF97}"/>
                </a:ext>
              </a:extLst>
            </p:cNvPr>
            <p:cNvSpPr/>
            <p:nvPr/>
          </p:nvSpPr>
          <p:spPr>
            <a:xfrm>
              <a:off x="10286037" y="4908402"/>
              <a:ext cx="8715" cy="10858"/>
            </a:xfrm>
            <a:custGeom>
              <a:avLst/>
              <a:gdLst>
                <a:gd name="connsiteX0" fmla="*/ 6287 w 8715"/>
                <a:gd name="connsiteY0" fmla="*/ 1143 h 10858"/>
                <a:gd name="connsiteX1" fmla="*/ 2286 w 8715"/>
                <a:gd name="connsiteY1" fmla="*/ 0 h 10858"/>
                <a:gd name="connsiteX2" fmla="*/ 0 w 8715"/>
                <a:gd name="connsiteY2" fmla="*/ 3429 h 10858"/>
                <a:gd name="connsiteX3" fmla="*/ 3429 w 8715"/>
                <a:gd name="connsiteY3" fmla="*/ 10859 h 10858"/>
                <a:gd name="connsiteX4" fmla="*/ 8001 w 8715"/>
                <a:gd name="connsiteY4" fmla="*/ 10859 h 10858"/>
                <a:gd name="connsiteX5" fmla="*/ 6287 w 8715"/>
                <a:gd name="connsiteY5" fmla="*/ 1143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15" h="10858">
                  <a:moveTo>
                    <a:pt x="6287" y="1143"/>
                  </a:moveTo>
                  <a:cubicBezTo>
                    <a:pt x="5715" y="572"/>
                    <a:pt x="3429" y="0"/>
                    <a:pt x="2286" y="0"/>
                  </a:cubicBezTo>
                  <a:cubicBezTo>
                    <a:pt x="1143" y="572"/>
                    <a:pt x="0" y="2286"/>
                    <a:pt x="0" y="3429"/>
                  </a:cubicBezTo>
                  <a:cubicBezTo>
                    <a:pt x="572" y="6287"/>
                    <a:pt x="2286" y="8573"/>
                    <a:pt x="3429" y="10859"/>
                  </a:cubicBezTo>
                  <a:cubicBezTo>
                    <a:pt x="5144" y="10859"/>
                    <a:pt x="6287" y="10859"/>
                    <a:pt x="8001" y="10859"/>
                  </a:cubicBezTo>
                  <a:cubicBezTo>
                    <a:pt x="9144" y="7429"/>
                    <a:pt x="9144" y="4001"/>
                    <a:pt x="6287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5" name="Dowolny kształt: kształt 584">
              <a:extLst>
                <a:ext uri="{FF2B5EF4-FFF2-40B4-BE49-F238E27FC236}">
                  <a16:creationId xmlns:a16="http://schemas.microsoft.com/office/drawing/2014/main" id="{FC30C56C-29E5-4B86-8F7A-443D8BAF9A9F}"/>
                </a:ext>
              </a:extLst>
            </p:cNvPr>
            <p:cNvSpPr/>
            <p:nvPr/>
          </p:nvSpPr>
          <p:spPr>
            <a:xfrm>
              <a:off x="10289466" y="4919832"/>
              <a:ext cx="253" cy="428"/>
            </a:xfrm>
            <a:custGeom>
              <a:avLst/>
              <a:gdLst>
                <a:gd name="connsiteX0" fmla="*/ 0 w 253"/>
                <a:gd name="connsiteY0" fmla="*/ 0 h 428"/>
                <a:gd name="connsiteX1" fmla="*/ 0 w 253"/>
                <a:gd name="connsiteY1" fmla="*/ 0 h 428"/>
                <a:gd name="connsiteX2" fmla="*/ 0 w 253"/>
                <a:gd name="connsiteY2" fmla="*/ 0 h 428"/>
                <a:gd name="connsiteX3" fmla="*/ 0 w 253"/>
                <a:gd name="connsiteY3" fmla="*/ 0 h 428"/>
                <a:gd name="connsiteX4" fmla="*/ 0 w 253"/>
                <a:gd name="connsiteY4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" h="4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72"/>
                    <a:pt x="0" y="572"/>
                    <a:pt x="0" y="0"/>
                  </a:cubicBezTo>
                  <a:cubicBezTo>
                    <a:pt x="571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6" name="Dowolny kształt: kształt 585">
              <a:extLst>
                <a:ext uri="{FF2B5EF4-FFF2-40B4-BE49-F238E27FC236}">
                  <a16:creationId xmlns:a16="http://schemas.microsoft.com/office/drawing/2014/main" id="{240CC515-C215-46B9-8A93-67770987B4D1}"/>
                </a:ext>
              </a:extLst>
            </p:cNvPr>
            <p:cNvSpPr/>
            <p:nvPr/>
          </p:nvSpPr>
          <p:spPr>
            <a:xfrm>
              <a:off x="8715555" y="2164631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571 h 571"/>
                <a:gd name="connsiteX2" fmla="*/ 571 w 571"/>
                <a:gd name="connsiteY2" fmla="*/ 571 h 571"/>
                <a:gd name="connsiteX3" fmla="*/ 571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571" y="571"/>
                    <a:pt x="571" y="571"/>
                  </a:cubicBezTo>
                  <a:cubicBezTo>
                    <a:pt x="571" y="571"/>
                    <a:pt x="571" y="0"/>
                    <a:pt x="571" y="0"/>
                  </a:cubicBezTo>
                  <a:cubicBezTo>
                    <a:pt x="571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7" name="Dowolny kształt: kształt 586">
              <a:extLst>
                <a:ext uri="{FF2B5EF4-FFF2-40B4-BE49-F238E27FC236}">
                  <a16:creationId xmlns:a16="http://schemas.microsoft.com/office/drawing/2014/main" id="{192ED512-1E2F-4A75-BBD7-320D1D1264F7}"/>
                </a:ext>
              </a:extLst>
            </p:cNvPr>
            <p:cNvSpPr/>
            <p:nvPr/>
          </p:nvSpPr>
          <p:spPr>
            <a:xfrm>
              <a:off x="8705268" y="2155834"/>
              <a:ext cx="10286" cy="8939"/>
            </a:xfrm>
            <a:custGeom>
              <a:avLst/>
              <a:gdLst>
                <a:gd name="connsiteX0" fmla="*/ 3429 w 10286"/>
                <a:gd name="connsiteY0" fmla="*/ 224 h 8939"/>
                <a:gd name="connsiteX1" fmla="*/ 0 w 10286"/>
                <a:gd name="connsiteY1" fmla="*/ 2510 h 8939"/>
                <a:gd name="connsiteX2" fmla="*/ 2286 w 10286"/>
                <a:gd name="connsiteY2" fmla="*/ 8225 h 8939"/>
                <a:gd name="connsiteX3" fmla="*/ 10287 w 10286"/>
                <a:gd name="connsiteY3" fmla="*/ 8797 h 8939"/>
                <a:gd name="connsiteX4" fmla="*/ 7429 w 10286"/>
                <a:gd name="connsiteY4" fmla="*/ 1367 h 8939"/>
                <a:gd name="connsiteX5" fmla="*/ 3429 w 10286"/>
                <a:gd name="connsiteY5" fmla="*/ 224 h 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86" h="8939">
                  <a:moveTo>
                    <a:pt x="3429" y="224"/>
                  </a:moveTo>
                  <a:cubicBezTo>
                    <a:pt x="2286" y="224"/>
                    <a:pt x="0" y="1939"/>
                    <a:pt x="0" y="2510"/>
                  </a:cubicBezTo>
                  <a:cubicBezTo>
                    <a:pt x="0" y="4225"/>
                    <a:pt x="571" y="7654"/>
                    <a:pt x="2286" y="8225"/>
                  </a:cubicBezTo>
                  <a:cubicBezTo>
                    <a:pt x="4572" y="9368"/>
                    <a:pt x="7429" y="8797"/>
                    <a:pt x="10287" y="8797"/>
                  </a:cubicBezTo>
                  <a:cubicBezTo>
                    <a:pt x="9144" y="6511"/>
                    <a:pt x="8573" y="3653"/>
                    <a:pt x="7429" y="1367"/>
                  </a:cubicBezTo>
                  <a:cubicBezTo>
                    <a:pt x="6858" y="224"/>
                    <a:pt x="4572" y="-347"/>
                    <a:pt x="3429" y="22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8" name="Dowolny kształt: kształt 587">
              <a:extLst>
                <a:ext uri="{FF2B5EF4-FFF2-40B4-BE49-F238E27FC236}">
                  <a16:creationId xmlns:a16="http://schemas.microsoft.com/office/drawing/2014/main" id="{80527D3D-C87C-453E-94B7-6ABEC4932D16}"/>
                </a:ext>
              </a:extLst>
            </p:cNvPr>
            <p:cNvSpPr/>
            <p:nvPr/>
          </p:nvSpPr>
          <p:spPr>
            <a:xfrm>
              <a:off x="10442056" y="4115052"/>
              <a:ext cx="9144" cy="8906"/>
            </a:xfrm>
            <a:custGeom>
              <a:avLst/>
              <a:gdLst>
                <a:gd name="connsiteX0" fmla="*/ 9144 w 9144"/>
                <a:gd name="connsiteY0" fmla="*/ 3537 h 8906"/>
                <a:gd name="connsiteX1" fmla="*/ 4001 w 9144"/>
                <a:gd name="connsiteY1" fmla="*/ 108 h 8906"/>
                <a:gd name="connsiteX2" fmla="*/ 0 w 9144"/>
                <a:gd name="connsiteY2" fmla="*/ 4680 h 8906"/>
                <a:gd name="connsiteX3" fmla="*/ 1715 w 9144"/>
                <a:gd name="connsiteY3" fmla="*/ 8681 h 8906"/>
                <a:gd name="connsiteX4" fmla="*/ 9144 w 9144"/>
                <a:gd name="connsiteY4" fmla="*/ 3537 h 8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" h="8906">
                  <a:moveTo>
                    <a:pt x="9144" y="3537"/>
                  </a:moveTo>
                  <a:cubicBezTo>
                    <a:pt x="7430" y="2394"/>
                    <a:pt x="6287" y="1251"/>
                    <a:pt x="4001" y="108"/>
                  </a:cubicBezTo>
                  <a:cubicBezTo>
                    <a:pt x="1715" y="-463"/>
                    <a:pt x="0" y="1251"/>
                    <a:pt x="0" y="4680"/>
                  </a:cubicBezTo>
                  <a:cubicBezTo>
                    <a:pt x="0" y="5823"/>
                    <a:pt x="572" y="8109"/>
                    <a:pt x="1715" y="8681"/>
                  </a:cubicBezTo>
                  <a:cubicBezTo>
                    <a:pt x="4001" y="9824"/>
                    <a:pt x="8573" y="6395"/>
                    <a:pt x="9144" y="353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9" name="Dowolny kształt: kształt 588">
              <a:extLst>
                <a:ext uri="{FF2B5EF4-FFF2-40B4-BE49-F238E27FC236}">
                  <a16:creationId xmlns:a16="http://schemas.microsoft.com/office/drawing/2014/main" id="{20AFFEB1-8E69-4170-B68C-B66058294472}"/>
                </a:ext>
              </a:extLst>
            </p:cNvPr>
            <p:cNvSpPr/>
            <p:nvPr/>
          </p:nvSpPr>
          <p:spPr>
            <a:xfrm>
              <a:off x="10568841" y="4521243"/>
              <a:ext cx="12089" cy="6540"/>
            </a:xfrm>
            <a:custGeom>
              <a:avLst/>
              <a:gdLst>
                <a:gd name="connsiteX0" fmla="*/ 4660 w 12089"/>
                <a:gd name="connsiteY0" fmla="*/ 6541 h 6540"/>
                <a:gd name="connsiteX1" fmla="*/ 9232 w 12089"/>
                <a:gd name="connsiteY1" fmla="*/ 5969 h 6540"/>
                <a:gd name="connsiteX2" fmla="*/ 12090 w 12089"/>
                <a:gd name="connsiteY2" fmla="*/ 3111 h 6540"/>
                <a:gd name="connsiteX3" fmla="*/ 9804 w 12089"/>
                <a:gd name="connsiteY3" fmla="*/ 254 h 6540"/>
                <a:gd name="connsiteX4" fmla="*/ 7518 w 12089"/>
                <a:gd name="connsiteY4" fmla="*/ 254 h 6540"/>
                <a:gd name="connsiteX5" fmla="*/ 5232 w 12089"/>
                <a:gd name="connsiteY5" fmla="*/ 254 h 6540"/>
                <a:gd name="connsiteX6" fmla="*/ 88 w 12089"/>
                <a:gd name="connsiteY6" fmla="*/ 3683 h 6540"/>
                <a:gd name="connsiteX7" fmla="*/ 4660 w 12089"/>
                <a:gd name="connsiteY7" fmla="*/ 6541 h 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89" h="6540">
                  <a:moveTo>
                    <a:pt x="4660" y="6541"/>
                  </a:moveTo>
                  <a:cubicBezTo>
                    <a:pt x="6375" y="6541"/>
                    <a:pt x="8089" y="6541"/>
                    <a:pt x="9232" y="5969"/>
                  </a:cubicBezTo>
                  <a:cubicBezTo>
                    <a:pt x="10375" y="5398"/>
                    <a:pt x="11518" y="4255"/>
                    <a:pt x="12090" y="3111"/>
                  </a:cubicBezTo>
                  <a:cubicBezTo>
                    <a:pt x="12090" y="1969"/>
                    <a:pt x="10947" y="826"/>
                    <a:pt x="9804" y="254"/>
                  </a:cubicBezTo>
                  <a:cubicBezTo>
                    <a:pt x="9232" y="-317"/>
                    <a:pt x="8089" y="254"/>
                    <a:pt x="7518" y="254"/>
                  </a:cubicBezTo>
                  <a:cubicBezTo>
                    <a:pt x="6946" y="254"/>
                    <a:pt x="5803" y="254"/>
                    <a:pt x="5232" y="254"/>
                  </a:cubicBezTo>
                  <a:cubicBezTo>
                    <a:pt x="2946" y="254"/>
                    <a:pt x="660" y="826"/>
                    <a:pt x="88" y="3683"/>
                  </a:cubicBezTo>
                  <a:cubicBezTo>
                    <a:pt x="-483" y="5398"/>
                    <a:pt x="1803" y="6541"/>
                    <a:pt x="4660" y="654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0" name="Dowolny kształt: kształt 589">
              <a:extLst>
                <a:ext uri="{FF2B5EF4-FFF2-40B4-BE49-F238E27FC236}">
                  <a16:creationId xmlns:a16="http://schemas.microsoft.com/office/drawing/2014/main" id="{DAA07732-2E01-4B7F-8577-682257A8F68F}"/>
                </a:ext>
              </a:extLst>
            </p:cNvPr>
            <p:cNvSpPr/>
            <p:nvPr/>
          </p:nvSpPr>
          <p:spPr>
            <a:xfrm>
              <a:off x="7879451" y="2087451"/>
              <a:ext cx="6858" cy="10314"/>
            </a:xfrm>
            <a:custGeom>
              <a:avLst/>
              <a:gdLst>
                <a:gd name="connsiteX0" fmla="*/ 4572 w 6858"/>
                <a:gd name="connsiteY0" fmla="*/ 10314 h 10314"/>
                <a:gd name="connsiteX1" fmla="*/ 6858 w 6858"/>
                <a:gd name="connsiteY1" fmla="*/ 4599 h 10314"/>
                <a:gd name="connsiteX2" fmla="*/ 5143 w 6858"/>
                <a:gd name="connsiteY2" fmla="*/ 599 h 10314"/>
                <a:gd name="connsiteX3" fmla="*/ 0 w 6858"/>
                <a:gd name="connsiteY3" fmla="*/ 3456 h 10314"/>
                <a:gd name="connsiteX4" fmla="*/ 4572 w 6858"/>
                <a:gd name="connsiteY4" fmla="*/ 10314 h 1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" h="10314">
                  <a:moveTo>
                    <a:pt x="4572" y="10314"/>
                  </a:moveTo>
                  <a:cubicBezTo>
                    <a:pt x="5143" y="8600"/>
                    <a:pt x="6286" y="6314"/>
                    <a:pt x="6858" y="4599"/>
                  </a:cubicBezTo>
                  <a:cubicBezTo>
                    <a:pt x="6858" y="3456"/>
                    <a:pt x="6286" y="1742"/>
                    <a:pt x="5143" y="599"/>
                  </a:cubicBezTo>
                  <a:cubicBezTo>
                    <a:pt x="4001" y="-1116"/>
                    <a:pt x="571" y="1170"/>
                    <a:pt x="0" y="3456"/>
                  </a:cubicBezTo>
                  <a:cubicBezTo>
                    <a:pt x="571" y="6885"/>
                    <a:pt x="1143" y="9743"/>
                    <a:pt x="4572" y="103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1" name="Dowolny kształt: kształt 590">
              <a:extLst>
                <a:ext uri="{FF2B5EF4-FFF2-40B4-BE49-F238E27FC236}">
                  <a16:creationId xmlns:a16="http://schemas.microsoft.com/office/drawing/2014/main" id="{20D205F6-7962-4874-9F1A-ED90916EE484}"/>
                </a:ext>
              </a:extLst>
            </p:cNvPr>
            <p:cNvSpPr/>
            <p:nvPr/>
          </p:nvSpPr>
          <p:spPr>
            <a:xfrm>
              <a:off x="8943584" y="4587682"/>
              <a:ext cx="7429" cy="8570"/>
            </a:xfrm>
            <a:custGeom>
              <a:avLst/>
              <a:gdLst>
                <a:gd name="connsiteX0" fmla="*/ 6858 w 7429"/>
                <a:gd name="connsiteY0" fmla="*/ 6396 h 8570"/>
                <a:gd name="connsiteX1" fmla="*/ 5143 w 7429"/>
                <a:gd name="connsiteY1" fmla="*/ 110 h 8570"/>
                <a:gd name="connsiteX2" fmla="*/ 0 w 7429"/>
                <a:gd name="connsiteY2" fmla="*/ 4110 h 8570"/>
                <a:gd name="connsiteX3" fmla="*/ 2286 w 7429"/>
                <a:gd name="connsiteY3" fmla="*/ 8110 h 8570"/>
                <a:gd name="connsiteX4" fmla="*/ 6858 w 7429"/>
                <a:gd name="connsiteY4" fmla="*/ 6396 h 8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9" h="8570">
                  <a:moveTo>
                    <a:pt x="6858" y="6396"/>
                  </a:moveTo>
                  <a:cubicBezTo>
                    <a:pt x="8001" y="4110"/>
                    <a:pt x="7429" y="681"/>
                    <a:pt x="5143" y="110"/>
                  </a:cubicBezTo>
                  <a:cubicBezTo>
                    <a:pt x="2858" y="-462"/>
                    <a:pt x="571" y="1253"/>
                    <a:pt x="0" y="4110"/>
                  </a:cubicBezTo>
                  <a:cubicBezTo>
                    <a:pt x="571" y="5253"/>
                    <a:pt x="1143" y="6968"/>
                    <a:pt x="2286" y="8110"/>
                  </a:cubicBezTo>
                  <a:cubicBezTo>
                    <a:pt x="4572" y="9253"/>
                    <a:pt x="6286" y="8110"/>
                    <a:pt x="6858" y="639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2" name="Dowolny kształt: kształt 591">
              <a:extLst>
                <a:ext uri="{FF2B5EF4-FFF2-40B4-BE49-F238E27FC236}">
                  <a16:creationId xmlns:a16="http://schemas.microsoft.com/office/drawing/2014/main" id="{A6705C20-0B13-4247-8680-9F9BB63A0CA6}"/>
                </a:ext>
              </a:extLst>
            </p:cNvPr>
            <p:cNvSpPr/>
            <p:nvPr/>
          </p:nvSpPr>
          <p:spPr>
            <a:xfrm>
              <a:off x="7871304" y="2253805"/>
              <a:ext cx="7575" cy="8235"/>
            </a:xfrm>
            <a:custGeom>
              <a:avLst/>
              <a:gdLst>
                <a:gd name="connsiteX0" fmla="*/ 3003 w 7575"/>
                <a:gd name="connsiteY0" fmla="*/ 552 h 8235"/>
                <a:gd name="connsiteX1" fmla="*/ 146 w 7575"/>
                <a:gd name="connsiteY1" fmla="*/ 6267 h 8235"/>
                <a:gd name="connsiteX2" fmla="*/ 1289 w 7575"/>
                <a:gd name="connsiteY2" fmla="*/ 7981 h 8235"/>
                <a:gd name="connsiteX3" fmla="*/ 5289 w 7575"/>
                <a:gd name="connsiteY3" fmla="*/ 7981 h 8235"/>
                <a:gd name="connsiteX4" fmla="*/ 7575 w 7575"/>
                <a:gd name="connsiteY4" fmla="*/ 2838 h 8235"/>
                <a:gd name="connsiteX5" fmla="*/ 3003 w 7575"/>
                <a:gd name="connsiteY5" fmla="*/ 552 h 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75" h="8235">
                  <a:moveTo>
                    <a:pt x="3003" y="552"/>
                  </a:moveTo>
                  <a:cubicBezTo>
                    <a:pt x="717" y="1695"/>
                    <a:pt x="-426" y="3981"/>
                    <a:pt x="146" y="6267"/>
                  </a:cubicBezTo>
                  <a:cubicBezTo>
                    <a:pt x="146" y="6838"/>
                    <a:pt x="717" y="7981"/>
                    <a:pt x="1289" y="7981"/>
                  </a:cubicBezTo>
                  <a:cubicBezTo>
                    <a:pt x="2432" y="7981"/>
                    <a:pt x="4718" y="8553"/>
                    <a:pt x="5289" y="7981"/>
                  </a:cubicBezTo>
                  <a:cubicBezTo>
                    <a:pt x="6432" y="6267"/>
                    <a:pt x="7004" y="3981"/>
                    <a:pt x="7575" y="2838"/>
                  </a:cubicBezTo>
                  <a:cubicBezTo>
                    <a:pt x="6432" y="-20"/>
                    <a:pt x="4718" y="-591"/>
                    <a:pt x="3003" y="55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3" name="Dowolny kształt: kształt 592">
              <a:extLst>
                <a:ext uri="{FF2B5EF4-FFF2-40B4-BE49-F238E27FC236}">
                  <a16:creationId xmlns:a16="http://schemas.microsoft.com/office/drawing/2014/main" id="{AA178BE9-45DE-4636-94D9-234790868EF1}"/>
                </a:ext>
              </a:extLst>
            </p:cNvPr>
            <p:cNvSpPr/>
            <p:nvPr/>
          </p:nvSpPr>
          <p:spPr>
            <a:xfrm>
              <a:off x="8482954" y="3574011"/>
              <a:ext cx="10286" cy="9083"/>
            </a:xfrm>
            <a:custGeom>
              <a:avLst/>
              <a:gdLst>
                <a:gd name="connsiteX0" fmla="*/ 7429 w 10286"/>
                <a:gd name="connsiteY0" fmla="*/ 2225 h 9083"/>
                <a:gd name="connsiteX1" fmla="*/ 5715 w 10286"/>
                <a:gd name="connsiteY1" fmla="*/ 1082 h 9083"/>
                <a:gd name="connsiteX2" fmla="*/ 1714 w 10286"/>
                <a:gd name="connsiteY2" fmla="*/ 1082 h 9083"/>
                <a:gd name="connsiteX3" fmla="*/ 0 w 10286"/>
                <a:gd name="connsiteY3" fmla="*/ 5083 h 9083"/>
                <a:gd name="connsiteX4" fmla="*/ 2286 w 10286"/>
                <a:gd name="connsiteY4" fmla="*/ 8511 h 9083"/>
                <a:gd name="connsiteX5" fmla="*/ 10287 w 10286"/>
                <a:gd name="connsiteY5" fmla="*/ 9083 h 9083"/>
                <a:gd name="connsiteX6" fmla="*/ 10287 w 10286"/>
                <a:gd name="connsiteY6" fmla="*/ 4511 h 9083"/>
                <a:gd name="connsiteX7" fmla="*/ 7429 w 10286"/>
                <a:gd name="connsiteY7" fmla="*/ 2225 h 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86" h="9083">
                  <a:moveTo>
                    <a:pt x="7429" y="2225"/>
                  </a:moveTo>
                  <a:cubicBezTo>
                    <a:pt x="6858" y="1653"/>
                    <a:pt x="6287" y="1653"/>
                    <a:pt x="5715" y="1082"/>
                  </a:cubicBezTo>
                  <a:cubicBezTo>
                    <a:pt x="4572" y="-61"/>
                    <a:pt x="2858" y="-632"/>
                    <a:pt x="1714" y="1082"/>
                  </a:cubicBezTo>
                  <a:cubicBezTo>
                    <a:pt x="572" y="2225"/>
                    <a:pt x="0" y="3940"/>
                    <a:pt x="0" y="5083"/>
                  </a:cubicBezTo>
                  <a:cubicBezTo>
                    <a:pt x="0" y="6226"/>
                    <a:pt x="1714" y="7940"/>
                    <a:pt x="2286" y="8511"/>
                  </a:cubicBezTo>
                  <a:cubicBezTo>
                    <a:pt x="5144" y="9083"/>
                    <a:pt x="7429" y="9083"/>
                    <a:pt x="10287" y="9083"/>
                  </a:cubicBezTo>
                  <a:cubicBezTo>
                    <a:pt x="10287" y="7368"/>
                    <a:pt x="10287" y="6226"/>
                    <a:pt x="10287" y="4511"/>
                  </a:cubicBezTo>
                  <a:cubicBezTo>
                    <a:pt x="9716" y="3368"/>
                    <a:pt x="8573" y="2796"/>
                    <a:pt x="7429" y="222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4" name="Dowolny kształt: kształt 593">
              <a:extLst>
                <a:ext uri="{FF2B5EF4-FFF2-40B4-BE49-F238E27FC236}">
                  <a16:creationId xmlns:a16="http://schemas.microsoft.com/office/drawing/2014/main" id="{29D0E633-F610-43AD-9EF4-2BABD6730FE6}"/>
                </a:ext>
              </a:extLst>
            </p:cNvPr>
            <p:cNvSpPr/>
            <p:nvPr/>
          </p:nvSpPr>
          <p:spPr>
            <a:xfrm>
              <a:off x="8493813" y="3582522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572 h 571"/>
                <a:gd name="connsiteX2" fmla="*/ 571 w 571"/>
                <a:gd name="connsiteY2" fmla="*/ 0 h 571"/>
                <a:gd name="connsiteX3" fmla="*/ 571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0"/>
                    <a:pt x="0" y="572"/>
                    <a:pt x="0" y="572"/>
                  </a:cubicBezTo>
                  <a:cubicBezTo>
                    <a:pt x="571" y="0"/>
                    <a:pt x="571" y="0"/>
                    <a:pt x="571" y="0"/>
                  </a:cubicBezTo>
                  <a:cubicBezTo>
                    <a:pt x="571" y="0"/>
                    <a:pt x="571" y="0"/>
                    <a:pt x="57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5" name="Dowolny kształt: kształt 594">
              <a:extLst>
                <a:ext uri="{FF2B5EF4-FFF2-40B4-BE49-F238E27FC236}">
                  <a16:creationId xmlns:a16="http://schemas.microsoft.com/office/drawing/2014/main" id="{689E9D7C-79F1-4A62-97E2-645D7832A2B1}"/>
                </a:ext>
              </a:extLst>
            </p:cNvPr>
            <p:cNvSpPr/>
            <p:nvPr/>
          </p:nvSpPr>
          <p:spPr>
            <a:xfrm>
              <a:off x="10797530" y="5295308"/>
              <a:ext cx="8000" cy="11453"/>
            </a:xfrm>
            <a:custGeom>
              <a:avLst/>
              <a:gdLst>
                <a:gd name="connsiteX0" fmla="*/ 6286 w 8000"/>
                <a:gd name="connsiteY0" fmla="*/ 9716 h 11453"/>
                <a:gd name="connsiteX1" fmla="*/ 8000 w 8000"/>
                <a:gd name="connsiteY1" fmla="*/ 5715 h 11453"/>
                <a:gd name="connsiteX2" fmla="*/ 7429 w 8000"/>
                <a:gd name="connsiteY2" fmla="*/ 3429 h 11453"/>
                <a:gd name="connsiteX3" fmla="*/ 5143 w 8000"/>
                <a:gd name="connsiteY3" fmla="*/ 0 h 11453"/>
                <a:gd name="connsiteX4" fmla="*/ 1714 w 8000"/>
                <a:gd name="connsiteY4" fmla="*/ 1714 h 11453"/>
                <a:gd name="connsiteX5" fmla="*/ 0 w 8000"/>
                <a:gd name="connsiteY5" fmla="*/ 8001 h 11453"/>
                <a:gd name="connsiteX6" fmla="*/ 2858 w 8000"/>
                <a:gd name="connsiteY6" fmla="*/ 10859 h 11453"/>
                <a:gd name="connsiteX7" fmla="*/ 6286 w 8000"/>
                <a:gd name="connsiteY7" fmla="*/ 9716 h 1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00" h="11453">
                  <a:moveTo>
                    <a:pt x="6286" y="9716"/>
                  </a:moveTo>
                  <a:cubicBezTo>
                    <a:pt x="6858" y="8573"/>
                    <a:pt x="7429" y="6858"/>
                    <a:pt x="8000" y="5715"/>
                  </a:cubicBezTo>
                  <a:cubicBezTo>
                    <a:pt x="8000" y="5144"/>
                    <a:pt x="8000" y="4001"/>
                    <a:pt x="7429" y="3429"/>
                  </a:cubicBezTo>
                  <a:cubicBezTo>
                    <a:pt x="6858" y="2286"/>
                    <a:pt x="6286" y="571"/>
                    <a:pt x="5143" y="0"/>
                  </a:cubicBezTo>
                  <a:cubicBezTo>
                    <a:pt x="4000" y="0"/>
                    <a:pt x="2285" y="571"/>
                    <a:pt x="1714" y="1714"/>
                  </a:cubicBezTo>
                  <a:cubicBezTo>
                    <a:pt x="571" y="3429"/>
                    <a:pt x="0" y="5715"/>
                    <a:pt x="0" y="8001"/>
                  </a:cubicBezTo>
                  <a:cubicBezTo>
                    <a:pt x="0" y="9144"/>
                    <a:pt x="1714" y="10287"/>
                    <a:pt x="2858" y="10859"/>
                  </a:cubicBezTo>
                  <a:cubicBezTo>
                    <a:pt x="4572" y="12001"/>
                    <a:pt x="5715" y="11430"/>
                    <a:pt x="6286" y="971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6" name="Dowolny kształt: kształt 595">
              <a:extLst>
                <a:ext uri="{FF2B5EF4-FFF2-40B4-BE49-F238E27FC236}">
                  <a16:creationId xmlns:a16="http://schemas.microsoft.com/office/drawing/2014/main" id="{32EE780E-CE23-41CE-8374-C5425A5A9274}"/>
                </a:ext>
              </a:extLst>
            </p:cNvPr>
            <p:cNvSpPr/>
            <p:nvPr/>
          </p:nvSpPr>
          <p:spPr>
            <a:xfrm>
              <a:off x="10603109" y="4396764"/>
              <a:ext cx="9826" cy="8023"/>
            </a:xfrm>
            <a:custGeom>
              <a:avLst/>
              <a:gdLst>
                <a:gd name="connsiteX0" fmla="*/ 6397 w 9826"/>
                <a:gd name="connsiteY0" fmla="*/ 7575 h 8023"/>
                <a:gd name="connsiteX1" fmla="*/ 9826 w 9826"/>
                <a:gd name="connsiteY1" fmla="*/ 5289 h 8023"/>
                <a:gd name="connsiteX2" fmla="*/ 9255 w 9826"/>
                <a:gd name="connsiteY2" fmla="*/ 3003 h 8023"/>
                <a:gd name="connsiteX3" fmla="*/ 3540 w 9826"/>
                <a:gd name="connsiteY3" fmla="*/ 146 h 8023"/>
                <a:gd name="connsiteX4" fmla="*/ 111 w 9826"/>
                <a:gd name="connsiteY4" fmla="*/ 5289 h 8023"/>
                <a:gd name="connsiteX5" fmla="*/ 6397 w 9826"/>
                <a:gd name="connsiteY5" fmla="*/ 7575 h 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26" h="8023">
                  <a:moveTo>
                    <a:pt x="6397" y="7575"/>
                  </a:moveTo>
                  <a:cubicBezTo>
                    <a:pt x="7540" y="7004"/>
                    <a:pt x="8683" y="5861"/>
                    <a:pt x="9826" y="5289"/>
                  </a:cubicBezTo>
                  <a:cubicBezTo>
                    <a:pt x="9826" y="4718"/>
                    <a:pt x="9826" y="3575"/>
                    <a:pt x="9255" y="3003"/>
                  </a:cubicBezTo>
                  <a:cubicBezTo>
                    <a:pt x="8112" y="717"/>
                    <a:pt x="5826" y="-426"/>
                    <a:pt x="3540" y="146"/>
                  </a:cubicBezTo>
                  <a:cubicBezTo>
                    <a:pt x="1254" y="717"/>
                    <a:pt x="-461" y="4146"/>
                    <a:pt x="111" y="5289"/>
                  </a:cubicBezTo>
                  <a:cubicBezTo>
                    <a:pt x="1825" y="7575"/>
                    <a:pt x="4111" y="8718"/>
                    <a:pt x="6397" y="757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7" name="Dowolny kształt: kształt 596">
              <a:extLst>
                <a:ext uri="{FF2B5EF4-FFF2-40B4-BE49-F238E27FC236}">
                  <a16:creationId xmlns:a16="http://schemas.microsoft.com/office/drawing/2014/main" id="{172C9E8D-1E2B-4DDA-A3D0-9AE2EEED374A}"/>
                </a:ext>
              </a:extLst>
            </p:cNvPr>
            <p:cNvSpPr/>
            <p:nvPr/>
          </p:nvSpPr>
          <p:spPr>
            <a:xfrm>
              <a:off x="6757815" y="5329027"/>
              <a:ext cx="7782" cy="9397"/>
            </a:xfrm>
            <a:custGeom>
              <a:avLst/>
              <a:gdLst>
                <a:gd name="connsiteX0" fmla="*/ 6639 w 7782"/>
                <a:gd name="connsiteY0" fmla="*/ 9144 h 9397"/>
                <a:gd name="connsiteX1" fmla="*/ 7782 w 7782"/>
                <a:gd name="connsiteY1" fmla="*/ 7429 h 9397"/>
                <a:gd name="connsiteX2" fmla="*/ 3782 w 7782"/>
                <a:gd name="connsiteY2" fmla="*/ 0 h 9397"/>
                <a:gd name="connsiteX3" fmla="*/ 353 w 7782"/>
                <a:gd name="connsiteY3" fmla="*/ 2286 h 9397"/>
                <a:gd name="connsiteX4" fmla="*/ 4353 w 7782"/>
                <a:gd name="connsiteY4" fmla="*/ 9144 h 9397"/>
                <a:gd name="connsiteX5" fmla="*/ 6639 w 7782"/>
                <a:gd name="connsiteY5" fmla="*/ 9144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82" h="9397">
                  <a:moveTo>
                    <a:pt x="6639" y="9144"/>
                  </a:moveTo>
                  <a:cubicBezTo>
                    <a:pt x="7211" y="8573"/>
                    <a:pt x="7782" y="8001"/>
                    <a:pt x="7782" y="7429"/>
                  </a:cubicBezTo>
                  <a:cubicBezTo>
                    <a:pt x="7782" y="4572"/>
                    <a:pt x="6639" y="1714"/>
                    <a:pt x="3782" y="0"/>
                  </a:cubicBezTo>
                  <a:cubicBezTo>
                    <a:pt x="2639" y="571"/>
                    <a:pt x="924" y="1143"/>
                    <a:pt x="353" y="2286"/>
                  </a:cubicBezTo>
                  <a:cubicBezTo>
                    <a:pt x="-790" y="5143"/>
                    <a:pt x="924" y="7429"/>
                    <a:pt x="4353" y="9144"/>
                  </a:cubicBezTo>
                  <a:cubicBezTo>
                    <a:pt x="4925" y="9715"/>
                    <a:pt x="6068" y="9144"/>
                    <a:pt x="6639" y="914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8" name="Dowolny kształt: kształt 597">
              <a:extLst>
                <a:ext uri="{FF2B5EF4-FFF2-40B4-BE49-F238E27FC236}">
                  <a16:creationId xmlns:a16="http://schemas.microsoft.com/office/drawing/2014/main" id="{B912160E-9435-4D7A-8342-8B293FCBAEC6}"/>
                </a:ext>
              </a:extLst>
            </p:cNvPr>
            <p:cNvSpPr/>
            <p:nvPr/>
          </p:nvSpPr>
          <p:spPr>
            <a:xfrm>
              <a:off x="10766070" y="4651227"/>
              <a:ext cx="8755" cy="8572"/>
            </a:xfrm>
            <a:custGeom>
              <a:avLst/>
              <a:gdLst>
                <a:gd name="connsiteX0" fmla="*/ 599 w 8755"/>
                <a:gd name="connsiteY0" fmla="*/ 5144 h 8572"/>
                <a:gd name="connsiteX1" fmla="*/ 4599 w 8755"/>
                <a:gd name="connsiteY1" fmla="*/ 8573 h 8572"/>
                <a:gd name="connsiteX2" fmla="*/ 8600 w 8755"/>
                <a:gd name="connsiteY2" fmla="*/ 5715 h 8572"/>
                <a:gd name="connsiteX3" fmla="*/ 7456 w 8755"/>
                <a:gd name="connsiteY3" fmla="*/ 1714 h 8572"/>
                <a:gd name="connsiteX4" fmla="*/ 3456 w 8755"/>
                <a:gd name="connsiteY4" fmla="*/ 0 h 8572"/>
                <a:gd name="connsiteX5" fmla="*/ 599 w 8755"/>
                <a:gd name="connsiteY5" fmla="*/ 5144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55" h="8572">
                  <a:moveTo>
                    <a:pt x="599" y="5144"/>
                  </a:moveTo>
                  <a:cubicBezTo>
                    <a:pt x="1741" y="6858"/>
                    <a:pt x="3456" y="7429"/>
                    <a:pt x="4599" y="8573"/>
                  </a:cubicBezTo>
                  <a:cubicBezTo>
                    <a:pt x="6314" y="7429"/>
                    <a:pt x="8028" y="6858"/>
                    <a:pt x="8600" y="5715"/>
                  </a:cubicBezTo>
                  <a:cubicBezTo>
                    <a:pt x="9171" y="4572"/>
                    <a:pt x="8028" y="2858"/>
                    <a:pt x="7456" y="1714"/>
                  </a:cubicBezTo>
                  <a:cubicBezTo>
                    <a:pt x="6314" y="572"/>
                    <a:pt x="5170" y="572"/>
                    <a:pt x="3456" y="0"/>
                  </a:cubicBezTo>
                  <a:cubicBezTo>
                    <a:pt x="1170" y="0"/>
                    <a:pt x="-1116" y="2858"/>
                    <a:pt x="599" y="514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9" name="Dowolny kształt: kształt 598">
              <a:extLst>
                <a:ext uri="{FF2B5EF4-FFF2-40B4-BE49-F238E27FC236}">
                  <a16:creationId xmlns:a16="http://schemas.microsoft.com/office/drawing/2014/main" id="{971BB36D-74BB-4C88-916B-60EE8FDED6D4}"/>
                </a:ext>
              </a:extLst>
            </p:cNvPr>
            <p:cNvSpPr/>
            <p:nvPr/>
          </p:nvSpPr>
          <p:spPr>
            <a:xfrm>
              <a:off x="7555331" y="2010326"/>
              <a:ext cx="7289" cy="8572"/>
            </a:xfrm>
            <a:custGeom>
              <a:avLst/>
              <a:gdLst>
                <a:gd name="connsiteX0" fmla="*/ 5223 w 7289"/>
                <a:gd name="connsiteY0" fmla="*/ 8573 h 8572"/>
                <a:gd name="connsiteX1" fmla="*/ 6937 w 7289"/>
                <a:gd name="connsiteY1" fmla="*/ 6858 h 8572"/>
                <a:gd name="connsiteX2" fmla="*/ 2937 w 7289"/>
                <a:gd name="connsiteY2" fmla="*/ 0 h 8572"/>
                <a:gd name="connsiteX3" fmla="*/ 1222 w 7289"/>
                <a:gd name="connsiteY3" fmla="*/ 571 h 8572"/>
                <a:gd name="connsiteX4" fmla="*/ 1794 w 7289"/>
                <a:gd name="connsiteY4" fmla="*/ 6286 h 8572"/>
                <a:gd name="connsiteX5" fmla="*/ 5223 w 7289"/>
                <a:gd name="connsiteY5" fmla="*/ 8573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89" h="8572">
                  <a:moveTo>
                    <a:pt x="5223" y="8573"/>
                  </a:moveTo>
                  <a:cubicBezTo>
                    <a:pt x="5794" y="8001"/>
                    <a:pt x="6366" y="7429"/>
                    <a:pt x="6937" y="6858"/>
                  </a:cubicBezTo>
                  <a:cubicBezTo>
                    <a:pt x="8080" y="3429"/>
                    <a:pt x="6366" y="571"/>
                    <a:pt x="2937" y="0"/>
                  </a:cubicBezTo>
                  <a:cubicBezTo>
                    <a:pt x="2365" y="0"/>
                    <a:pt x="1794" y="571"/>
                    <a:pt x="1222" y="571"/>
                  </a:cubicBezTo>
                  <a:cubicBezTo>
                    <a:pt x="-492" y="1714"/>
                    <a:pt x="-492" y="4572"/>
                    <a:pt x="1794" y="6286"/>
                  </a:cubicBezTo>
                  <a:cubicBezTo>
                    <a:pt x="2365" y="8001"/>
                    <a:pt x="4080" y="8001"/>
                    <a:pt x="5223" y="85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0" name="Dowolny kształt: kształt 599">
              <a:extLst>
                <a:ext uri="{FF2B5EF4-FFF2-40B4-BE49-F238E27FC236}">
                  <a16:creationId xmlns:a16="http://schemas.microsoft.com/office/drawing/2014/main" id="{7322F1E3-BEEC-45D8-ABDF-D17ECC400FF0}"/>
                </a:ext>
              </a:extLst>
            </p:cNvPr>
            <p:cNvSpPr/>
            <p:nvPr/>
          </p:nvSpPr>
          <p:spPr>
            <a:xfrm>
              <a:off x="11364029" y="4705520"/>
              <a:ext cx="7286" cy="10286"/>
            </a:xfrm>
            <a:custGeom>
              <a:avLst/>
              <a:gdLst>
                <a:gd name="connsiteX0" fmla="*/ 7286 w 7286"/>
                <a:gd name="connsiteY0" fmla="*/ 6287 h 10286"/>
                <a:gd name="connsiteX1" fmla="*/ 3857 w 7286"/>
                <a:gd name="connsiteY1" fmla="*/ 572 h 10286"/>
                <a:gd name="connsiteX2" fmla="*/ 1571 w 7286"/>
                <a:gd name="connsiteY2" fmla="*/ 0 h 10286"/>
                <a:gd name="connsiteX3" fmla="*/ 429 w 7286"/>
                <a:gd name="connsiteY3" fmla="*/ 1143 h 10286"/>
                <a:gd name="connsiteX4" fmla="*/ 3857 w 7286"/>
                <a:gd name="connsiteY4" fmla="*/ 10287 h 10286"/>
                <a:gd name="connsiteX5" fmla="*/ 7286 w 7286"/>
                <a:gd name="connsiteY5" fmla="*/ 8573 h 10286"/>
                <a:gd name="connsiteX6" fmla="*/ 7286 w 7286"/>
                <a:gd name="connsiteY6" fmla="*/ 6287 h 1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86" h="10286">
                  <a:moveTo>
                    <a:pt x="7286" y="6287"/>
                  </a:moveTo>
                  <a:cubicBezTo>
                    <a:pt x="6144" y="4572"/>
                    <a:pt x="5001" y="2286"/>
                    <a:pt x="3857" y="572"/>
                  </a:cubicBezTo>
                  <a:cubicBezTo>
                    <a:pt x="3286" y="0"/>
                    <a:pt x="2715" y="0"/>
                    <a:pt x="1571" y="0"/>
                  </a:cubicBezTo>
                  <a:cubicBezTo>
                    <a:pt x="1000" y="0"/>
                    <a:pt x="429" y="572"/>
                    <a:pt x="429" y="1143"/>
                  </a:cubicBezTo>
                  <a:cubicBezTo>
                    <a:pt x="-714" y="6287"/>
                    <a:pt x="429" y="9144"/>
                    <a:pt x="3857" y="10287"/>
                  </a:cubicBezTo>
                  <a:cubicBezTo>
                    <a:pt x="5001" y="9716"/>
                    <a:pt x="6144" y="9144"/>
                    <a:pt x="7286" y="8573"/>
                  </a:cubicBezTo>
                  <a:cubicBezTo>
                    <a:pt x="7286" y="8001"/>
                    <a:pt x="7286" y="6858"/>
                    <a:pt x="7286" y="628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1" name="Dowolny kształt: kształt 600">
              <a:extLst>
                <a:ext uri="{FF2B5EF4-FFF2-40B4-BE49-F238E27FC236}">
                  <a16:creationId xmlns:a16="http://schemas.microsoft.com/office/drawing/2014/main" id="{E42D403F-9914-4127-9361-DC12CC805398}"/>
                </a:ext>
              </a:extLst>
            </p:cNvPr>
            <p:cNvSpPr/>
            <p:nvPr/>
          </p:nvSpPr>
          <p:spPr>
            <a:xfrm>
              <a:off x="8882433" y="2585255"/>
              <a:ext cx="12226" cy="10715"/>
            </a:xfrm>
            <a:custGeom>
              <a:avLst/>
              <a:gdLst>
                <a:gd name="connsiteX0" fmla="*/ 4001 w 12226"/>
                <a:gd name="connsiteY0" fmla="*/ 0 h 10715"/>
                <a:gd name="connsiteX1" fmla="*/ 0 w 12226"/>
                <a:gd name="connsiteY1" fmla="*/ 1715 h 10715"/>
                <a:gd name="connsiteX2" fmla="*/ 571 w 12226"/>
                <a:gd name="connsiteY2" fmla="*/ 4001 h 10715"/>
                <a:gd name="connsiteX3" fmla="*/ 6858 w 12226"/>
                <a:gd name="connsiteY3" fmla="*/ 10287 h 10715"/>
                <a:gd name="connsiteX4" fmla="*/ 10858 w 12226"/>
                <a:gd name="connsiteY4" fmla="*/ 10287 h 10715"/>
                <a:gd name="connsiteX5" fmla="*/ 11430 w 12226"/>
                <a:gd name="connsiteY5" fmla="*/ 4572 h 10715"/>
                <a:gd name="connsiteX6" fmla="*/ 4001 w 12226"/>
                <a:gd name="connsiteY6" fmla="*/ 0 h 1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6" h="10715">
                  <a:moveTo>
                    <a:pt x="4001" y="0"/>
                  </a:moveTo>
                  <a:cubicBezTo>
                    <a:pt x="2858" y="572"/>
                    <a:pt x="1143" y="1143"/>
                    <a:pt x="0" y="1715"/>
                  </a:cubicBezTo>
                  <a:cubicBezTo>
                    <a:pt x="0" y="1715"/>
                    <a:pt x="0" y="3429"/>
                    <a:pt x="571" y="4001"/>
                  </a:cubicBezTo>
                  <a:cubicBezTo>
                    <a:pt x="2858" y="6287"/>
                    <a:pt x="4572" y="8573"/>
                    <a:pt x="6858" y="10287"/>
                  </a:cubicBezTo>
                  <a:cubicBezTo>
                    <a:pt x="8001" y="10859"/>
                    <a:pt x="9716" y="10859"/>
                    <a:pt x="10858" y="10287"/>
                  </a:cubicBezTo>
                  <a:cubicBezTo>
                    <a:pt x="12573" y="9716"/>
                    <a:pt x="12573" y="6287"/>
                    <a:pt x="11430" y="4572"/>
                  </a:cubicBezTo>
                  <a:cubicBezTo>
                    <a:pt x="9716" y="2286"/>
                    <a:pt x="7429" y="0"/>
                    <a:pt x="4001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2" name="Dowolny kształt: kształt 601">
              <a:extLst>
                <a:ext uri="{FF2B5EF4-FFF2-40B4-BE49-F238E27FC236}">
                  <a16:creationId xmlns:a16="http://schemas.microsoft.com/office/drawing/2014/main" id="{0BB730CF-4A43-4634-AC5C-59937559BFD5}"/>
                </a:ext>
              </a:extLst>
            </p:cNvPr>
            <p:cNvSpPr/>
            <p:nvPr/>
          </p:nvSpPr>
          <p:spPr>
            <a:xfrm>
              <a:off x="10221671" y="4280324"/>
              <a:ext cx="8047" cy="8635"/>
            </a:xfrm>
            <a:custGeom>
              <a:avLst/>
              <a:gdLst>
                <a:gd name="connsiteX0" fmla="*/ 7788 w 8047"/>
                <a:gd name="connsiteY0" fmla="*/ 4000 h 8635"/>
                <a:gd name="connsiteX1" fmla="*/ 3787 w 8047"/>
                <a:gd name="connsiteY1" fmla="*/ 0 h 8635"/>
                <a:gd name="connsiteX2" fmla="*/ 358 w 8047"/>
                <a:gd name="connsiteY2" fmla="*/ 5715 h 8635"/>
                <a:gd name="connsiteX3" fmla="*/ 3787 w 8047"/>
                <a:gd name="connsiteY3" fmla="*/ 8573 h 8635"/>
                <a:gd name="connsiteX4" fmla="*/ 7788 w 8047"/>
                <a:gd name="connsiteY4" fmla="*/ 4000 h 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7" h="8635">
                  <a:moveTo>
                    <a:pt x="7788" y="4000"/>
                  </a:moveTo>
                  <a:cubicBezTo>
                    <a:pt x="7216" y="2286"/>
                    <a:pt x="4930" y="1143"/>
                    <a:pt x="3787" y="0"/>
                  </a:cubicBezTo>
                  <a:cubicBezTo>
                    <a:pt x="930" y="571"/>
                    <a:pt x="-785" y="3429"/>
                    <a:pt x="358" y="5715"/>
                  </a:cubicBezTo>
                  <a:cubicBezTo>
                    <a:pt x="930" y="6858"/>
                    <a:pt x="2644" y="8001"/>
                    <a:pt x="3787" y="8573"/>
                  </a:cubicBezTo>
                  <a:cubicBezTo>
                    <a:pt x="6073" y="9144"/>
                    <a:pt x="8930" y="5715"/>
                    <a:pt x="7788" y="400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3" name="Dowolny kształt: kształt 602">
              <a:extLst>
                <a:ext uri="{FF2B5EF4-FFF2-40B4-BE49-F238E27FC236}">
                  <a16:creationId xmlns:a16="http://schemas.microsoft.com/office/drawing/2014/main" id="{EEDAFA25-3020-4E50-93F9-246E8492CC68}"/>
                </a:ext>
              </a:extLst>
            </p:cNvPr>
            <p:cNvSpPr/>
            <p:nvPr/>
          </p:nvSpPr>
          <p:spPr>
            <a:xfrm>
              <a:off x="10527528" y="4080646"/>
              <a:ext cx="6310" cy="6002"/>
            </a:xfrm>
            <a:custGeom>
              <a:avLst/>
              <a:gdLst>
                <a:gd name="connsiteX0" fmla="*/ 826 w 6310"/>
                <a:gd name="connsiteY0" fmla="*/ 1367 h 6002"/>
                <a:gd name="connsiteX1" fmla="*/ 2540 w 6310"/>
                <a:gd name="connsiteY1" fmla="*/ 5939 h 6002"/>
                <a:gd name="connsiteX2" fmla="*/ 5969 w 6310"/>
                <a:gd name="connsiteY2" fmla="*/ 4225 h 6002"/>
                <a:gd name="connsiteX3" fmla="*/ 4826 w 6310"/>
                <a:gd name="connsiteY3" fmla="*/ 224 h 6002"/>
                <a:gd name="connsiteX4" fmla="*/ 826 w 6310"/>
                <a:gd name="connsiteY4" fmla="*/ 1367 h 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0" h="6002">
                  <a:moveTo>
                    <a:pt x="826" y="1367"/>
                  </a:moveTo>
                  <a:cubicBezTo>
                    <a:pt x="-889" y="3082"/>
                    <a:pt x="254" y="6511"/>
                    <a:pt x="2540" y="5939"/>
                  </a:cubicBezTo>
                  <a:cubicBezTo>
                    <a:pt x="3683" y="5939"/>
                    <a:pt x="4826" y="4796"/>
                    <a:pt x="5969" y="4225"/>
                  </a:cubicBezTo>
                  <a:cubicBezTo>
                    <a:pt x="6541" y="2510"/>
                    <a:pt x="6541" y="796"/>
                    <a:pt x="4826" y="224"/>
                  </a:cubicBezTo>
                  <a:cubicBezTo>
                    <a:pt x="3111" y="-347"/>
                    <a:pt x="1397" y="224"/>
                    <a:pt x="826" y="136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4" name="Dowolny kształt: kształt 603">
              <a:extLst>
                <a:ext uri="{FF2B5EF4-FFF2-40B4-BE49-F238E27FC236}">
                  <a16:creationId xmlns:a16="http://schemas.microsoft.com/office/drawing/2014/main" id="{4E6BD8F6-01F3-43E0-9390-34E3CD2EB0EE}"/>
                </a:ext>
              </a:extLst>
            </p:cNvPr>
            <p:cNvSpPr/>
            <p:nvPr/>
          </p:nvSpPr>
          <p:spPr>
            <a:xfrm>
              <a:off x="6935690" y="4086586"/>
              <a:ext cx="4786" cy="4571"/>
            </a:xfrm>
            <a:custGeom>
              <a:avLst/>
              <a:gdLst>
                <a:gd name="connsiteX0" fmla="*/ 4786 w 4786"/>
                <a:gd name="connsiteY0" fmla="*/ 2286 h 4571"/>
                <a:gd name="connsiteX1" fmla="*/ 1929 w 4786"/>
                <a:gd name="connsiteY1" fmla="*/ 0 h 4571"/>
                <a:gd name="connsiteX2" fmla="*/ 214 w 4786"/>
                <a:gd name="connsiteY2" fmla="*/ 1714 h 4571"/>
                <a:gd name="connsiteX3" fmla="*/ 1929 w 4786"/>
                <a:gd name="connsiteY3" fmla="*/ 4572 h 4571"/>
                <a:gd name="connsiteX4" fmla="*/ 4786 w 4786"/>
                <a:gd name="connsiteY4" fmla="*/ 2286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6" h="4571">
                  <a:moveTo>
                    <a:pt x="4786" y="2286"/>
                  </a:moveTo>
                  <a:cubicBezTo>
                    <a:pt x="4786" y="571"/>
                    <a:pt x="3643" y="0"/>
                    <a:pt x="1929" y="0"/>
                  </a:cubicBezTo>
                  <a:cubicBezTo>
                    <a:pt x="1357" y="0"/>
                    <a:pt x="786" y="1143"/>
                    <a:pt x="214" y="1714"/>
                  </a:cubicBezTo>
                  <a:cubicBezTo>
                    <a:pt x="-357" y="3429"/>
                    <a:pt x="214" y="4572"/>
                    <a:pt x="1929" y="4572"/>
                  </a:cubicBezTo>
                  <a:cubicBezTo>
                    <a:pt x="3072" y="4572"/>
                    <a:pt x="4215" y="2858"/>
                    <a:pt x="4786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5" name="Dowolny kształt: kształt 604">
              <a:extLst>
                <a:ext uri="{FF2B5EF4-FFF2-40B4-BE49-F238E27FC236}">
                  <a16:creationId xmlns:a16="http://schemas.microsoft.com/office/drawing/2014/main" id="{C44255B8-6680-43F2-92C8-7028F41E4C3E}"/>
                </a:ext>
              </a:extLst>
            </p:cNvPr>
            <p:cNvSpPr/>
            <p:nvPr/>
          </p:nvSpPr>
          <p:spPr>
            <a:xfrm>
              <a:off x="11173005" y="4503781"/>
              <a:ext cx="571" cy="571"/>
            </a:xfrm>
            <a:custGeom>
              <a:avLst/>
              <a:gdLst>
                <a:gd name="connsiteX0" fmla="*/ 571 w 571"/>
                <a:gd name="connsiteY0" fmla="*/ 571 h 571"/>
                <a:gd name="connsiteX1" fmla="*/ 571 w 571"/>
                <a:gd name="connsiteY1" fmla="*/ 571 h 571"/>
                <a:gd name="connsiteX2" fmla="*/ 0 w 571"/>
                <a:gd name="connsiteY2" fmla="*/ 0 h 571"/>
                <a:gd name="connsiteX3" fmla="*/ 571 w 571"/>
                <a:gd name="connsiteY3" fmla="*/ 571 h 571"/>
                <a:gd name="connsiteX4" fmla="*/ 571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1" y="571"/>
                  </a:moveTo>
                  <a:cubicBezTo>
                    <a:pt x="571" y="571"/>
                    <a:pt x="571" y="571"/>
                    <a:pt x="571" y="57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71"/>
                    <a:pt x="571" y="571"/>
                  </a:cubicBezTo>
                  <a:cubicBezTo>
                    <a:pt x="0" y="571"/>
                    <a:pt x="571" y="571"/>
                    <a:pt x="571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6" name="Dowolny kształt: kształt 605">
              <a:extLst>
                <a:ext uri="{FF2B5EF4-FFF2-40B4-BE49-F238E27FC236}">
                  <a16:creationId xmlns:a16="http://schemas.microsoft.com/office/drawing/2014/main" id="{58EFE175-00D7-4AEA-AEE0-D84CA4815BE7}"/>
                </a:ext>
              </a:extLst>
            </p:cNvPr>
            <p:cNvSpPr/>
            <p:nvPr/>
          </p:nvSpPr>
          <p:spPr>
            <a:xfrm>
              <a:off x="11173005" y="4503128"/>
              <a:ext cx="12572" cy="9795"/>
            </a:xfrm>
            <a:custGeom>
              <a:avLst/>
              <a:gdLst>
                <a:gd name="connsiteX0" fmla="*/ 9144 w 12572"/>
                <a:gd name="connsiteY0" fmla="*/ 9796 h 9795"/>
                <a:gd name="connsiteX1" fmla="*/ 12573 w 12572"/>
                <a:gd name="connsiteY1" fmla="*/ 7510 h 9795"/>
                <a:gd name="connsiteX2" fmla="*/ 11430 w 12572"/>
                <a:gd name="connsiteY2" fmla="*/ 5224 h 9795"/>
                <a:gd name="connsiteX3" fmla="*/ 0 w 12572"/>
                <a:gd name="connsiteY3" fmla="*/ 652 h 9795"/>
                <a:gd name="connsiteX4" fmla="*/ 9144 w 12572"/>
                <a:gd name="connsiteY4" fmla="*/ 9796 h 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2" h="9795">
                  <a:moveTo>
                    <a:pt x="9144" y="9796"/>
                  </a:moveTo>
                  <a:cubicBezTo>
                    <a:pt x="10287" y="9796"/>
                    <a:pt x="11430" y="8653"/>
                    <a:pt x="12573" y="7510"/>
                  </a:cubicBezTo>
                  <a:cubicBezTo>
                    <a:pt x="12573" y="7510"/>
                    <a:pt x="12001" y="6367"/>
                    <a:pt x="11430" y="5224"/>
                  </a:cubicBezTo>
                  <a:cubicBezTo>
                    <a:pt x="8573" y="652"/>
                    <a:pt x="5144" y="-1062"/>
                    <a:pt x="0" y="652"/>
                  </a:cubicBezTo>
                  <a:cubicBezTo>
                    <a:pt x="1143" y="6367"/>
                    <a:pt x="4572" y="9225"/>
                    <a:pt x="9144" y="979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7" name="Dowolny kształt: kształt 606">
              <a:extLst>
                <a:ext uri="{FF2B5EF4-FFF2-40B4-BE49-F238E27FC236}">
                  <a16:creationId xmlns:a16="http://schemas.microsoft.com/office/drawing/2014/main" id="{E9886259-EC8F-4B48-B82E-C66D7F7F674D}"/>
                </a:ext>
              </a:extLst>
            </p:cNvPr>
            <p:cNvSpPr/>
            <p:nvPr/>
          </p:nvSpPr>
          <p:spPr>
            <a:xfrm>
              <a:off x="6793914" y="2253712"/>
              <a:ext cx="7004" cy="8128"/>
            </a:xfrm>
            <a:custGeom>
              <a:avLst/>
              <a:gdLst>
                <a:gd name="connsiteX0" fmla="*/ 4830 w 7004"/>
                <a:gd name="connsiteY0" fmla="*/ 73 h 8128"/>
                <a:gd name="connsiteX1" fmla="*/ 258 w 7004"/>
                <a:gd name="connsiteY1" fmla="*/ 6359 h 8128"/>
                <a:gd name="connsiteX2" fmla="*/ 1973 w 7004"/>
                <a:gd name="connsiteY2" fmla="*/ 8074 h 8128"/>
                <a:gd name="connsiteX3" fmla="*/ 6545 w 7004"/>
                <a:gd name="connsiteY3" fmla="*/ 1787 h 8128"/>
                <a:gd name="connsiteX4" fmla="*/ 4830 w 7004"/>
                <a:gd name="connsiteY4" fmla="*/ 73 h 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4" h="8128">
                  <a:moveTo>
                    <a:pt x="4830" y="73"/>
                  </a:moveTo>
                  <a:cubicBezTo>
                    <a:pt x="1973" y="-499"/>
                    <a:pt x="-885" y="2359"/>
                    <a:pt x="258" y="6359"/>
                  </a:cubicBezTo>
                  <a:cubicBezTo>
                    <a:pt x="258" y="6931"/>
                    <a:pt x="1401" y="8074"/>
                    <a:pt x="1973" y="8074"/>
                  </a:cubicBezTo>
                  <a:cubicBezTo>
                    <a:pt x="4830" y="8645"/>
                    <a:pt x="8259" y="4645"/>
                    <a:pt x="6545" y="1787"/>
                  </a:cubicBezTo>
                  <a:cubicBezTo>
                    <a:pt x="5973" y="644"/>
                    <a:pt x="5402" y="73"/>
                    <a:pt x="4830" y="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8" name="Dowolny kształt: kształt 607">
              <a:extLst>
                <a:ext uri="{FF2B5EF4-FFF2-40B4-BE49-F238E27FC236}">
                  <a16:creationId xmlns:a16="http://schemas.microsoft.com/office/drawing/2014/main" id="{B577FE6A-C716-4F3A-A1A0-F8DB0E2450B3}"/>
                </a:ext>
              </a:extLst>
            </p:cNvPr>
            <p:cNvSpPr/>
            <p:nvPr/>
          </p:nvSpPr>
          <p:spPr>
            <a:xfrm>
              <a:off x="10585762" y="3749115"/>
              <a:ext cx="6598" cy="6572"/>
            </a:xfrm>
            <a:custGeom>
              <a:avLst/>
              <a:gdLst>
                <a:gd name="connsiteX0" fmla="*/ 6599 w 6598"/>
                <a:gd name="connsiteY0" fmla="*/ 3143 h 6572"/>
                <a:gd name="connsiteX1" fmla="*/ 6027 w 6598"/>
                <a:gd name="connsiteY1" fmla="*/ 857 h 6572"/>
                <a:gd name="connsiteX2" fmla="*/ 2027 w 6598"/>
                <a:gd name="connsiteY2" fmla="*/ 857 h 6572"/>
                <a:gd name="connsiteX3" fmla="*/ 1455 w 6598"/>
                <a:gd name="connsiteY3" fmla="*/ 6572 h 6572"/>
                <a:gd name="connsiteX4" fmla="*/ 5456 w 6598"/>
                <a:gd name="connsiteY4" fmla="*/ 4858 h 6572"/>
                <a:gd name="connsiteX5" fmla="*/ 6599 w 6598"/>
                <a:gd name="connsiteY5" fmla="*/ 3143 h 6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8" h="6572">
                  <a:moveTo>
                    <a:pt x="6599" y="3143"/>
                  </a:moveTo>
                  <a:cubicBezTo>
                    <a:pt x="6599" y="2572"/>
                    <a:pt x="6599" y="1429"/>
                    <a:pt x="6027" y="857"/>
                  </a:cubicBezTo>
                  <a:cubicBezTo>
                    <a:pt x="4884" y="-286"/>
                    <a:pt x="3170" y="-286"/>
                    <a:pt x="2027" y="857"/>
                  </a:cubicBezTo>
                  <a:cubicBezTo>
                    <a:pt x="-259" y="3143"/>
                    <a:pt x="-831" y="6572"/>
                    <a:pt x="1455" y="6572"/>
                  </a:cubicBezTo>
                  <a:cubicBezTo>
                    <a:pt x="2598" y="6572"/>
                    <a:pt x="4313" y="6001"/>
                    <a:pt x="5456" y="4858"/>
                  </a:cubicBezTo>
                  <a:cubicBezTo>
                    <a:pt x="6599" y="4858"/>
                    <a:pt x="6599" y="3715"/>
                    <a:pt x="6599" y="3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9" name="Dowolny kształt: kształt 608">
              <a:extLst>
                <a:ext uri="{FF2B5EF4-FFF2-40B4-BE49-F238E27FC236}">
                  <a16:creationId xmlns:a16="http://schemas.microsoft.com/office/drawing/2014/main" id="{6693AECA-3871-49D1-99F7-31F0F3F028AB}"/>
                </a:ext>
              </a:extLst>
            </p:cNvPr>
            <p:cNvSpPr/>
            <p:nvPr/>
          </p:nvSpPr>
          <p:spPr>
            <a:xfrm>
              <a:off x="6780152" y="2550813"/>
              <a:ext cx="12305" cy="6546"/>
            </a:xfrm>
            <a:custGeom>
              <a:avLst/>
              <a:gdLst>
                <a:gd name="connsiteX0" fmla="*/ 304 w 12305"/>
                <a:gd name="connsiteY0" fmla="*/ 1867 h 6546"/>
                <a:gd name="connsiteX1" fmla="*/ 3733 w 12305"/>
                <a:gd name="connsiteY1" fmla="*/ 6438 h 6546"/>
                <a:gd name="connsiteX2" fmla="*/ 12306 w 12305"/>
                <a:gd name="connsiteY2" fmla="*/ 1867 h 6546"/>
                <a:gd name="connsiteX3" fmla="*/ 4305 w 12305"/>
                <a:gd name="connsiteY3" fmla="*/ 152 h 6546"/>
                <a:gd name="connsiteX4" fmla="*/ 304 w 12305"/>
                <a:gd name="connsiteY4" fmla="*/ 1867 h 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05" h="6546">
                  <a:moveTo>
                    <a:pt x="304" y="1867"/>
                  </a:moveTo>
                  <a:cubicBezTo>
                    <a:pt x="-839" y="3581"/>
                    <a:pt x="1447" y="5867"/>
                    <a:pt x="3733" y="6438"/>
                  </a:cubicBezTo>
                  <a:cubicBezTo>
                    <a:pt x="8305" y="7010"/>
                    <a:pt x="10591" y="5296"/>
                    <a:pt x="12306" y="1867"/>
                  </a:cubicBezTo>
                  <a:cubicBezTo>
                    <a:pt x="9448" y="1295"/>
                    <a:pt x="6591" y="152"/>
                    <a:pt x="4305" y="152"/>
                  </a:cubicBezTo>
                  <a:cubicBezTo>
                    <a:pt x="2590" y="-419"/>
                    <a:pt x="876" y="723"/>
                    <a:pt x="304" y="186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0" name="Dowolny kształt: kształt 609">
              <a:extLst>
                <a:ext uri="{FF2B5EF4-FFF2-40B4-BE49-F238E27FC236}">
                  <a16:creationId xmlns:a16="http://schemas.microsoft.com/office/drawing/2014/main" id="{42C75984-ED7F-47AB-9A74-D0349CB827F8}"/>
                </a:ext>
              </a:extLst>
            </p:cNvPr>
            <p:cNvSpPr/>
            <p:nvPr/>
          </p:nvSpPr>
          <p:spPr>
            <a:xfrm>
              <a:off x="6792458" y="2552426"/>
              <a:ext cx="571" cy="254"/>
            </a:xfrm>
            <a:custGeom>
              <a:avLst/>
              <a:gdLst>
                <a:gd name="connsiteX0" fmla="*/ 0 w 571"/>
                <a:gd name="connsiteY0" fmla="*/ 254 h 254"/>
                <a:gd name="connsiteX1" fmla="*/ 572 w 571"/>
                <a:gd name="connsiteY1" fmla="*/ 254 h 254"/>
                <a:gd name="connsiteX2" fmla="*/ 572 w 571"/>
                <a:gd name="connsiteY2" fmla="*/ 254 h 254"/>
                <a:gd name="connsiteX3" fmla="*/ 0 w 571"/>
                <a:gd name="connsiteY3" fmla="*/ 254 h 254"/>
                <a:gd name="connsiteX4" fmla="*/ 0 w 571"/>
                <a:gd name="connsiteY4" fmla="*/ 254 h 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254">
                  <a:moveTo>
                    <a:pt x="0" y="254"/>
                  </a:moveTo>
                  <a:cubicBezTo>
                    <a:pt x="0" y="254"/>
                    <a:pt x="572" y="254"/>
                    <a:pt x="572" y="254"/>
                  </a:cubicBezTo>
                  <a:cubicBezTo>
                    <a:pt x="572" y="254"/>
                    <a:pt x="572" y="254"/>
                    <a:pt x="572" y="254"/>
                  </a:cubicBezTo>
                  <a:cubicBezTo>
                    <a:pt x="0" y="254"/>
                    <a:pt x="0" y="-318"/>
                    <a:pt x="0" y="254"/>
                  </a:cubicBezTo>
                  <a:cubicBezTo>
                    <a:pt x="0" y="-318"/>
                    <a:pt x="0" y="254"/>
                    <a:pt x="0" y="25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1" name="Dowolny kształt: kształt 610">
              <a:extLst>
                <a:ext uri="{FF2B5EF4-FFF2-40B4-BE49-F238E27FC236}">
                  <a16:creationId xmlns:a16="http://schemas.microsoft.com/office/drawing/2014/main" id="{2BF30264-E068-4EC3-A6D1-F41BFABD092C}"/>
                </a:ext>
              </a:extLst>
            </p:cNvPr>
            <p:cNvSpPr/>
            <p:nvPr/>
          </p:nvSpPr>
          <p:spPr>
            <a:xfrm>
              <a:off x="7143358" y="2249570"/>
              <a:ext cx="9001" cy="7072"/>
            </a:xfrm>
            <a:custGeom>
              <a:avLst/>
              <a:gdLst>
                <a:gd name="connsiteX0" fmla="*/ 8573 w 9001"/>
                <a:gd name="connsiteY0" fmla="*/ 1929 h 7072"/>
                <a:gd name="connsiteX1" fmla="*/ 2286 w 9001"/>
                <a:gd name="connsiteY1" fmla="*/ 214 h 7072"/>
                <a:gd name="connsiteX2" fmla="*/ 572 w 9001"/>
                <a:gd name="connsiteY2" fmla="*/ 1357 h 7072"/>
                <a:gd name="connsiteX3" fmla="*/ 0 w 9001"/>
                <a:gd name="connsiteY3" fmla="*/ 3643 h 7072"/>
                <a:gd name="connsiteX4" fmla="*/ 5143 w 9001"/>
                <a:gd name="connsiteY4" fmla="*/ 7072 h 7072"/>
                <a:gd name="connsiteX5" fmla="*/ 8573 w 9001"/>
                <a:gd name="connsiteY5" fmla="*/ 4786 h 7072"/>
                <a:gd name="connsiteX6" fmla="*/ 8573 w 9001"/>
                <a:gd name="connsiteY6" fmla="*/ 1929 h 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01" h="7072">
                  <a:moveTo>
                    <a:pt x="8573" y="1929"/>
                  </a:moveTo>
                  <a:cubicBezTo>
                    <a:pt x="6858" y="214"/>
                    <a:pt x="4572" y="-357"/>
                    <a:pt x="2286" y="214"/>
                  </a:cubicBezTo>
                  <a:cubicBezTo>
                    <a:pt x="1715" y="214"/>
                    <a:pt x="1143" y="786"/>
                    <a:pt x="572" y="1357"/>
                  </a:cubicBezTo>
                  <a:cubicBezTo>
                    <a:pt x="0" y="1929"/>
                    <a:pt x="0" y="3072"/>
                    <a:pt x="0" y="3643"/>
                  </a:cubicBezTo>
                  <a:cubicBezTo>
                    <a:pt x="1143" y="5929"/>
                    <a:pt x="2858" y="7072"/>
                    <a:pt x="5143" y="7072"/>
                  </a:cubicBezTo>
                  <a:cubicBezTo>
                    <a:pt x="6287" y="7072"/>
                    <a:pt x="7430" y="5358"/>
                    <a:pt x="8573" y="4786"/>
                  </a:cubicBezTo>
                  <a:cubicBezTo>
                    <a:pt x="9144" y="3072"/>
                    <a:pt x="9144" y="2500"/>
                    <a:pt x="8573" y="19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2" name="Dowolny kształt: kształt 611">
              <a:extLst>
                <a:ext uri="{FF2B5EF4-FFF2-40B4-BE49-F238E27FC236}">
                  <a16:creationId xmlns:a16="http://schemas.microsoft.com/office/drawing/2014/main" id="{1ADD2935-B2B9-4BB1-85C7-4EBCE3E1AEC9}"/>
                </a:ext>
              </a:extLst>
            </p:cNvPr>
            <p:cNvSpPr/>
            <p:nvPr/>
          </p:nvSpPr>
          <p:spPr>
            <a:xfrm>
              <a:off x="10767894" y="4400339"/>
              <a:ext cx="9633" cy="4571"/>
            </a:xfrm>
            <a:custGeom>
              <a:avLst/>
              <a:gdLst>
                <a:gd name="connsiteX0" fmla="*/ 1061 w 9633"/>
                <a:gd name="connsiteY0" fmla="*/ 4000 h 4571"/>
                <a:gd name="connsiteX1" fmla="*/ 3346 w 9633"/>
                <a:gd name="connsiteY1" fmla="*/ 4572 h 4571"/>
                <a:gd name="connsiteX2" fmla="*/ 9633 w 9633"/>
                <a:gd name="connsiteY2" fmla="*/ 2286 h 4571"/>
                <a:gd name="connsiteX3" fmla="*/ 4490 w 9633"/>
                <a:gd name="connsiteY3" fmla="*/ 0 h 4571"/>
                <a:gd name="connsiteX4" fmla="*/ 1632 w 9633"/>
                <a:gd name="connsiteY4" fmla="*/ 571 h 4571"/>
                <a:gd name="connsiteX5" fmla="*/ 489 w 9633"/>
                <a:gd name="connsiteY5" fmla="*/ 2286 h 4571"/>
                <a:gd name="connsiteX6" fmla="*/ 1061 w 9633"/>
                <a:gd name="connsiteY6" fmla="*/ 4000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33" h="4571">
                  <a:moveTo>
                    <a:pt x="1061" y="4000"/>
                  </a:moveTo>
                  <a:cubicBezTo>
                    <a:pt x="1632" y="4572"/>
                    <a:pt x="2775" y="4572"/>
                    <a:pt x="3346" y="4572"/>
                  </a:cubicBezTo>
                  <a:cubicBezTo>
                    <a:pt x="5633" y="4572"/>
                    <a:pt x="7919" y="4572"/>
                    <a:pt x="9633" y="2286"/>
                  </a:cubicBezTo>
                  <a:cubicBezTo>
                    <a:pt x="7919" y="1143"/>
                    <a:pt x="5633" y="571"/>
                    <a:pt x="4490" y="0"/>
                  </a:cubicBezTo>
                  <a:cubicBezTo>
                    <a:pt x="2775" y="571"/>
                    <a:pt x="2204" y="571"/>
                    <a:pt x="1632" y="571"/>
                  </a:cubicBezTo>
                  <a:cubicBezTo>
                    <a:pt x="1061" y="1143"/>
                    <a:pt x="489" y="1714"/>
                    <a:pt x="489" y="2286"/>
                  </a:cubicBezTo>
                  <a:cubicBezTo>
                    <a:pt x="-654" y="2858"/>
                    <a:pt x="489" y="3429"/>
                    <a:pt x="1061" y="400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3" name="Dowolny kształt: kształt 612">
              <a:extLst>
                <a:ext uri="{FF2B5EF4-FFF2-40B4-BE49-F238E27FC236}">
                  <a16:creationId xmlns:a16="http://schemas.microsoft.com/office/drawing/2014/main" id="{8E1B5EE5-2C38-48B4-915A-5D7E7A02DB5E}"/>
                </a:ext>
              </a:extLst>
            </p:cNvPr>
            <p:cNvSpPr/>
            <p:nvPr/>
          </p:nvSpPr>
          <p:spPr>
            <a:xfrm>
              <a:off x="8567311" y="3533374"/>
              <a:ext cx="4567" cy="4623"/>
            </a:xfrm>
            <a:custGeom>
              <a:avLst/>
              <a:gdLst>
                <a:gd name="connsiteX0" fmla="*/ 4226 w 4567"/>
                <a:gd name="connsiteY0" fmla="*/ 3429 h 4623"/>
                <a:gd name="connsiteX1" fmla="*/ 3082 w 4567"/>
                <a:gd name="connsiteY1" fmla="*/ 0 h 4623"/>
                <a:gd name="connsiteX2" fmla="*/ 1368 w 4567"/>
                <a:gd name="connsiteY2" fmla="*/ 571 h 4623"/>
                <a:gd name="connsiteX3" fmla="*/ 797 w 4567"/>
                <a:gd name="connsiteY3" fmla="*/ 4001 h 4623"/>
                <a:gd name="connsiteX4" fmla="*/ 4226 w 4567"/>
                <a:gd name="connsiteY4" fmla="*/ 3429 h 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7" h="4623">
                  <a:moveTo>
                    <a:pt x="4226" y="3429"/>
                  </a:moveTo>
                  <a:cubicBezTo>
                    <a:pt x="4797" y="1714"/>
                    <a:pt x="4797" y="571"/>
                    <a:pt x="3082" y="0"/>
                  </a:cubicBezTo>
                  <a:cubicBezTo>
                    <a:pt x="2511" y="0"/>
                    <a:pt x="1368" y="0"/>
                    <a:pt x="1368" y="571"/>
                  </a:cubicBezTo>
                  <a:cubicBezTo>
                    <a:pt x="-346" y="1714"/>
                    <a:pt x="-346" y="2858"/>
                    <a:pt x="797" y="4001"/>
                  </a:cubicBezTo>
                  <a:cubicBezTo>
                    <a:pt x="1940" y="5143"/>
                    <a:pt x="3082" y="4572"/>
                    <a:pt x="4226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4" name="Dowolny kształt: kształt 613">
              <a:extLst>
                <a:ext uri="{FF2B5EF4-FFF2-40B4-BE49-F238E27FC236}">
                  <a16:creationId xmlns:a16="http://schemas.microsoft.com/office/drawing/2014/main" id="{2C06D9E9-D241-40A6-A285-4CB2F9E17A55}"/>
                </a:ext>
              </a:extLst>
            </p:cNvPr>
            <p:cNvSpPr/>
            <p:nvPr/>
          </p:nvSpPr>
          <p:spPr>
            <a:xfrm>
              <a:off x="9278594" y="2203850"/>
              <a:ext cx="7000" cy="7643"/>
            </a:xfrm>
            <a:custGeom>
              <a:avLst/>
              <a:gdLst>
                <a:gd name="connsiteX0" fmla="*/ 6175 w 7000"/>
                <a:gd name="connsiteY0" fmla="*/ 5358 h 7643"/>
                <a:gd name="connsiteX1" fmla="*/ 4461 w 7000"/>
                <a:gd name="connsiteY1" fmla="*/ 214 h 7643"/>
                <a:gd name="connsiteX2" fmla="*/ 460 w 7000"/>
                <a:gd name="connsiteY2" fmla="*/ 1929 h 7643"/>
                <a:gd name="connsiteX3" fmla="*/ 2175 w 7000"/>
                <a:gd name="connsiteY3" fmla="*/ 7644 h 7643"/>
                <a:gd name="connsiteX4" fmla="*/ 6175 w 7000"/>
                <a:gd name="connsiteY4" fmla="*/ 5358 h 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0" h="7643">
                  <a:moveTo>
                    <a:pt x="6175" y="5358"/>
                  </a:moveTo>
                  <a:cubicBezTo>
                    <a:pt x="7890" y="3643"/>
                    <a:pt x="6747" y="1357"/>
                    <a:pt x="4461" y="214"/>
                  </a:cubicBezTo>
                  <a:cubicBezTo>
                    <a:pt x="2746" y="-357"/>
                    <a:pt x="1603" y="214"/>
                    <a:pt x="460" y="1929"/>
                  </a:cubicBezTo>
                  <a:cubicBezTo>
                    <a:pt x="-683" y="4215"/>
                    <a:pt x="460" y="6501"/>
                    <a:pt x="2175" y="7644"/>
                  </a:cubicBezTo>
                  <a:cubicBezTo>
                    <a:pt x="3889" y="6501"/>
                    <a:pt x="5604" y="5929"/>
                    <a:pt x="6175" y="53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5" name="Dowolny kształt: kształt 614">
              <a:extLst>
                <a:ext uri="{FF2B5EF4-FFF2-40B4-BE49-F238E27FC236}">
                  <a16:creationId xmlns:a16="http://schemas.microsoft.com/office/drawing/2014/main" id="{CAB239D1-938F-4C48-BBE8-C504DC829CE9}"/>
                </a:ext>
              </a:extLst>
            </p:cNvPr>
            <p:cNvSpPr/>
            <p:nvPr/>
          </p:nvSpPr>
          <p:spPr>
            <a:xfrm>
              <a:off x="11183292" y="4527784"/>
              <a:ext cx="9572" cy="8809"/>
            </a:xfrm>
            <a:custGeom>
              <a:avLst/>
              <a:gdLst>
                <a:gd name="connsiteX0" fmla="*/ 5143 w 9572"/>
                <a:gd name="connsiteY0" fmla="*/ 8573 h 8809"/>
                <a:gd name="connsiteX1" fmla="*/ 9144 w 9572"/>
                <a:gd name="connsiteY1" fmla="*/ 8001 h 8809"/>
                <a:gd name="connsiteX2" fmla="*/ 9144 w 9572"/>
                <a:gd name="connsiteY2" fmla="*/ 4001 h 8809"/>
                <a:gd name="connsiteX3" fmla="*/ 0 w 9572"/>
                <a:gd name="connsiteY3" fmla="*/ 0 h 8809"/>
                <a:gd name="connsiteX4" fmla="*/ 5143 w 9572"/>
                <a:gd name="connsiteY4" fmla="*/ 8573 h 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2" h="8809">
                  <a:moveTo>
                    <a:pt x="5143" y="8573"/>
                  </a:moveTo>
                  <a:cubicBezTo>
                    <a:pt x="6286" y="9144"/>
                    <a:pt x="8000" y="8573"/>
                    <a:pt x="9144" y="8001"/>
                  </a:cubicBezTo>
                  <a:cubicBezTo>
                    <a:pt x="9715" y="7429"/>
                    <a:pt x="9715" y="5143"/>
                    <a:pt x="9144" y="4001"/>
                  </a:cubicBezTo>
                  <a:cubicBezTo>
                    <a:pt x="7429" y="571"/>
                    <a:pt x="3429" y="0"/>
                    <a:pt x="0" y="0"/>
                  </a:cubicBezTo>
                  <a:cubicBezTo>
                    <a:pt x="0" y="4001"/>
                    <a:pt x="1714" y="6858"/>
                    <a:pt x="5143" y="857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6" name="Dowolny kształt: kształt 615">
              <a:extLst>
                <a:ext uri="{FF2B5EF4-FFF2-40B4-BE49-F238E27FC236}">
                  <a16:creationId xmlns:a16="http://schemas.microsoft.com/office/drawing/2014/main" id="{9EFAAD35-D823-4247-932E-9A76BC038668}"/>
                </a:ext>
              </a:extLst>
            </p:cNvPr>
            <p:cNvSpPr/>
            <p:nvPr/>
          </p:nvSpPr>
          <p:spPr>
            <a:xfrm>
              <a:off x="5776879" y="2981788"/>
              <a:ext cx="5738" cy="8089"/>
            </a:xfrm>
            <a:custGeom>
              <a:avLst/>
              <a:gdLst>
                <a:gd name="connsiteX0" fmla="*/ 5738 w 5738"/>
                <a:gd name="connsiteY0" fmla="*/ 4660 h 8089"/>
                <a:gd name="connsiteX1" fmla="*/ 1738 w 5738"/>
                <a:gd name="connsiteY1" fmla="*/ 88 h 8089"/>
                <a:gd name="connsiteX2" fmla="*/ 595 w 5738"/>
                <a:gd name="connsiteY2" fmla="*/ 5803 h 8089"/>
                <a:gd name="connsiteX3" fmla="*/ 4024 w 5738"/>
                <a:gd name="connsiteY3" fmla="*/ 8089 h 8089"/>
                <a:gd name="connsiteX4" fmla="*/ 5738 w 5738"/>
                <a:gd name="connsiteY4" fmla="*/ 4660 h 8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8" h="8089">
                  <a:moveTo>
                    <a:pt x="5738" y="4660"/>
                  </a:moveTo>
                  <a:cubicBezTo>
                    <a:pt x="5167" y="1803"/>
                    <a:pt x="3452" y="-483"/>
                    <a:pt x="1738" y="88"/>
                  </a:cubicBezTo>
                  <a:cubicBezTo>
                    <a:pt x="23" y="660"/>
                    <a:pt x="-548" y="3517"/>
                    <a:pt x="595" y="5803"/>
                  </a:cubicBezTo>
                  <a:cubicBezTo>
                    <a:pt x="1166" y="6946"/>
                    <a:pt x="2881" y="6946"/>
                    <a:pt x="4024" y="8089"/>
                  </a:cubicBezTo>
                  <a:cubicBezTo>
                    <a:pt x="4595" y="6946"/>
                    <a:pt x="5167" y="5803"/>
                    <a:pt x="5738" y="466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7" name="Dowolny kształt: kształt 616">
              <a:extLst>
                <a:ext uri="{FF2B5EF4-FFF2-40B4-BE49-F238E27FC236}">
                  <a16:creationId xmlns:a16="http://schemas.microsoft.com/office/drawing/2014/main" id="{257EA270-3B17-4361-BD61-609FE1DA961E}"/>
                </a:ext>
              </a:extLst>
            </p:cNvPr>
            <p:cNvSpPr/>
            <p:nvPr/>
          </p:nvSpPr>
          <p:spPr>
            <a:xfrm>
              <a:off x="10015718" y="2173632"/>
              <a:ext cx="11430" cy="6562"/>
            </a:xfrm>
            <a:custGeom>
              <a:avLst/>
              <a:gdLst>
                <a:gd name="connsiteX0" fmla="*/ 0 w 11430"/>
                <a:gd name="connsiteY0" fmla="*/ 714 h 6562"/>
                <a:gd name="connsiteX1" fmla="*/ 10287 w 11430"/>
                <a:gd name="connsiteY1" fmla="*/ 6429 h 6562"/>
                <a:gd name="connsiteX2" fmla="*/ 11430 w 11430"/>
                <a:gd name="connsiteY2" fmla="*/ 4715 h 6562"/>
                <a:gd name="connsiteX3" fmla="*/ 10287 w 11430"/>
                <a:gd name="connsiteY3" fmla="*/ 2429 h 6562"/>
                <a:gd name="connsiteX4" fmla="*/ 0 w 11430"/>
                <a:gd name="connsiteY4" fmla="*/ 714 h 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" h="6562">
                  <a:moveTo>
                    <a:pt x="0" y="714"/>
                  </a:moveTo>
                  <a:cubicBezTo>
                    <a:pt x="1143" y="5857"/>
                    <a:pt x="5715" y="7001"/>
                    <a:pt x="10287" y="6429"/>
                  </a:cubicBezTo>
                  <a:cubicBezTo>
                    <a:pt x="10859" y="6429"/>
                    <a:pt x="11430" y="5286"/>
                    <a:pt x="11430" y="4715"/>
                  </a:cubicBezTo>
                  <a:cubicBezTo>
                    <a:pt x="11430" y="4143"/>
                    <a:pt x="10859" y="3000"/>
                    <a:pt x="10287" y="2429"/>
                  </a:cubicBezTo>
                  <a:cubicBezTo>
                    <a:pt x="7429" y="-429"/>
                    <a:pt x="4001" y="-429"/>
                    <a:pt x="0" y="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8" name="Dowolny kształt: kształt 617">
              <a:extLst>
                <a:ext uri="{FF2B5EF4-FFF2-40B4-BE49-F238E27FC236}">
                  <a16:creationId xmlns:a16="http://schemas.microsoft.com/office/drawing/2014/main" id="{9265BD6E-3EE4-4AC0-8AFE-3054145F88B6}"/>
                </a:ext>
              </a:extLst>
            </p:cNvPr>
            <p:cNvSpPr/>
            <p:nvPr/>
          </p:nvSpPr>
          <p:spPr>
            <a:xfrm>
              <a:off x="10764954" y="4382622"/>
              <a:ext cx="8001" cy="7000"/>
            </a:xfrm>
            <a:custGeom>
              <a:avLst/>
              <a:gdLst>
                <a:gd name="connsiteX0" fmla="*/ 6858 w 8001"/>
                <a:gd name="connsiteY0" fmla="*/ 6858 h 7000"/>
                <a:gd name="connsiteX1" fmla="*/ 8001 w 8001"/>
                <a:gd name="connsiteY1" fmla="*/ 5144 h 7000"/>
                <a:gd name="connsiteX2" fmla="*/ 1715 w 8001"/>
                <a:gd name="connsiteY2" fmla="*/ 0 h 7000"/>
                <a:gd name="connsiteX3" fmla="*/ 0 w 8001"/>
                <a:gd name="connsiteY3" fmla="*/ 1143 h 7000"/>
                <a:gd name="connsiteX4" fmla="*/ 2858 w 8001"/>
                <a:gd name="connsiteY4" fmla="*/ 6287 h 7000"/>
                <a:gd name="connsiteX5" fmla="*/ 6858 w 8001"/>
                <a:gd name="connsiteY5" fmla="*/ 6858 h 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01" h="7000">
                  <a:moveTo>
                    <a:pt x="6858" y="6858"/>
                  </a:moveTo>
                  <a:cubicBezTo>
                    <a:pt x="7430" y="6858"/>
                    <a:pt x="7430" y="5715"/>
                    <a:pt x="8001" y="5144"/>
                  </a:cubicBezTo>
                  <a:cubicBezTo>
                    <a:pt x="7430" y="2286"/>
                    <a:pt x="4572" y="0"/>
                    <a:pt x="1715" y="0"/>
                  </a:cubicBezTo>
                  <a:cubicBezTo>
                    <a:pt x="1143" y="0"/>
                    <a:pt x="0" y="1143"/>
                    <a:pt x="0" y="1143"/>
                  </a:cubicBezTo>
                  <a:cubicBezTo>
                    <a:pt x="571" y="2858"/>
                    <a:pt x="1715" y="5144"/>
                    <a:pt x="2858" y="6287"/>
                  </a:cubicBezTo>
                  <a:cubicBezTo>
                    <a:pt x="3429" y="7429"/>
                    <a:pt x="5715" y="6858"/>
                    <a:pt x="6858" y="6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9" name="Dowolny kształt: kształt 618">
              <a:extLst>
                <a:ext uri="{FF2B5EF4-FFF2-40B4-BE49-F238E27FC236}">
                  <a16:creationId xmlns:a16="http://schemas.microsoft.com/office/drawing/2014/main" id="{C5C6FB22-69FC-46FB-9453-D8B5E9875EE8}"/>
                </a:ext>
              </a:extLst>
            </p:cNvPr>
            <p:cNvSpPr/>
            <p:nvPr/>
          </p:nvSpPr>
          <p:spPr>
            <a:xfrm>
              <a:off x="7019343" y="2301791"/>
              <a:ext cx="571" cy="571"/>
            </a:xfrm>
            <a:custGeom>
              <a:avLst/>
              <a:gdLst>
                <a:gd name="connsiteX0" fmla="*/ 0 w 571"/>
                <a:gd name="connsiteY0" fmla="*/ 571 h 571"/>
                <a:gd name="connsiteX1" fmla="*/ 0 w 571"/>
                <a:gd name="connsiteY1" fmla="*/ 571 h 571"/>
                <a:gd name="connsiteX2" fmla="*/ 571 w 571"/>
                <a:gd name="connsiteY2" fmla="*/ 0 h 571"/>
                <a:gd name="connsiteX3" fmla="*/ 0 w 571"/>
                <a:gd name="connsiteY3" fmla="*/ 571 h 571"/>
                <a:gd name="connsiteX4" fmla="*/ 0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1"/>
                  </a:moveTo>
                  <a:cubicBezTo>
                    <a:pt x="0" y="571"/>
                    <a:pt x="0" y="571"/>
                    <a:pt x="0" y="571"/>
                  </a:cubicBezTo>
                  <a:cubicBezTo>
                    <a:pt x="571" y="571"/>
                    <a:pt x="571" y="0"/>
                    <a:pt x="571" y="0"/>
                  </a:cubicBezTo>
                  <a:cubicBezTo>
                    <a:pt x="0" y="0"/>
                    <a:pt x="0" y="0"/>
                    <a:pt x="0" y="571"/>
                  </a:cubicBezTo>
                  <a:cubicBezTo>
                    <a:pt x="0" y="0"/>
                    <a:pt x="0" y="0"/>
                    <a:pt x="0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0" name="Dowolny kształt: kształt 619">
              <a:extLst>
                <a:ext uri="{FF2B5EF4-FFF2-40B4-BE49-F238E27FC236}">
                  <a16:creationId xmlns:a16="http://schemas.microsoft.com/office/drawing/2014/main" id="{1354D529-5D24-4F6F-A388-564D496DC9A9}"/>
                </a:ext>
              </a:extLst>
            </p:cNvPr>
            <p:cNvSpPr/>
            <p:nvPr/>
          </p:nvSpPr>
          <p:spPr>
            <a:xfrm>
              <a:off x="7012406" y="2302148"/>
              <a:ext cx="6937" cy="7643"/>
            </a:xfrm>
            <a:custGeom>
              <a:avLst/>
              <a:gdLst>
                <a:gd name="connsiteX0" fmla="*/ 1794 w 6937"/>
                <a:gd name="connsiteY0" fmla="*/ 7644 h 7643"/>
                <a:gd name="connsiteX1" fmla="*/ 5794 w 6937"/>
                <a:gd name="connsiteY1" fmla="*/ 5929 h 7643"/>
                <a:gd name="connsiteX2" fmla="*/ 6937 w 6937"/>
                <a:gd name="connsiteY2" fmla="*/ 214 h 7643"/>
                <a:gd name="connsiteX3" fmla="*/ 1222 w 6937"/>
                <a:gd name="connsiteY3" fmla="*/ 1929 h 7643"/>
                <a:gd name="connsiteX4" fmla="*/ 1794 w 6937"/>
                <a:gd name="connsiteY4" fmla="*/ 7644 h 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7" h="7643">
                  <a:moveTo>
                    <a:pt x="1794" y="7644"/>
                  </a:moveTo>
                  <a:cubicBezTo>
                    <a:pt x="2937" y="7644"/>
                    <a:pt x="5223" y="7072"/>
                    <a:pt x="5794" y="5929"/>
                  </a:cubicBezTo>
                  <a:cubicBezTo>
                    <a:pt x="6366" y="4215"/>
                    <a:pt x="6366" y="1929"/>
                    <a:pt x="6937" y="214"/>
                  </a:cubicBezTo>
                  <a:cubicBezTo>
                    <a:pt x="4651" y="-357"/>
                    <a:pt x="2937" y="214"/>
                    <a:pt x="1222" y="1929"/>
                  </a:cubicBezTo>
                  <a:cubicBezTo>
                    <a:pt x="-492" y="3643"/>
                    <a:pt x="-492" y="7072"/>
                    <a:pt x="1794" y="764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1" name="Dowolny kształt: kształt 620">
              <a:extLst>
                <a:ext uri="{FF2B5EF4-FFF2-40B4-BE49-F238E27FC236}">
                  <a16:creationId xmlns:a16="http://schemas.microsoft.com/office/drawing/2014/main" id="{578465E8-DD64-425A-87B9-A8DCD24A3711}"/>
                </a:ext>
              </a:extLst>
            </p:cNvPr>
            <p:cNvSpPr/>
            <p:nvPr/>
          </p:nvSpPr>
          <p:spPr>
            <a:xfrm>
              <a:off x="10982124" y="4404697"/>
              <a:ext cx="8001" cy="6665"/>
            </a:xfrm>
            <a:custGeom>
              <a:avLst/>
              <a:gdLst>
                <a:gd name="connsiteX0" fmla="*/ 8001 w 8001"/>
                <a:gd name="connsiteY0" fmla="*/ 4215 h 6665"/>
                <a:gd name="connsiteX1" fmla="*/ 8001 w 8001"/>
                <a:gd name="connsiteY1" fmla="*/ 1929 h 6665"/>
                <a:gd name="connsiteX2" fmla="*/ 1715 w 8001"/>
                <a:gd name="connsiteY2" fmla="*/ 214 h 6665"/>
                <a:gd name="connsiteX3" fmla="*/ 0 w 8001"/>
                <a:gd name="connsiteY3" fmla="*/ 1357 h 6665"/>
                <a:gd name="connsiteX4" fmla="*/ 571 w 8001"/>
                <a:gd name="connsiteY4" fmla="*/ 4786 h 6665"/>
                <a:gd name="connsiteX5" fmla="*/ 8001 w 8001"/>
                <a:gd name="connsiteY5" fmla="*/ 4215 h 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01" h="6665">
                  <a:moveTo>
                    <a:pt x="8001" y="4215"/>
                  </a:moveTo>
                  <a:cubicBezTo>
                    <a:pt x="8001" y="3643"/>
                    <a:pt x="8001" y="2500"/>
                    <a:pt x="8001" y="1929"/>
                  </a:cubicBezTo>
                  <a:cubicBezTo>
                    <a:pt x="6286" y="214"/>
                    <a:pt x="4001" y="-357"/>
                    <a:pt x="1715" y="214"/>
                  </a:cubicBezTo>
                  <a:cubicBezTo>
                    <a:pt x="1143" y="214"/>
                    <a:pt x="0" y="786"/>
                    <a:pt x="0" y="1357"/>
                  </a:cubicBezTo>
                  <a:cubicBezTo>
                    <a:pt x="0" y="2500"/>
                    <a:pt x="0" y="4215"/>
                    <a:pt x="571" y="4786"/>
                  </a:cubicBezTo>
                  <a:cubicBezTo>
                    <a:pt x="3429" y="7644"/>
                    <a:pt x="6286" y="7072"/>
                    <a:pt x="8001" y="42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2" name="Dowolny kształt: kształt 621">
              <a:extLst>
                <a:ext uri="{FF2B5EF4-FFF2-40B4-BE49-F238E27FC236}">
                  <a16:creationId xmlns:a16="http://schemas.microsoft.com/office/drawing/2014/main" id="{07F919BA-FD8A-43C1-94D4-209F80DD15AF}"/>
                </a:ext>
              </a:extLst>
            </p:cNvPr>
            <p:cNvSpPr/>
            <p:nvPr/>
          </p:nvSpPr>
          <p:spPr>
            <a:xfrm>
              <a:off x="11348455" y="4815478"/>
              <a:ext cx="5380" cy="7092"/>
            </a:xfrm>
            <a:custGeom>
              <a:avLst/>
              <a:gdLst>
                <a:gd name="connsiteX0" fmla="*/ 5144 w 5380"/>
                <a:gd name="connsiteY0" fmla="*/ 5485 h 7092"/>
                <a:gd name="connsiteX1" fmla="*/ 4572 w 5380"/>
                <a:gd name="connsiteY1" fmla="*/ 1485 h 7092"/>
                <a:gd name="connsiteX2" fmla="*/ 1143 w 5380"/>
                <a:gd name="connsiteY2" fmla="*/ 342 h 7092"/>
                <a:gd name="connsiteX3" fmla="*/ 0 w 5380"/>
                <a:gd name="connsiteY3" fmla="*/ 2056 h 7092"/>
                <a:gd name="connsiteX4" fmla="*/ 1715 w 5380"/>
                <a:gd name="connsiteY4" fmla="*/ 6057 h 7092"/>
                <a:gd name="connsiteX5" fmla="*/ 5144 w 5380"/>
                <a:gd name="connsiteY5" fmla="*/ 5485 h 7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80" h="7092">
                  <a:moveTo>
                    <a:pt x="5144" y="5485"/>
                  </a:moveTo>
                  <a:cubicBezTo>
                    <a:pt x="5715" y="4342"/>
                    <a:pt x="5144" y="2628"/>
                    <a:pt x="4572" y="1485"/>
                  </a:cubicBezTo>
                  <a:cubicBezTo>
                    <a:pt x="4001" y="-230"/>
                    <a:pt x="2286" y="-230"/>
                    <a:pt x="1143" y="342"/>
                  </a:cubicBezTo>
                  <a:cubicBezTo>
                    <a:pt x="572" y="913"/>
                    <a:pt x="0" y="1485"/>
                    <a:pt x="0" y="2056"/>
                  </a:cubicBezTo>
                  <a:cubicBezTo>
                    <a:pt x="572" y="3199"/>
                    <a:pt x="572" y="4914"/>
                    <a:pt x="1715" y="6057"/>
                  </a:cubicBezTo>
                  <a:cubicBezTo>
                    <a:pt x="2858" y="7771"/>
                    <a:pt x="4572" y="7200"/>
                    <a:pt x="5144" y="548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3" name="Dowolny kształt: kształt 622">
              <a:extLst>
                <a:ext uri="{FF2B5EF4-FFF2-40B4-BE49-F238E27FC236}">
                  <a16:creationId xmlns:a16="http://schemas.microsoft.com/office/drawing/2014/main" id="{86EC44A1-A33E-42FA-9854-922BFAE6B66B}"/>
                </a:ext>
              </a:extLst>
            </p:cNvPr>
            <p:cNvSpPr/>
            <p:nvPr/>
          </p:nvSpPr>
          <p:spPr>
            <a:xfrm>
              <a:off x="7324953" y="2643088"/>
              <a:ext cx="5857" cy="7889"/>
            </a:xfrm>
            <a:custGeom>
              <a:avLst/>
              <a:gdLst>
                <a:gd name="connsiteX0" fmla="*/ 5286 w 5857"/>
                <a:gd name="connsiteY0" fmla="*/ 2175 h 7889"/>
                <a:gd name="connsiteX1" fmla="*/ 1857 w 5857"/>
                <a:gd name="connsiteY1" fmla="*/ 460 h 7889"/>
                <a:gd name="connsiteX2" fmla="*/ 143 w 5857"/>
                <a:gd name="connsiteY2" fmla="*/ 1603 h 7889"/>
                <a:gd name="connsiteX3" fmla="*/ 714 w 5857"/>
                <a:gd name="connsiteY3" fmla="*/ 5604 h 7889"/>
                <a:gd name="connsiteX4" fmla="*/ 5858 w 5857"/>
                <a:gd name="connsiteY4" fmla="*/ 7890 h 7889"/>
                <a:gd name="connsiteX5" fmla="*/ 5858 w 5857"/>
                <a:gd name="connsiteY5" fmla="*/ 4461 h 7889"/>
                <a:gd name="connsiteX6" fmla="*/ 5286 w 5857"/>
                <a:gd name="connsiteY6" fmla="*/ 2175 h 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7" h="7889">
                  <a:moveTo>
                    <a:pt x="5286" y="2175"/>
                  </a:moveTo>
                  <a:cubicBezTo>
                    <a:pt x="4715" y="460"/>
                    <a:pt x="3572" y="-683"/>
                    <a:pt x="1857" y="460"/>
                  </a:cubicBezTo>
                  <a:cubicBezTo>
                    <a:pt x="1286" y="460"/>
                    <a:pt x="143" y="1603"/>
                    <a:pt x="143" y="1603"/>
                  </a:cubicBezTo>
                  <a:cubicBezTo>
                    <a:pt x="143" y="2746"/>
                    <a:pt x="-429" y="5032"/>
                    <a:pt x="714" y="5604"/>
                  </a:cubicBezTo>
                  <a:cubicBezTo>
                    <a:pt x="2429" y="6747"/>
                    <a:pt x="4143" y="7318"/>
                    <a:pt x="5858" y="7890"/>
                  </a:cubicBezTo>
                  <a:cubicBezTo>
                    <a:pt x="5858" y="6747"/>
                    <a:pt x="5858" y="5604"/>
                    <a:pt x="5858" y="4461"/>
                  </a:cubicBezTo>
                  <a:cubicBezTo>
                    <a:pt x="5858" y="3889"/>
                    <a:pt x="5286" y="3318"/>
                    <a:pt x="5286" y="217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4" name="Dowolny kształt: kształt 623">
              <a:extLst>
                <a:ext uri="{FF2B5EF4-FFF2-40B4-BE49-F238E27FC236}">
                  <a16:creationId xmlns:a16="http://schemas.microsoft.com/office/drawing/2014/main" id="{2C46B8E0-CA40-4268-BB5A-02A7DA419DD0}"/>
                </a:ext>
              </a:extLst>
            </p:cNvPr>
            <p:cNvSpPr/>
            <p:nvPr/>
          </p:nvSpPr>
          <p:spPr>
            <a:xfrm>
              <a:off x="6767312" y="5347886"/>
              <a:ext cx="6523" cy="11430"/>
            </a:xfrm>
            <a:custGeom>
              <a:avLst/>
              <a:gdLst>
                <a:gd name="connsiteX0" fmla="*/ 5715 w 6523"/>
                <a:gd name="connsiteY0" fmla="*/ 2286 h 11430"/>
                <a:gd name="connsiteX1" fmla="*/ 2286 w 6523"/>
                <a:gd name="connsiteY1" fmla="*/ 0 h 11430"/>
                <a:gd name="connsiteX2" fmla="*/ 0 w 6523"/>
                <a:gd name="connsiteY2" fmla="*/ 3429 h 11430"/>
                <a:gd name="connsiteX3" fmla="*/ 2286 w 6523"/>
                <a:gd name="connsiteY3" fmla="*/ 11430 h 11430"/>
                <a:gd name="connsiteX4" fmla="*/ 6287 w 6523"/>
                <a:gd name="connsiteY4" fmla="*/ 6858 h 11430"/>
                <a:gd name="connsiteX5" fmla="*/ 5715 w 6523"/>
                <a:gd name="connsiteY5" fmla="*/ 2286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23" h="11430">
                  <a:moveTo>
                    <a:pt x="5715" y="2286"/>
                  </a:moveTo>
                  <a:cubicBezTo>
                    <a:pt x="5143" y="1143"/>
                    <a:pt x="3429" y="0"/>
                    <a:pt x="2286" y="0"/>
                  </a:cubicBezTo>
                  <a:cubicBezTo>
                    <a:pt x="572" y="0"/>
                    <a:pt x="0" y="1714"/>
                    <a:pt x="0" y="3429"/>
                  </a:cubicBezTo>
                  <a:cubicBezTo>
                    <a:pt x="572" y="6286"/>
                    <a:pt x="1143" y="8573"/>
                    <a:pt x="2286" y="11430"/>
                  </a:cubicBezTo>
                  <a:cubicBezTo>
                    <a:pt x="3429" y="9716"/>
                    <a:pt x="5143" y="8573"/>
                    <a:pt x="6287" y="6858"/>
                  </a:cubicBezTo>
                  <a:cubicBezTo>
                    <a:pt x="6858" y="5715"/>
                    <a:pt x="6287" y="3429"/>
                    <a:pt x="5715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5" name="Dowolny kształt: kształt 624">
              <a:extLst>
                <a:ext uri="{FF2B5EF4-FFF2-40B4-BE49-F238E27FC236}">
                  <a16:creationId xmlns:a16="http://schemas.microsoft.com/office/drawing/2014/main" id="{9E2D3E65-814F-44C4-8231-B58A95F7ED04}"/>
                </a:ext>
              </a:extLst>
            </p:cNvPr>
            <p:cNvSpPr/>
            <p:nvPr/>
          </p:nvSpPr>
          <p:spPr>
            <a:xfrm>
              <a:off x="6769169" y="5359316"/>
              <a:ext cx="1000" cy="1143"/>
            </a:xfrm>
            <a:custGeom>
              <a:avLst/>
              <a:gdLst>
                <a:gd name="connsiteX0" fmla="*/ 429 w 1000"/>
                <a:gd name="connsiteY0" fmla="*/ 0 h 1143"/>
                <a:gd name="connsiteX1" fmla="*/ 429 w 1000"/>
                <a:gd name="connsiteY1" fmla="*/ 0 h 1143"/>
                <a:gd name="connsiteX2" fmla="*/ 429 w 1000"/>
                <a:gd name="connsiteY2" fmla="*/ 1143 h 1143"/>
                <a:gd name="connsiteX3" fmla="*/ 1000 w 1000"/>
                <a:gd name="connsiteY3" fmla="*/ 1143 h 1143"/>
                <a:gd name="connsiteX4" fmla="*/ 429 w 1000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" h="1143">
                  <a:moveTo>
                    <a:pt x="429" y="0"/>
                  </a:moveTo>
                  <a:cubicBezTo>
                    <a:pt x="-143" y="0"/>
                    <a:pt x="-143" y="0"/>
                    <a:pt x="429" y="0"/>
                  </a:cubicBezTo>
                  <a:cubicBezTo>
                    <a:pt x="-143" y="571"/>
                    <a:pt x="-143" y="571"/>
                    <a:pt x="429" y="1143"/>
                  </a:cubicBezTo>
                  <a:cubicBezTo>
                    <a:pt x="429" y="1143"/>
                    <a:pt x="1000" y="1143"/>
                    <a:pt x="1000" y="1143"/>
                  </a:cubicBezTo>
                  <a:cubicBezTo>
                    <a:pt x="429" y="571"/>
                    <a:pt x="429" y="0"/>
                    <a:pt x="4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6" name="Dowolny kształt: kształt 625">
              <a:extLst>
                <a:ext uri="{FF2B5EF4-FFF2-40B4-BE49-F238E27FC236}">
                  <a16:creationId xmlns:a16="http://schemas.microsoft.com/office/drawing/2014/main" id="{82B12AF2-B9AA-4B5C-8CBB-D7EAE605AD4F}"/>
                </a:ext>
              </a:extLst>
            </p:cNvPr>
            <p:cNvSpPr/>
            <p:nvPr/>
          </p:nvSpPr>
          <p:spPr>
            <a:xfrm>
              <a:off x="9514052" y="2129746"/>
              <a:ext cx="7000" cy="7452"/>
            </a:xfrm>
            <a:custGeom>
              <a:avLst/>
              <a:gdLst>
                <a:gd name="connsiteX0" fmla="*/ 6175 w 7000"/>
                <a:gd name="connsiteY0" fmla="*/ 6310 h 7452"/>
                <a:gd name="connsiteX1" fmla="*/ 4461 w 7000"/>
                <a:gd name="connsiteY1" fmla="*/ 595 h 7452"/>
                <a:gd name="connsiteX2" fmla="*/ 460 w 7000"/>
                <a:gd name="connsiteY2" fmla="*/ 1738 h 7452"/>
                <a:gd name="connsiteX3" fmla="*/ 2175 w 7000"/>
                <a:gd name="connsiteY3" fmla="*/ 7453 h 7452"/>
                <a:gd name="connsiteX4" fmla="*/ 6175 w 7000"/>
                <a:gd name="connsiteY4" fmla="*/ 6310 h 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0" h="7452">
                  <a:moveTo>
                    <a:pt x="6175" y="6310"/>
                  </a:moveTo>
                  <a:cubicBezTo>
                    <a:pt x="7890" y="4595"/>
                    <a:pt x="6747" y="1738"/>
                    <a:pt x="4461" y="595"/>
                  </a:cubicBezTo>
                  <a:cubicBezTo>
                    <a:pt x="2746" y="-548"/>
                    <a:pt x="1603" y="23"/>
                    <a:pt x="460" y="1738"/>
                  </a:cubicBezTo>
                  <a:cubicBezTo>
                    <a:pt x="-683" y="4024"/>
                    <a:pt x="460" y="6881"/>
                    <a:pt x="2175" y="7453"/>
                  </a:cubicBezTo>
                  <a:cubicBezTo>
                    <a:pt x="3889" y="7453"/>
                    <a:pt x="5604" y="7453"/>
                    <a:pt x="6175" y="631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7" name="Dowolny kształt: kształt 626">
              <a:extLst>
                <a:ext uri="{FF2B5EF4-FFF2-40B4-BE49-F238E27FC236}">
                  <a16:creationId xmlns:a16="http://schemas.microsoft.com/office/drawing/2014/main" id="{69C7E266-D301-436F-851A-A21531972C82}"/>
                </a:ext>
              </a:extLst>
            </p:cNvPr>
            <p:cNvSpPr/>
            <p:nvPr/>
          </p:nvSpPr>
          <p:spPr>
            <a:xfrm>
              <a:off x="7570615" y="1981514"/>
              <a:ext cx="6725" cy="6523"/>
            </a:xfrm>
            <a:custGeom>
              <a:avLst/>
              <a:gdLst>
                <a:gd name="connsiteX0" fmla="*/ 4797 w 6725"/>
                <a:gd name="connsiteY0" fmla="*/ 6523 h 6523"/>
                <a:gd name="connsiteX1" fmla="*/ 6512 w 6725"/>
                <a:gd name="connsiteY1" fmla="*/ 3666 h 6523"/>
                <a:gd name="connsiteX2" fmla="*/ 3654 w 6725"/>
                <a:gd name="connsiteY2" fmla="*/ 237 h 6523"/>
                <a:gd name="connsiteX3" fmla="*/ 1368 w 6725"/>
                <a:gd name="connsiteY3" fmla="*/ 808 h 6523"/>
                <a:gd name="connsiteX4" fmla="*/ 797 w 6725"/>
                <a:gd name="connsiteY4" fmla="*/ 4809 h 6523"/>
                <a:gd name="connsiteX5" fmla="*/ 4797 w 6725"/>
                <a:gd name="connsiteY5" fmla="*/ 6523 h 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5" h="6523">
                  <a:moveTo>
                    <a:pt x="4797" y="6523"/>
                  </a:moveTo>
                  <a:cubicBezTo>
                    <a:pt x="6512" y="6523"/>
                    <a:pt x="7083" y="5380"/>
                    <a:pt x="6512" y="3666"/>
                  </a:cubicBezTo>
                  <a:cubicBezTo>
                    <a:pt x="5369" y="2523"/>
                    <a:pt x="4797" y="1380"/>
                    <a:pt x="3654" y="237"/>
                  </a:cubicBezTo>
                  <a:cubicBezTo>
                    <a:pt x="3083" y="-335"/>
                    <a:pt x="1940" y="237"/>
                    <a:pt x="1368" y="808"/>
                  </a:cubicBezTo>
                  <a:cubicBezTo>
                    <a:pt x="-346" y="1951"/>
                    <a:pt x="-346" y="3094"/>
                    <a:pt x="797" y="4809"/>
                  </a:cubicBezTo>
                  <a:cubicBezTo>
                    <a:pt x="1940" y="5380"/>
                    <a:pt x="3083" y="6523"/>
                    <a:pt x="4797" y="652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8" name="Dowolny kształt: kształt 627">
              <a:extLst>
                <a:ext uri="{FF2B5EF4-FFF2-40B4-BE49-F238E27FC236}">
                  <a16:creationId xmlns:a16="http://schemas.microsoft.com/office/drawing/2014/main" id="{CFBC127F-7D53-47E8-BC08-DFA0DC518BFB}"/>
                </a:ext>
              </a:extLst>
            </p:cNvPr>
            <p:cNvSpPr/>
            <p:nvPr/>
          </p:nvSpPr>
          <p:spPr>
            <a:xfrm>
              <a:off x="8694981" y="2091479"/>
              <a:ext cx="5292" cy="5292"/>
            </a:xfrm>
            <a:custGeom>
              <a:avLst/>
              <a:gdLst>
                <a:gd name="connsiteX0" fmla="*/ 3429 w 5292"/>
                <a:gd name="connsiteY0" fmla="*/ 5143 h 5292"/>
                <a:gd name="connsiteX1" fmla="*/ 5143 w 5292"/>
                <a:gd name="connsiteY1" fmla="*/ 3429 h 5292"/>
                <a:gd name="connsiteX2" fmla="*/ 2858 w 5292"/>
                <a:gd name="connsiteY2" fmla="*/ 0 h 5292"/>
                <a:gd name="connsiteX3" fmla="*/ 0 w 5292"/>
                <a:gd name="connsiteY3" fmla="*/ 2858 h 5292"/>
                <a:gd name="connsiteX4" fmla="*/ 3429 w 5292"/>
                <a:gd name="connsiteY4" fmla="*/ 5143 h 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2" h="5292">
                  <a:moveTo>
                    <a:pt x="3429" y="5143"/>
                  </a:moveTo>
                  <a:cubicBezTo>
                    <a:pt x="4000" y="5143"/>
                    <a:pt x="4572" y="4001"/>
                    <a:pt x="5143" y="3429"/>
                  </a:cubicBezTo>
                  <a:cubicBezTo>
                    <a:pt x="5715" y="1715"/>
                    <a:pt x="4572" y="0"/>
                    <a:pt x="2858" y="0"/>
                  </a:cubicBezTo>
                  <a:cubicBezTo>
                    <a:pt x="1143" y="0"/>
                    <a:pt x="0" y="1143"/>
                    <a:pt x="0" y="2858"/>
                  </a:cubicBezTo>
                  <a:cubicBezTo>
                    <a:pt x="571" y="4572"/>
                    <a:pt x="1714" y="5715"/>
                    <a:pt x="3429" y="5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9" name="Dowolny kształt: kształt 628">
              <a:extLst>
                <a:ext uri="{FF2B5EF4-FFF2-40B4-BE49-F238E27FC236}">
                  <a16:creationId xmlns:a16="http://schemas.microsoft.com/office/drawing/2014/main" id="{14174F85-D371-4FD0-94E1-1734215704AD}"/>
                </a:ext>
              </a:extLst>
            </p:cNvPr>
            <p:cNvSpPr/>
            <p:nvPr/>
          </p:nvSpPr>
          <p:spPr>
            <a:xfrm>
              <a:off x="10872968" y="5309024"/>
              <a:ext cx="7094" cy="8024"/>
            </a:xfrm>
            <a:custGeom>
              <a:avLst/>
              <a:gdLst>
                <a:gd name="connsiteX0" fmla="*/ 2286 w 7094"/>
                <a:gd name="connsiteY0" fmla="*/ 572 h 8024"/>
                <a:gd name="connsiteX1" fmla="*/ 0 w 7094"/>
                <a:gd name="connsiteY1" fmla="*/ 4000 h 8024"/>
                <a:gd name="connsiteX2" fmla="*/ 2858 w 7094"/>
                <a:gd name="connsiteY2" fmla="*/ 7430 h 8024"/>
                <a:gd name="connsiteX3" fmla="*/ 6858 w 7094"/>
                <a:gd name="connsiteY3" fmla="*/ 6287 h 8024"/>
                <a:gd name="connsiteX4" fmla="*/ 6286 w 7094"/>
                <a:gd name="connsiteY4" fmla="*/ 2286 h 8024"/>
                <a:gd name="connsiteX5" fmla="*/ 2286 w 7094"/>
                <a:gd name="connsiteY5" fmla="*/ 572 h 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94" h="8024">
                  <a:moveTo>
                    <a:pt x="2286" y="572"/>
                  </a:moveTo>
                  <a:cubicBezTo>
                    <a:pt x="1143" y="1143"/>
                    <a:pt x="571" y="2858"/>
                    <a:pt x="0" y="4000"/>
                  </a:cubicBezTo>
                  <a:cubicBezTo>
                    <a:pt x="1143" y="5143"/>
                    <a:pt x="1715" y="6287"/>
                    <a:pt x="2858" y="7430"/>
                  </a:cubicBezTo>
                  <a:cubicBezTo>
                    <a:pt x="4572" y="8573"/>
                    <a:pt x="6286" y="8001"/>
                    <a:pt x="6858" y="6287"/>
                  </a:cubicBezTo>
                  <a:cubicBezTo>
                    <a:pt x="7430" y="5143"/>
                    <a:pt x="6858" y="3429"/>
                    <a:pt x="6286" y="2286"/>
                  </a:cubicBezTo>
                  <a:cubicBezTo>
                    <a:pt x="5144" y="0"/>
                    <a:pt x="3429" y="-572"/>
                    <a:pt x="2286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0" name="Dowolny kształt: kształt 629">
              <a:extLst>
                <a:ext uri="{FF2B5EF4-FFF2-40B4-BE49-F238E27FC236}">
                  <a16:creationId xmlns:a16="http://schemas.microsoft.com/office/drawing/2014/main" id="{8731E378-7CE9-428B-A347-8F473CEBDDC2}"/>
                </a:ext>
              </a:extLst>
            </p:cNvPr>
            <p:cNvSpPr/>
            <p:nvPr/>
          </p:nvSpPr>
          <p:spPr>
            <a:xfrm>
              <a:off x="6775312" y="5482760"/>
              <a:ext cx="7429" cy="9144"/>
            </a:xfrm>
            <a:custGeom>
              <a:avLst/>
              <a:gdLst>
                <a:gd name="connsiteX0" fmla="*/ 1714 w 7429"/>
                <a:gd name="connsiteY0" fmla="*/ 1714 h 9144"/>
                <a:gd name="connsiteX1" fmla="*/ 1714 w 7429"/>
                <a:gd name="connsiteY1" fmla="*/ 7429 h 9144"/>
                <a:gd name="connsiteX2" fmla="*/ 7429 w 7429"/>
                <a:gd name="connsiteY2" fmla="*/ 9144 h 9144"/>
                <a:gd name="connsiteX3" fmla="*/ 7429 w 7429"/>
                <a:gd name="connsiteY3" fmla="*/ 0 h 9144"/>
                <a:gd name="connsiteX4" fmla="*/ 1714 w 7429"/>
                <a:gd name="connsiteY4" fmla="*/ 1714 h 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9" h="9144">
                  <a:moveTo>
                    <a:pt x="1714" y="1714"/>
                  </a:moveTo>
                  <a:cubicBezTo>
                    <a:pt x="-571" y="2858"/>
                    <a:pt x="-571" y="6287"/>
                    <a:pt x="1714" y="7429"/>
                  </a:cubicBezTo>
                  <a:cubicBezTo>
                    <a:pt x="3429" y="8001"/>
                    <a:pt x="5715" y="8573"/>
                    <a:pt x="7429" y="9144"/>
                  </a:cubicBezTo>
                  <a:cubicBezTo>
                    <a:pt x="7429" y="6287"/>
                    <a:pt x="7429" y="3429"/>
                    <a:pt x="7429" y="0"/>
                  </a:cubicBezTo>
                  <a:cubicBezTo>
                    <a:pt x="5715" y="572"/>
                    <a:pt x="3429" y="572"/>
                    <a:pt x="1714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1" name="Dowolny kształt: kształt 630">
              <a:extLst>
                <a:ext uri="{FF2B5EF4-FFF2-40B4-BE49-F238E27FC236}">
                  <a16:creationId xmlns:a16="http://schemas.microsoft.com/office/drawing/2014/main" id="{8B032322-A4AF-460C-B2A5-ECD1F7EEB822}"/>
                </a:ext>
              </a:extLst>
            </p:cNvPr>
            <p:cNvSpPr/>
            <p:nvPr/>
          </p:nvSpPr>
          <p:spPr>
            <a:xfrm>
              <a:off x="11040989" y="4557354"/>
              <a:ext cx="13144" cy="7576"/>
            </a:xfrm>
            <a:custGeom>
              <a:avLst/>
              <a:gdLst>
                <a:gd name="connsiteX0" fmla="*/ 13144 w 13144"/>
                <a:gd name="connsiteY0" fmla="*/ 6434 h 7576"/>
                <a:gd name="connsiteX1" fmla="*/ 3429 w 13144"/>
                <a:gd name="connsiteY1" fmla="*/ 719 h 7576"/>
                <a:gd name="connsiteX2" fmla="*/ 0 w 13144"/>
                <a:gd name="connsiteY2" fmla="*/ 2433 h 7576"/>
                <a:gd name="connsiteX3" fmla="*/ 13144 w 13144"/>
                <a:gd name="connsiteY3" fmla="*/ 7577 h 7576"/>
                <a:gd name="connsiteX4" fmla="*/ 13144 w 13144"/>
                <a:gd name="connsiteY4" fmla="*/ 6434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44" h="7576">
                  <a:moveTo>
                    <a:pt x="13144" y="6434"/>
                  </a:moveTo>
                  <a:cubicBezTo>
                    <a:pt x="10859" y="147"/>
                    <a:pt x="9144" y="-996"/>
                    <a:pt x="3429" y="719"/>
                  </a:cubicBezTo>
                  <a:cubicBezTo>
                    <a:pt x="2286" y="1290"/>
                    <a:pt x="1143" y="1862"/>
                    <a:pt x="0" y="2433"/>
                  </a:cubicBezTo>
                  <a:cubicBezTo>
                    <a:pt x="5144" y="2433"/>
                    <a:pt x="9144" y="4719"/>
                    <a:pt x="13144" y="7577"/>
                  </a:cubicBezTo>
                  <a:cubicBezTo>
                    <a:pt x="13144" y="7577"/>
                    <a:pt x="13144" y="7005"/>
                    <a:pt x="13144" y="643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2" name="Dowolny kształt: kształt 631">
              <a:extLst>
                <a:ext uri="{FF2B5EF4-FFF2-40B4-BE49-F238E27FC236}">
                  <a16:creationId xmlns:a16="http://schemas.microsoft.com/office/drawing/2014/main" id="{0D214141-8746-4084-B6F0-6C80CEEF4B47}"/>
                </a:ext>
              </a:extLst>
            </p:cNvPr>
            <p:cNvSpPr/>
            <p:nvPr/>
          </p:nvSpPr>
          <p:spPr>
            <a:xfrm>
              <a:off x="11039845" y="4560359"/>
              <a:ext cx="1143" cy="571"/>
            </a:xfrm>
            <a:custGeom>
              <a:avLst/>
              <a:gdLst>
                <a:gd name="connsiteX0" fmla="*/ 1143 w 1143"/>
                <a:gd name="connsiteY0" fmla="*/ 0 h 571"/>
                <a:gd name="connsiteX1" fmla="*/ 0 w 1143"/>
                <a:gd name="connsiteY1" fmla="*/ 0 h 571"/>
                <a:gd name="connsiteX2" fmla="*/ 0 w 1143"/>
                <a:gd name="connsiteY2" fmla="*/ 571 h 571"/>
                <a:gd name="connsiteX3" fmla="*/ 572 w 1143"/>
                <a:gd name="connsiteY3" fmla="*/ 571 h 571"/>
                <a:gd name="connsiteX4" fmla="*/ 1143 w 1143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571">
                  <a:moveTo>
                    <a:pt x="1143" y="0"/>
                  </a:moveTo>
                  <a:cubicBezTo>
                    <a:pt x="572" y="0"/>
                    <a:pt x="572" y="0"/>
                    <a:pt x="0" y="0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572" y="571"/>
                    <a:pt x="572" y="571"/>
                  </a:cubicBezTo>
                  <a:cubicBezTo>
                    <a:pt x="572" y="0"/>
                    <a:pt x="1143" y="0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3" name="Dowolny kształt: kształt 632">
              <a:extLst>
                <a:ext uri="{FF2B5EF4-FFF2-40B4-BE49-F238E27FC236}">
                  <a16:creationId xmlns:a16="http://schemas.microsoft.com/office/drawing/2014/main" id="{0C246EDD-0675-4F23-A49F-BAA8A5F61B4B}"/>
                </a:ext>
              </a:extLst>
            </p:cNvPr>
            <p:cNvSpPr/>
            <p:nvPr/>
          </p:nvSpPr>
          <p:spPr>
            <a:xfrm>
              <a:off x="6516780" y="2562395"/>
              <a:ext cx="4786" cy="4720"/>
            </a:xfrm>
            <a:custGeom>
              <a:avLst/>
              <a:gdLst>
                <a:gd name="connsiteX0" fmla="*/ 214 w 4786"/>
                <a:gd name="connsiteY0" fmla="*/ 3429 h 4720"/>
                <a:gd name="connsiteX1" fmla="*/ 1929 w 4786"/>
                <a:gd name="connsiteY1" fmla="*/ 4572 h 4720"/>
                <a:gd name="connsiteX2" fmla="*/ 4786 w 4786"/>
                <a:gd name="connsiteY2" fmla="*/ 2286 h 4720"/>
                <a:gd name="connsiteX3" fmla="*/ 1929 w 4786"/>
                <a:gd name="connsiteY3" fmla="*/ 0 h 4720"/>
                <a:gd name="connsiteX4" fmla="*/ 214 w 4786"/>
                <a:gd name="connsiteY4" fmla="*/ 3429 h 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6" h="4720">
                  <a:moveTo>
                    <a:pt x="214" y="3429"/>
                  </a:moveTo>
                  <a:cubicBezTo>
                    <a:pt x="786" y="4001"/>
                    <a:pt x="1357" y="4572"/>
                    <a:pt x="1929" y="4572"/>
                  </a:cubicBezTo>
                  <a:cubicBezTo>
                    <a:pt x="3643" y="5144"/>
                    <a:pt x="4786" y="4001"/>
                    <a:pt x="4786" y="2286"/>
                  </a:cubicBezTo>
                  <a:cubicBezTo>
                    <a:pt x="4786" y="572"/>
                    <a:pt x="3643" y="0"/>
                    <a:pt x="1929" y="0"/>
                  </a:cubicBezTo>
                  <a:cubicBezTo>
                    <a:pt x="214" y="572"/>
                    <a:pt x="-357" y="1715"/>
                    <a:pt x="214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4" name="Dowolny kształt: kształt 633">
              <a:extLst>
                <a:ext uri="{FF2B5EF4-FFF2-40B4-BE49-F238E27FC236}">
                  <a16:creationId xmlns:a16="http://schemas.microsoft.com/office/drawing/2014/main" id="{4FDBD45E-4537-4DF8-BA61-C7328FF4E2BC}"/>
                </a:ext>
              </a:extLst>
            </p:cNvPr>
            <p:cNvSpPr/>
            <p:nvPr/>
          </p:nvSpPr>
          <p:spPr>
            <a:xfrm>
              <a:off x="7838982" y="3791692"/>
              <a:ext cx="6750" cy="6540"/>
            </a:xfrm>
            <a:custGeom>
              <a:avLst/>
              <a:gdLst>
                <a:gd name="connsiteX0" fmla="*/ 1607 w 6750"/>
                <a:gd name="connsiteY0" fmla="*/ 6286 h 6540"/>
                <a:gd name="connsiteX1" fmla="*/ 3893 w 6750"/>
                <a:gd name="connsiteY1" fmla="*/ 6286 h 6540"/>
                <a:gd name="connsiteX2" fmla="*/ 6750 w 6750"/>
                <a:gd name="connsiteY2" fmla="*/ 2858 h 6540"/>
                <a:gd name="connsiteX3" fmla="*/ 4464 w 6750"/>
                <a:gd name="connsiteY3" fmla="*/ 0 h 6540"/>
                <a:gd name="connsiteX4" fmla="*/ 1035 w 6750"/>
                <a:gd name="connsiteY4" fmla="*/ 2286 h 6540"/>
                <a:gd name="connsiteX5" fmla="*/ 1607 w 6750"/>
                <a:gd name="connsiteY5" fmla="*/ 6286 h 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50" h="6540">
                  <a:moveTo>
                    <a:pt x="1607" y="6286"/>
                  </a:moveTo>
                  <a:cubicBezTo>
                    <a:pt x="2178" y="6286"/>
                    <a:pt x="3321" y="6858"/>
                    <a:pt x="3893" y="6286"/>
                  </a:cubicBezTo>
                  <a:cubicBezTo>
                    <a:pt x="5036" y="5143"/>
                    <a:pt x="5607" y="4000"/>
                    <a:pt x="6750" y="2858"/>
                  </a:cubicBezTo>
                  <a:cubicBezTo>
                    <a:pt x="6179" y="1714"/>
                    <a:pt x="5607" y="571"/>
                    <a:pt x="4464" y="0"/>
                  </a:cubicBezTo>
                  <a:cubicBezTo>
                    <a:pt x="3321" y="571"/>
                    <a:pt x="2178" y="1714"/>
                    <a:pt x="1035" y="2286"/>
                  </a:cubicBezTo>
                  <a:cubicBezTo>
                    <a:pt x="-679" y="4000"/>
                    <a:pt x="-108" y="5715"/>
                    <a:pt x="1607" y="6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5" name="Dowolny kształt: kształt 634">
              <a:extLst>
                <a:ext uri="{FF2B5EF4-FFF2-40B4-BE49-F238E27FC236}">
                  <a16:creationId xmlns:a16="http://schemas.microsoft.com/office/drawing/2014/main" id="{9D3C1FB0-05DD-4B89-91F1-2F6AA5634933}"/>
                </a:ext>
              </a:extLst>
            </p:cNvPr>
            <p:cNvSpPr/>
            <p:nvPr/>
          </p:nvSpPr>
          <p:spPr>
            <a:xfrm>
              <a:off x="10564818" y="3792834"/>
              <a:ext cx="5254" cy="5715"/>
            </a:xfrm>
            <a:custGeom>
              <a:avLst/>
              <a:gdLst>
                <a:gd name="connsiteX0" fmla="*/ 5254 w 5254"/>
                <a:gd name="connsiteY0" fmla="*/ 1143 h 5715"/>
                <a:gd name="connsiteX1" fmla="*/ 3540 w 5254"/>
                <a:gd name="connsiteY1" fmla="*/ 0 h 5715"/>
                <a:gd name="connsiteX2" fmla="*/ 111 w 5254"/>
                <a:gd name="connsiteY2" fmla="*/ 4001 h 5715"/>
                <a:gd name="connsiteX3" fmla="*/ 1254 w 5254"/>
                <a:gd name="connsiteY3" fmla="*/ 5715 h 5715"/>
                <a:gd name="connsiteX4" fmla="*/ 3540 w 5254"/>
                <a:gd name="connsiteY4" fmla="*/ 5144 h 5715"/>
                <a:gd name="connsiteX5" fmla="*/ 5254 w 5254"/>
                <a:gd name="connsiteY5" fmla="*/ 1143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54" h="5715">
                  <a:moveTo>
                    <a:pt x="5254" y="1143"/>
                  </a:moveTo>
                  <a:cubicBezTo>
                    <a:pt x="5254" y="1143"/>
                    <a:pt x="4111" y="0"/>
                    <a:pt x="3540" y="0"/>
                  </a:cubicBezTo>
                  <a:cubicBezTo>
                    <a:pt x="1254" y="0"/>
                    <a:pt x="-461" y="1143"/>
                    <a:pt x="111" y="4001"/>
                  </a:cubicBezTo>
                  <a:cubicBezTo>
                    <a:pt x="111" y="4572"/>
                    <a:pt x="682" y="5144"/>
                    <a:pt x="1254" y="5715"/>
                  </a:cubicBezTo>
                  <a:cubicBezTo>
                    <a:pt x="1825" y="5715"/>
                    <a:pt x="2968" y="5715"/>
                    <a:pt x="3540" y="5144"/>
                  </a:cubicBezTo>
                  <a:cubicBezTo>
                    <a:pt x="4111" y="3429"/>
                    <a:pt x="4683" y="2286"/>
                    <a:pt x="5254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6" name="Dowolny kształt: kształt 635">
              <a:extLst>
                <a:ext uri="{FF2B5EF4-FFF2-40B4-BE49-F238E27FC236}">
                  <a16:creationId xmlns:a16="http://schemas.microsoft.com/office/drawing/2014/main" id="{8FE1A370-0CDE-4531-950B-82D9AF8EBD7B}"/>
                </a:ext>
              </a:extLst>
            </p:cNvPr>
            <p:cNvSpPr/>
            <p:nvPr/>
          </p:nvSpPr>
          <p:spPr>
            <a:xfrm>
              <a:off x="6671299" y="3868844"/>
              <a:ext cx="4000" cy="5032"/>
            </a:xfrm>
            <a:custGeom>
              <a:avLst/>
              <a:gdLst>
                <a:gd name="connsiteX0" fmla="*/ 4001 w 4000"/>
                <a:gd name="connsiteY0" fmla="*/ 2858 h 5032"/>
                <a:gd name="connsiteX1" fmla="*/ 1143 w 4000"/>
                <a:gd name="connsiteY1" fmla="*/ 0 h 5032"/>
                <a:gd name="connsiteX2" fmla="*/ 0 w 4000"/>
                <a:gd name="connsiteY2" fmla="*/ 3429 h 5032"/>
                <a:gd name="connsiteX3" fmla="*/ 1143 w 4000"/>
                <a:gd name="connsiteY3" fmla="*/ 4572 h 5032"/>
                <a:gd name="connsiteX4" fmla="*/ 4001 w 4000"/>
                <a:gd name="connsiteY4" fmla="*/ 2858 h 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" h="5032">
                  <a:moveTo>
                    <a:pt x="4001" y="2858"/>
                  </a:moveTo>
                  <a:cubicBezTo>
                    <a:pt x="2858" y="1714"/>
                    <a:pt x="1715" y="1143"/>
                    <a:pt x="1143" y="0"/>
                  </a:cubicBezTo>
                  <a:cubicBezTo>
                    <a:pt x="572" y="1143"/>
                    <a:pt x="0" y="2286"/>
                    <a:pt x="0" y="3429"/>
                  </a:cubicBezTo>
                  <a:cubicBezTo>
                    <a:pt x="0" y="4000"/>
                    <a:pt x="1143" y="4572"/>
                    <a:pt x="1143" y="4572"/>
                  </a:cubicBezTo>
                  <a:cubicBezTo>
                    <a:pt x="2858" y="5715"/>
                    <a:pt x="4001" y="4572"/>
                    <a:pt x="4001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7" name="Dowolny kształt: kształt 636">
              <a:extLst>
                <a:ext uri="{FF2B5EF4-FFF2-40B4-BE49-F238E27FC236}">
                  <a16:creationId xmlns:a16="http://schemas.microsoft.com/office/drawing/2014/main" id="{7DD41104-210F-44DE-82A0-A3E42A574574}"/>
                </a:ext>
              </a:extLst>
            </p:cNvPr>
            <p:cNvSpPr/>
            <p:nvPr/>
          </p:nvSpPr>
          <p:spPr>
            <a:xfrm>
              <a:off x="6626633" y="3873987"/>
              <a:ext cx="5232" cy="7158"/>
            </a:xfrm>
            <a:custGeom>
              <a:avLst/>
              <a:gdLst>
                <a:gd name="connsiteX0" fmla="*/ 3519 w 5232"/>
                <a:gd name="connsiteY0" fmla="*/ 6858 h 7158"/>
                <a:gd name="connsiteX1" fmla="*/ 5233 w 5232"/>
                <a:gd name="connsiteY1" fmla="*/ 3429 h 7158"/>
                <a:gd name="connsiteX2" fmla="*/ 2947 w 5232"/>
                <a:gd name="connsiteY2" fmla="*/ 0 h 7158"/>
                <a:gd name="connsiteX3" fmla="*/ 90 w 5232"/>
                <a:gd name="connsiteY3" fmla="*/ 2858 h 7158"/>
                <a:gd name="connsiteX4" fmla="*/ 3519 w 5232"/>
                <a:gd name="connsiteY4" fmla="*/ 6858 h 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2" h="7158">
                  <a:moveTo>
                    <a:pt x="3519" y="6858"/>
                  </a:moveTo>
                  <a:cubicBezTo>
                    <a:pt x="4661" y="6287"/>
                    <a:pt x="4661" y="4572"/>
                    <a:pt x="5233" y="3429"/>
                  </a:cubicBezTo>
                  <a:cubicBezTo>
                    <a:pt x="4661" y="2286"/>
                    <a:pt x="3519" y="1143"/>
                    <a:pt x="2947" y="0"/>
                  </a:cubicBezTo>
                  <a:cubicBezTo>
                    <a:pt x="1804" y="1143"/>
                    <a:pt x="661" y="1714"/>
                    <a:pt x="90" y="2858"/>
                  </a:cubicBezTo>
                  <a:cubicBezTo>
                    <a:pt x="-482" y="5715"/>
                    <a:pt x="1804" y="8001"/>
                    <a:pt x="3519" y="6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8" name="Dowolny kształt: kształt 637">
              <a:extLst>
                <a:ext uri="{FF2B5EF4-FFF2-40B4-BE49-F238E27FC236}">
                  <a16:creationId xmlns:a16="http://schemas.microsoft.com/office/drawing/2014/main" id="{D75C9BDF-71C2-44DB-8553-D4F88CCE7C07}"/>
                </a:ext>
              </a:extLst>
            </p:cNvPr>
            <p:cNvSpPr/>
            <p:nvPr/>
          </p:nvSpPr>
          <p:spPr>
            <a:xfrm>
              <a:off x="6692445" y="3903706"/>
              <a:ext cx="1143" cy="1143"/>
            </a:xfrm>
            <a:custGeom>
              <a:avLst/>
              <a:gdLst>
                <a:gd name="connsiteX0" fmla="*/ 1143 w 1143"/>
                <a:gd name="connsiteY0" fmla="*/ 1143 h 1143"/>
                <a:gd name="connsiteX1" fmla="*/ 1143 w 1143"/>
                <a:gd name="connsiteY1" fmla="*/ 1143 h 1143"/>
                <a:gd name="connsiteX2" fmla="*/ 0 w 1143"/>
                <a:gd name="connsiteY2" fmla="*/ 0 h 1143"/>
                <a:gd name="connsiteX3" fmla="*/ 0 w 1143"/>
                <a:gd name="connsiteY3" fmla="*/ 1143 h 1143"/>
                <a:gd name="connsiteX4" fmla="*/ 1143 w 1143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143">
                  <a:moveTo>
                    <a:pt x="1143" y="1143"/>
                  </a:moveTo>
                  <a:cubicBezTo>
                    <a:pt x="1143" y="571"/>
                    <a:pt x="1143" y="571"/>
                    <a:pt x="1143" y="1143"/>
                  </a:cubicBezTo>
                  <a:cubicBezTo>
                    <a:pt x="572" y="571"/>
                    <a:pt x="572" y="0"/>
                    <a:pt x="0" y="0"/>
                  </a:cubicBezTo>
                  <a:cubicBezTo>
                    <a:pt x="0" y="571"/>
                    <a:pt x="0" y="571"/>
                    <a:pt x="0" y="1143"/>
                  </a:cubicBezTo>
                  <a:cubicBezTo>
                    <a:pt x="572" y="1143"/>
                    <a:pt x="1143" y="1143"/>
                    <a:pt x="1143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9" name="Dowolny kształt: kształt 638">
              <a:extLst>
                <a:ext uri="{FF2B5EF4-FFF2-40B4-BE49-F238E27FC236}">
                  <a16:creationId xmlns:a16="http://schemas.microsoft.com/office/drawing/2014/main" id="{20D2A95E-AFE1-4DE8-BAB9-B409FD2AF6F4}"/>
                </a:ext>
              </a:extLst>
            </p:cNvPr>
            <p:cNvSpPr/>
            <p:nvPr/>
          </p:nvSpPr>
          <p:spPr>
            <a:xfrm>
              <a:off x="6693588" y="3904277"/>
              <a:ext cx="5863" cy="5368"/>
            </a:xfrm>
            <a:custGeom>
              <a:avLst/>
              <a:gdLst>
                <a:gd name="connsiteX0" fmla="*/ 4572 w 5863"/>
                <a:gd name="connsiteY0" fmla="*/ 4572 h 5368"/>
                <a:gd name="connsiteX1" fmla="*/ 5715 w 5863"/>
                <a:gd name="connsiteY1" fmla="*/ 2858 h 5368"/>
                <a:gd name="connsiteX2" fmla="*/ 3429 w 5863"/>
                <a:gd name="connsiteY2" fmla="*/ 0 h 5368"/>
                <a:gd name="connsiteX3" fmla="*/ 0 w 5863"/>
                <a:gd name="connsiteY3" fmla="*/ 0 h 5368"/>
                <a:gd name="connsiteX4" fmla="*/ 571 w 5863"/>
                <a:gd name="connsiteY4" fmla="*/ 4001 h 5368"/>
                <a:gd name="connsiteX5" fmla="*/ 4572 w 5863"/>
                <a:gd name="connsiteY5" fmla="*/ 4572 h 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63" h="5368">
                  <a:moveTo>
                    <a:pt x="4572" y="4572"/>
                  </a:moveTo>
                  <a:cubicBezTo>
                    <a:pt x="5143" y="4001"/>
                    <a:pt x="5715" y="3429"/>
                    <a:pt x="5715" y="2858"/>
                  </a:cubicBezTo>
                  <a:cubicBezTo>
                    <a:pt x="6286" y="1143"/>
                    <a:pt x="5143" y="0"/>
                    <a:pt x="3429" y="0"/>
                  </a:cubicBezTo>
                  <a:cubicBezTo>
                    <a:pt x="2286" y="0"/>
                    <a:pt x="1143" y="0"/>
                    <a:pt x="0" y="0"/>
                  </a:cubicBezTo>
                  <a:cubicBezTo>
                    <a:pt x="0" y="1143"/>
                    <a:pt x="571" y="2858"/>
                    <a:pt x="571" y="4001"/>
                  </a:cubicBezTo>
                  <a:cubicBezTo>
                    <a:pt x="1714" y="5715"/>
                    <a:pt x="2858" y="5715"/>
                    <a:pt x="4572" y="4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0" name="Dowolny kształt: kształt 639">
              <a:extLst>
                <a:ext uri="{FF2B5EF4-FFF2-40B4-BE49-F238E27FC236}">
                  <a16:creationId xmlns:a16="http://schemas.microsoft.com/office/drawing/2014/main" id="{C71BE025-8A07-44F0-948F-14EE6EE076F6}"/>
                </a:ext>
              </a:extLst>
            </p:cNvPr>
            <p:cNvSpPr/>
            <p:nvPr/>
          </p:nvSpPr>
          <p:spPr>
            <a:xfrm>
              <a:off x="7301069" y="2582969"/>
              <a:ext cx="5166" cy="5738"/>
            </a:xfrm>
            <a:custGeom>
              <a:avLst/>
              <a:gdLst>
                <a:gd name="connsiteX0" fmla="*/ 5167 w 5166"/>
                <a:gd name="connsiteY0" fmla="*/ 4001 h 5738"/>
                <a:gd name="connsiteX1" fmla="*/ 4024 w 5166"/>
                <a:gd name="connsiteY1" fmla="*/ 0 h 5738"/>
                <a:gd name="connsiteX2" fmla="*/ 595 w 5166"/>
                <a:gd name="connsiteY2" fmla="*/ 1715 h 5738"/>
                <a:gd name="connsiteX3" fmla="*/ 1738 w 5166"/>
                <a:gd name="connsiteY3" fmla="*/ 5143 h 5738"/>
                <a:gd name="connsiteX4" fmla="*/ 5167 w 5166"/>
                <a:gd name="connsiteY4" fmla="*/ 4001 h 5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6" h="5738">
                  <a:moveTo>
                    <a:pt x="5167" y="4001"/>
                  </a:moveTo>
                  <a:cubicBezTo>
                    <a:pt x="5167" y="2858"/>
                    <a:pt x="4595" y="1143"/>
                    <a:pt x="4024" y="0"/>
                  </a:cubicBezTo>
                  <a:cubicBezTo>
                    <a:pt x="2881" y="572"/>
                    <a:pt x="1166" y="1143"/>
                    <a:pt x="595" y="1715"/>
                  </a:cubicBezTo>
                  <a:cubicBezTo>
                    <a:pt x="-548" y="2858"/>
                    <a:pt x="23" y="4572"/>
                    <a:pt x="1738" y="5143"/>
                  </a:cubicBezTo>
                  <a:cubicBezTo>
                    <a:pt x="3452" y="6287"/>
                    <a:pt x="5167" y="5715"/>
                    <a:pt x="5167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1" name="Dowolny kształt: kształt 640">
              <a:extLst>
                <a:ext uri="{FF2B5EF4-FFF2-40B4-BE49-F238E27FC236}">
                  <a16:creationId xmlns:a16="http://schemas.microsoft.com/office/drawing/2014/main" id="{90772E85-0864-4D02-86C6-807826C3AF81}"/>
                </a:ext>
              </a:extLst>
            </p:cNvPr>
            <p:cNvSpPr/>
            <p:nvPr/>
          </p:nvSpPr>
          <p:spPr>
            <a:xfrm>
              <a:off x="6521924" y="3921208"/>
              <a:ext cx="5929" cy="6143"/>
            </a:xfrm>
            <a:custGeom>
              <a:avLst/>
              <a:gdLst>
                <a:gd name="connsiteX0" fmla="*/ 214 w 5929"/>
                <a:gd name="connsiteY0" fmla="*/ 1929 h 6143"/>
                <a:gd name="connsiteX1" fmla="*/ 1929 w 5929"/>
                <a:gd name="connsiteY1" fmla="*/ 5929 h 6143"/>
                <a:gd name="connsiteX2" fmla="*/ 5929 w 5929"/>
                <a:gd name="connsiteY2" fmla="*/ 4215 h 6143"/>
                <a:gd name="connsiteX3" fmla="*/ 4215 w 5929"/>
                <a:gd name="connsiteY3" fmla="*/ 214 h 6143"/>
                <a:gd name="connsiteX4" fmla="*/ 214 w 5929"/>
                <a:gd name="connsiteY4" fmla="*/ 1929 h 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" h="6143">
                  <a:moveTo>
                    <a:pt x="214" y="1929"/>
                  </a:moveTo>
                  <a:cubicBezTo>
                    <a:pt x="-357" y="3643"/>
                    <a:pt x="214" y="4787"/>
                    <a:pt x="1929" y="5929"/>
                  </a:cubicBezTo>
                  <a:cubicBezTo>
                    <a:pt x="3643" y="6501"/>
                    <a:pt x="4786" y="5929"/>
                    <a:pt x="5929" y="4215"/>
                  </a:cubicBezTo>
                  <a:cubicBezTo>
                    <a:pt x="5358" y="3072"/>
                    <a:pt x="5358" y="786"/>
                    <a:pt x="4215" y="214"/>
                  </a:cubicBezTo>
                  <a:cubicBezTo>
                    <a:pt x="2500" y="-357"/>
                    <a:pt x="786" y="214"/>
                    <a:pt x="214" y="19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2" name="Dowolny kształt: kształt 641">
              <a:extLst>
                <a:ext uri="{FF2B5EF4-FFF2-40B4-BE49-F238E27FC236}">
                  <a16:creationId xmlns:a16="http://schemas.microsoft.com/office/drawing/2014/main" id="{1B88B689-91D1-4AA0-98E5-7430BF30C336}"/>
                </a:ext>
              </a:extLst>
            </p:cNvPr>
            <p:cNvSpPr/>
            <p:nvPr/>
          </p:nvSpPr>
          <p:spPr>
            <a:xfrm>
              <a:off x="6966193" y="4099159"/>
              <a:ext cx="4149" cy="4000"/>
            </a:xfrm>
            <a:custGeom>
              <a:avLst/>
              <a:gdLst>
                <a:gd name="connsiteX0" fmla="*/ 0 w 4149"/>
                <a:gd name="connsiteY0" fmla="*/ 1143 h 4000"/>
                <a:gd name="connsiteX1" fmla="*/ 2286 w 4149"/>
                <a:gd name="connsiteY1" fmla="*/ 4001 h 4000"/>
                <a:gd name="connsiteX2" fmla="*/ 4001 w 4149"/>
                <a:gd name="connsiteY2" fmla="*/ 2858 h 4000"/>
                <a:gd name="connsiteX3" fmla="*/ 1715 w 4149"/>
                <a:gd name="connsiteY3" fmla="*/ 0 h 4000"/>
                <a:gd name="connsiteX4" fmla="*/ 0 w 4149"/>
                <a:gd name="connsiteY4" fmla="*/ 1143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9" h="4000">
                  <a:moveTo>
                    <a:pt x="0" y="1143"/>
                  </a:moveTo>
                  <a:cubicBezTo>
                    <a:pt x="0" y="2858"/>
                    <a:pt x="572" y="4001"/>
                    <a:pt x="2286" y="4001"/>
                  </a:cubicBezTo>
                  <a:cubicBezTo>
                    <a:pt x="2858" y="4001"/>
                    <a:pt x="3429" y="3429"/>
                    <a:pt x="4001" y="2858"/>
                  </a:cubicBezTo>
                  <a:cubicBezTo>
                    <a:pt x="4572" y="1143"/>
                    <a:pt x="3429" y="0"/>
                    <a:pt x="1715" y="0"/>
                  </a:cubicBezTo>
                  <a:cubicBezTo>
                    <a:pt x="1143" y="0"/>
                    <a:pt x="0" y="571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3" name="Dowolny kształt: kształt 642">
              <a:extLst>
                <a:ext uri="{FF2B5EF4-FFF2-40B4-BE49-F238E27FC236}">
                  <a16:creationId xmlns:a16="http://schemas.microsoft.com/office/drawing/2014/main" id="{31172D1E-E451-453C-8D02-FF75A9CE0C3A}"/>
                </a:ext>
              </a:extLst>
            </p:cNvPr>
            <p:cNvSpPr/>
            <p:nvPr/>
          </p:nvSpPr>
          <p:spPr>
            <a:xfrm>
              <a:off x="6909043" y="2594685"/>
              <a:ext cx="4786" cy="4286"/>
            </a:xfrm>
            <a:custGeom>
              <a:avLst/>
              <a:gdLst>
                <a:gd name="connsiteX0" fmla="*/ 4572 w 4786"/>
                <a:gd name="connsiteY0" fmla="*/ 857 h 4286"/>
                <a:gd name="connsiteX1" fmla="*/ 1143 w 4786"/>
                <a:gd name="connsiteY1" fmla="*/ 857 h 4286"/>
                <a:gd name="connsiteX2" fmla="*/ 0 w 4786"/>
                <a:gd name="connsiteY2" fmla="*/ 2572 h 4286"/>
                <a:gd name="connsiteX3" fmla="*/ 2858 w 4786"/>
                <a:gd name="connsiteY3" fmla="*/ 4286 h 4286"/>
                <a:gd name="connsiteX4" fmla="*/ 4572 w 4786"/>
                <a:gd name="connsiteY4" fmla="*/ 857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6" h="4286">
                  <a:moveTo>
                    <a:pt x="4572" y="857"/>
                  </a:moveTo>
                  <a:cubicBezTo>
                    <a:pt x="4001" y="-286"/>
                    <a:pt x="2286" y="-286"/>
                    <a:pt x="1143" y="857"/>
                  </a:cubicBezTo>
                  <a:cubicBezTo>
                    <a:pt x="572" y="1429"/>
                    <a:pt x="572" y="2000"/>
                    <a:pt x="0" y="2572"/>
                  </a:cubicBezTo>
                  <a:cubicBezTo>
                    <a:pt x="1143" y="3143"/>
                    <a:pt x="2286" y="3715"/>
                    <a:pt x="2858" y="4286"/>
                  </a:cubicBezTo>
                  <a:cubicBezTo>
                    <a:pt x="4572" y="3143"/>
                    <a:pt x="5143" y="2000"/>
                    <a:pt x="4572" y="85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4" name="Dowolny kształt: kształt 643">
              <a:extLst>
                <a:ext uri="{FF2B5EF4-FFF2-40B4-BE49-F238E27FC236}">
                  <a16:creationId xmlns:a16="http://schemas.microsoft.com/office/drawing/2014/main" id="{7D5EF851-A75C-4D4F-A933-110A911E8D90}"/>
                </a:ext>
              </a:extLst>
            </p:cNvPr>
            <p:cNvSpPr/>
            <p:nvPr/>
          </p:nvSpPr>
          <p:spPr>
            <a:xfrm>
              <a:off x="10487205" y="4110589"/>
              <a:ext cx="4571" cy="4727"/>
            </a:xfrm>
            <a:custGeom>
              <a:avLst/>
              <a:gdLst>
                <a:gd name="connsiteX0" fmla="*/ 4572 w 4571"/>
                <a:gd name="connsiteY0" fmla="*/ 3429 h 4727"/>
                <a:gd name="connsiteX1" fmla="*/ 2858 w 4571"/>
                <a:gd name="connsiteY1" fmla="*/ 0 h 4727"/>
                <a:gd name="connsiteX2" fmla="*/ 0 w 4571"/>
                <a:gd name="connsiteY2" fmla="*/ 2858 h 4727"/>
                <a:gd name="connsiteX3" fmla="*/ 3429 w 4571"/>
                <a:gd name="connsiteY3" fmla="*/ 4572 h 4727"/>
                <a:gd name="connsiteX4" fmla="*/ 4572 w 4571"/>
                <a:gd name="connsiteY4" fmla="*/ 3429 h 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1" h="4727">
                  <a:moveTo>
                    <a:pt x="4572" y="3429"/>
                  </a:moveTo>
                  <a:cubicBezTo>
                    <a:pt x="4001" y="2286"/>
                    <a:pt x="3429" y="1143"/>
                    <a:pt x="2858" y="0"/>
                  </a:cubicBezTo>
                  <a:cubicBezTo>
                    <a:pt x="1714" y="1143"/>
                    <a:pt x="1143" y="1714"/>
                    <a:pt x="0" y="2858"/>
                  </a:cubicBezTo>
                  <a:cubicBezTo>
                    <a:pt x="1143" y="3429"/>
                    <a:pt x="2286" y="4001"/>
                    <a:pt x="3429" y="4572"/>
                  </a:cubicBezTo>
                  <a:cubicBezTo>
                    <a:pt x="3429" y="5143"/>
                    <a:pt x="4572" y="4001"/>
                    <a:pt x="4572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5" name="Dowolny kształt: kształt 644">
              <a:extLst>
                <a:ext uri="{FF2B5EF4-FFF2-40B4-BE49-F238E27FC236}">
                  <a16:creationId xmlns:a16="http://schemas.microsoft.com/office/drawing/2014/main" id="{EFEBF37A-B0EA-45F3-9819-995211A23471}"/>
                </a:ext>
              </a:extLst>
            </p:cNvPr>
            <p:cNvSpPr/>
            <p:nvPr/>
          </p:nvSpPr>
          <p:spPr>
            <a:xfrm>
              <a:off x="9912571" y="4126019"/>
              <a:ext cx="3134" cy="5198"/>
            </a:xfrm>
            <a:custGeom>
              <a:avLst/>
              <a:gdLst>
                <a:gd name="connsiteX0" fmla="*/ 848 w 3134"/>
                <a:gd name="connsiteY0" fmla="*/ 0 h 5198"/>
                <a:gd name="connsiteX1" fmla="*/ 1991 w 3134"/>
                <a:gd name="connsiteY1" fmla="*/ 5143 h 5198"/>
                <a:gd name="connsiteX2" fmla="*/ 3134 w 3134"/>
                <a:gd name="connsiteY2" fmla="*/ 4000 h 5198"/>
                <a:gd name="connsiteX3" fmla="*/ 2563 w 3134"/>
                <a:gd name="connsiteY3" fmla="*/ 0 h 5198"/>
                <a:gd name="connsiteX4" fmla="*/ 848 w 3134"/>
                <a:gd name="connsiteY4" fmla="*/ 0 h 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34" h="5198">
                  <a:moveTo>
                    <a:pt x="848" y="0"/>
                  </a:moveTo>
                  <a:cubicBezTo>
                    <a:pt x="-866" y="1714"/>
                    <a:pt x="277" y="5715"/>
                    <a:pt x="1991" y="5143"/>
                  </a:cubicBezTo>
                  <a:cubicBezTo>
                    <a:pt x="2563" y="5143"/>
                    <a:pt x="3134" y="4000"/>
                    <a:pt x="3134" y="4000"/>
                  </a:cubicBezTo>
                  <a:cubicBezTo>
                    <a:pt x="3134" y="2858"/>
                    <a:pt x="2563" y="1143"/>
                    <a:pt x="2563" y="0"/>
                  </a:cubicBezTo>
                  <a:cubicBezTo>
                    <a:pt x="1991" y="0"/>
                    <a:pt x="848" y="0"/>
                    <a:pt x="84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6" name="Dowolny kształt: kształt 645">
              <a:extLst>
                <a:ext uri="{FF2B5EF4-FFF2-40B4-BE49-F238E27FC236}">
                  <a16:creationId xmlns:a16="http://schemas.microsoft.com/office/drawing/2014/main" id="{1D89698E-CAB1-4FB3-A3A8-9394383CA5A1}"/>
                </a:ext>
              </a:extLst>
            </p:cNvPr>
            <p:cNvSpPr/>
            <p:nvPr/>
          </p:nvSpPr>
          <p:spPr>
            <a:xfrm>
              <a:off x="10490991" y="4230961"/>
              <a:ext cx="5509" cy="5357"/>
            </a:xfrm>
            <a:custGeom>
              <a:avLst/>
              <a:gdLst>
                <a:gd name="connsiteX0" fmla="*/ 5358 w 5509"/>
                <a:gd name="connsiteY0" fmla="*/ 1929 h 5357"/>
                <a:gd name="connsiteX1" fmla="*/ 1929 w 5509"/>
                <a:gd name="connsiteY1" fmla="*/ 214 h 5357"/>
                <a:gd name="connsiteX2" fmla="*/ 214 w 5509"/>
                <a:gd name="connsiteY2" fmla="*/ 3643 h 5357"/>
                <a:gd name="connsiteX3" fmla="*/ 3643 w 5509"/>
                <a:gd name="connsiteY3" fmla="*/ 5358 h 5357"/>
                <a:gd name="connsiteX4" fmla="*/ 5358 w 5509"/>
                <a:gd name="connsiteY4" fmla="*/ 1929 h 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9" h="5357">
                  <a:moveTo>
                    <a:pt x="5358" y="1929"/>
                  </a:moveTo>
                  <a:cubicBezTo>
                    <a:pt x="5358" y="214"/>
                    <a:pt x="3643" y="-357"/>
                    <a:pt x="1929" y="214"/>
                  </a:cubicBezTo>
                  <a:cubicBezTo>
                    <a:pt x="214" y="786"/>
                    <a:pt x="-357" y="2500"/>
                    <a:pt x="214" y="3643"/>
                  </a:cubicBezTo>
                  <a:cubicBezTo>
                    <a:pt x="786" y="4786"/>
                    <a:pt x="2500" y="4786"/>
                    <a:pt x="3643" y="5358"/>
                  </a:cubicBezTo>
                  <a:cubicBezTo>
                    <a:pt x="4786" y="4215"/>
                    <a:pt x="5929" y="3072"/>
                    <a:pt x="5358" y="19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7" name="Dowolny kształt: kształt 646">
              <a:extLst>
                <a:ext uri="{FF2B5EF4-FFF2-40B4-BE49-F238E27FC236}">
                  <a16:creationId xmlns:a16="http://schemas.microsoft.com/office/drawing/2014/main" id="{3EDA2A05-68AF-48FC-95E6-8F4DCD5C30EC}"/>
                </a:ext>
              </a:extLst>
            </p:cNvPr>
            <p:cNvSpPr/>
            <p:nvPr/>
          </p:nvSpPr>
          <p:spPr>
            <a:xfrm>
              <a:off x="10650194" y="4403768"/>
              <a:ext cx="6475" cy="5255"/>
            </a:xfrm>
            <a:custGeom>
              <a:avLst/>
              <a:gdLst>
                <a:gd name="connsiteX0" fmla="*/ 3889 w 6475"/>
                <a:gd name="connsiteY0" fmla="*/ 0 h 5255"/>
                <a:gd name="connsiteX1" fmla="*/ 460 w 6475"/>
                <a:gd name="connsiteY1" fmla="*/ 2286 h 5255"/>
                <a:gd name="connsiteX2" fmla="*/ 2175 w 6475"/>
                <a:gd name="connsiteY2" fmla="*/ 5144 h 5255"/>
                <a:gd name="connsiteX3" fmla="*/ 6175 w 6475"/>
                <a:gd name="connsiteY3" fmla="*/ 2286 h 5255"/>
                <a:gd name="connsiteX4" fmla="*/ 3889 w 6475"/>
                <a:gd name="connsiteY4" fmla="*/ 0 h 5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75" h="5255">
                  <a:moveTo>
                    <a:pt x="3889" y="0"/>
                  </a:moveTo>
                  <a:cubicBezTo>
                    <a:pt x="2746" y="571"/>
                    <a:pt x="1603" y="1143"/>
                    <a:pt x="460" y="2286"/>
                  </a:cubicBezTo>
                  <a:cubicBezTo>
                    <a:pt x="-683" y="3429"/>
                    <a:pt x="460" y="5144"/>
                    <a:pt x="2175" y="5144"/>
                  </a:cubicBezTo>
                  <a:cubicBezTo>
                    <a:pt x="5032" y="5715"/>
                    <a:pt x="7318" y="4001"/>
                    <a:pt x="6175" y="2286"/>
                  </a:cubicBezTo>
                  <a:cubicBezTo>
                    <a:pt x="6175" y="1714"/>
                    <a:pt x="5032" y="571"/>
                    <a:pt x="388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8" name="Dowolny kształt: kształt 647">
              <a:extLst>
                <a:ext uri="{FF2B5EF4-FFF2-40B4-BE49-F238E27FC236}">
                  <a16:creationId xmlns:a16="http://schemas.microsoft.com/office/drawing/2014/main" id="{52CFE3AE-0EA2-46EB-AE96-0540467AC4AC}"/>
                </a:ext>
              </a:extLst>
            </p:cNvPr>
            <p:cNvSpPr/>
            <p:nvPr/>
          </p:nvSpPr>
          <p:spPr>
            <a:xfrm>
              <a:off x="7864591" y="2333795"/>
              <a:ext cx="2857" cy="4000"/>
            </a:xfrm>
            <a:custGeom>
              <a:avLst/>
              <a:gdLst>
                <a:gd name="connsiteX0" fmla="*/ 572 w 2857"/>
                <a:gd name="connsiteY0" fmla="*/ 4001 h 4000"/>
                <a:gd name="connsiteX1" fmla="*/ 2858 w 2857"/>
                <a:gd name="connsiteY1" fmla="*/ 1715 h 4000"/>
                <a:gd name="connsiteX2" fmla="*/ 2286 w 2857"/>
                <a:gd name="connsiteY2" fmla="*/ 0 h 4000"/>
                <a:gd name="connsiteX3" fmla="*/ 0 w 2857"/>
                <a:gd name="connsiteY3" fmla="*/ 2286 h 4000"/>
                <a:gd name="connsiteX4" fmla="*/ 572 w 2857"/>
                <a:gd name="connsiteY4" fmla="*/ 4001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4000">
                  <a:moveTo>
                    <a:pt x="572" y="4001"/>
                  </a:moveTo>
                  <a:cubicBezTo>
                    <a:pt x="1715" y="3429"/>
                    <a:pt x="2286" y="2286"/>
                    <a:pt x="2858" y="1715"/>
                  </a:cubicBezTo>
                  <a:cubicBezTo>
                    <a:pt x="2858" y="1715"/>
                    <a:pt x="2286" y="572"/>
                    <a:pt x="2286" y="0"/>
                  </a:cubicBezTo>
                  <a:cubicBezTo>
                    <a:pt x="1143" y="572"/>
                    <a:pt x="572" y="1715"/>
                    <a:pt x="0" y="2286"/>
                  </a:cubicBezTo>
                  <a:cubicBezTo>
                    <a:pt x="0" y="2286"/>
                    <a:pt x="572" y="3429"/>
                    <a:pt x="572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9" name="Dowolny kształt: kształt 648">
              <a:extLst>
                <a:ext uri="{FF2B5EF4-FFF2-40B4-BE49-F238E27FC236}">
                  <a16:creationId xmlns:a16="http://schemas.microsoft.com/office/drawing/2014/main" id="{1A18351C-F573-4E5B-849C-22901F76FB2F}"/>
                </a:ext>
              </a:extLst>
            </p:cNvPr>
            <p:cNvSpPr/>
            <p:nvPr/>
          </p:nvSpPr>
          <p:spPr>
            <a:xfrm>
              <a:off x="10541498" y="4533864"/>
              <a:ext cx="6360" cy="5349"/>
            </a:xfrm>
            <a:custGeom>
              <a:avLst/>
              <a:gdLst>
                <a:gd name="connsiteX0" fmla="*/ 6286 w 6360"/>
                <a:gd name="connsiteY0" fmla="*/ 1349 h 5349"/>
                <a:gd name="connsiteX1" fmla="*/ 4572 w 6360"/>
                <a:gd name="connsiteY1" fmla="*/ 206 h 5349"/>
                <a:gd name="connsiteX2" fmla="*/ 0 w 6360"/>
                <a:gd name="connsiteY2" fmla="*/ 2492 h 5349"/>
                <a:gd name="connsiteX3" fmla="*/ 2286 w 6360"/>
                <a:gd name="connsiteY3" fmla="*/ 5350 h 5349"/>
                <a:gd name="connsiteX4" fmla="*/ 6286 w 6360"/>
                <a:gd name="connsiteY4" fmla="*/ 1349 h 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0" h="5349">
                  <a:moveTo>
                    <a:pt x="6286" y="1349"/>
                  </a:moveTo>
                  <a:cubicBezTo>
                    <a:pt x="6286" y="778"/>
                    <a:pt x="5144" y="206"/>
                    <a:pt x="4572" y="206"/>
                  </a:cubicBezTo>
                  <a:cubicBezTo>
                    <a:pt x="2286" y="-365"/>
                    <a:pt x="0" y="206"/>
                    <a:pt x="0" y="2492"/>
                  </a:cubicBezTo>
                  <a:cubicBezTo>
                    <a:pt x="0" y="3635"/>
                    <a:pt x="1143" y="4778"/>
                    <a:pt x="2286" y="5350"/>
                  </a:cubicBezTo>
                  <a:cubicBezTo>
                    <a:pt x="4001" y="5350"/>
                    <a:pt x="6858" y="3064"/>
                    <a:pt x="6286" y="134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0" name="Dowolny kształt: kształt 649">
              <a:extLst>
                <a:ext uri="{FF2B5EF4-FFF2-40B4-BE49-F238E27FC236}">
                  <a16:creationId xmlns:a16="http://schemas.microsoft.com/office/drawing/2014/main" id="{626AAAD6-D86B-415B-9E7F-33BB3BFD23D7}"/>
                </a:ext>
              </a:extLst>
            </p:cNvPr>
            <p:cNvSpPr/>
            <p:nvPr/>
          </p:nvSpPr>
          <p:spPr>
            <a:xfrm>
              <a:off x="11055276" y="4566646"/>
              <a:ext cx="6286" cy="4595"/>
            </a:xfrm>
            <a:custGeom>
              <a:avLst/>
              <a:gdLst>
                <a:gd name="connsiteX0" fmla="*/ 6286 w 6286"/>
                <a:gd name="connsiteY0" fmla="*/ 2858 h 4595"/>
                <a:gd name="connsiteX1" fmla="*/ 5144 w 6286"/>
                <a:gd name="connsiteY1" fmla="*/ 1143 h 4595"/>
                <a:gd name="connsiteX2" fmla="*/ 0 w 6286"/>
                <a:gd name="connsiteY2" fmla="*/ 0 h 4595"/>
                <a:gd name="connsiteX3" fmla="*/ 3429 w 6286"/>
                <a:gd name="connsiteY3" fmla="*/ 4001 h 4595"/>
                <a:gd name="connsiteX4" fmla="*/ 6286 w 6286"/>
                <a:gd name="connsiteY4" fmla="*/ 2858 h 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6" h="4595">
                  <a:moveTo>
                    <a:pt x="6286" y="2858"/>
                  </a:moveTo>
                  <a:cubicBezTo>
                    <a:pt x="6286" y="2286"/>
                    <a:pt x="5715" y="1143"/>
                    <a:pt x="5144" y="1143"/>
                  </a:cubicBezTo>
                  <a:cubicBezTo>
                    <a:pt x="3429" y="571"/>
                    <a:pt x="1714" y="571"/>
                    <a:pt x="0" y="0"/>
                  </a:cubicBezTo>
                  <a:cubicBezTo>
                    <a:pt x="1143" y="1714"/>
                    <a:pt x="2286" y="2858"/>
                    <a:pt x="3429" y="4001"/>
                  </a:cubicBezTo>
                  <a:cubicBezTo>
                    <a:pt x="5144" y="5144"/>
                    <a:pt x="6286" y="4572"/>
                    <a:pt x="6286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1" name="Dowolny kształt: kształt 650">
              <a:extLst>
                <a:ext uri="{FF2B5EF4-FFF2-40B4-BE49-F238E27FC236}">
                  <a16:creationId xmlns:a16="http://schemas.microsoft.com/office/drawing/2014/main" id="{24A692B9-1CEB-485B-8B1C-AC0152DAD0B9}"/>
                </a:ext>
              </a:extLst>
            </p:cNvPr>
            <p:cNvSpPr/>
            <p:nvPr/>
          </p:nvSpPr>
          <p:spPr>
            <a:xfrm>
              <a:off x="11054705" y="4564931"/>
              <a:ext cx="1142" cy="1714"/>
            </a:xfrm>
            <a:custGeom>
              <a:avLst/>
              <a:gdLst>
                <a:gd name="connsiteX0" fmla="*/ 1143 w 1142"/>
                <a:gd name="connsiteY0" fmla="*/ 1714 h 1714"/>
                <a:gd name="connsiteX1" fmla="*/ 571 w 1142"/>
                <a:gd name="connsiteY1" fmla="*/ 571 h 1714"/>
                <a:gd name="connsiteX2" fmla="*/ 0 w 1142"/>
                <a:gd name="connsiteY2" fmla="*/ 0 h 1714"/>
                <a:gd name="connsiteX3" fmla="*/ 0 w 1142"/>
                <a:gd name="connsiteY3" fmla="*/ 1143 h 1714"/>
                <a:gd name="connsiteX4" fmla="*/ 1143 w 1142"/>
                <a:gd name="connsiteY4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" h="1714">
                  <a:moveTo>
                    <a:pt x="1143" y="1714"/>
                  </a:moveTo>
                  <a:cubicBezTo>
                    <a:pt x="1143" y="1143"/>
                    <a:pt x="571" y="1143"/>
                    <a:pt x="571" y="571"/>
                  </a:cubicBezTo>
                  <a:cubicBezTo>
                    <a:pt x="571" y="571"/>
                    <a:pt x="0" y="0"/>
                    <a:pt x="0" y="0"/>
                  </a:cubicBezTo>
                  <a:cubicBezTo>
                    <a:pt x="0" y="571"/>
                    <a:pt x="0" y="571"/>
                    <a:pt x="0" y="1143"/>
                  </a:cubicBezTo>
                  <a:cubicBezTo>
                    <a:pt x="0" y="1143"/>
                    <a:pt x="571" y="1714"/>
                    <a:pt x="1143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2" name="Dowolny kształt: kształt 651">
              <a:extLst>
                <a:ext uri="{FF2B5EF4-FFF2-40B4-BE49-F238E27FC236}">
                  <a16:creationId xmlns:a16="http://schemas.microsoft.com/office/drawing/2014/main" id="{4F129204-FCCC-4083-A588-6CCA1086AA47}"/>
                </a:ext>
              </a:extLst>
            </p:cNvPr>
            <p:cNvSpPr/>
            <p:nvPr/>
          </p:nvSpPr>
          <p:spPr>
            <a:xfrm>
              <a:off x="10813531" y="4715807"/>
              <a:ext cx="1143" cy="1143"/>
            </a:xfrm>
            <a:custGeom>
              <a:avLst/>
              <a:gdLst>
                <a:gd name="connsiteX0" fmla="*/ 1143 w 1143"/>
                <a:gd name="connsiteY0" fmla="*/ 0 h 1143"/>
                <a:gd name="connsiteX1" fmla="*/ 0 w 1143"/>
                <a:gd name="connsiteY1" fmla="*/ 572 h 1143"/>
                <a:gd name="connsiteX2" fmla="*/ 0 w 1143"/>
                <a:gd name="connsiteY2" fmla="*/ 1143 h 1143"/>
                <a:gd name="connsiteX3" fmla="*/ 571 w 1143"/>
                <a:gd name="connsiteY3" fmla="*/ 1143 h 1143"/>
                <a:gd name="connsiteX4" fmla="*/ 1143 w 1143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143">
                  <a:moveTo>
                    <a:pt x="1143" y="0"/>
                  </a:moveTo>
                  <a:cubicBezTo>
                    <a:pt x="571" y="0"/>
                    <a:pt x="0" y="0"/>
                    <a:pt x="0" y="572"/>
                  </a:cubicBezTo>
                  <a:cubicBezTo>
                    <a:pt x="0" y="572"/>
                    <a:pt x="0" y="1143"/>
                    <a:pt x="0" y="1143"/>
                  </a:cubicBezTo>
                  <a:cubicBezTo>
                    <a:pt x="0" y="1143"/>
                    <a:pt x="0" y="1143"/>
                    <a:pt x="571" y="1143"/>
                  </a:cubicBezTo>
                  <a:cubicBezTo>
                    <a:pt x="571" y="1143"/>
                    <a:pt x="1143" y="572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3" name="Dowolny kształt: kształt 652">
              <a:extLst>
                <a:ext uri="{FF2B5EF4-FFF2-40B4-BE49-F238E27FC236}">
                  <a16:creationId xmlns:a16="http://schemas.microsoft.com/office/drawing/2014/main" id="{53CD06D3-C325-4E58-A37A-EF5D8BA8F3AB}"/>
                </a:ext>
              </a:extLst>
            </p:cNvPr>
            <p:cNvSpPr/>
            <p:nvPr/>
          </p:nvSpPr>
          <p:spPr>
            <a:xfrm>
              <a:off x="10814675" y="4711235"/>
              <a:ext cx="6429" cy="4571"/>
            </a:xfrm>
            <a:custGeom>
              <a:avLst/>
              <a:gdLst>
                <a:gd name="connsiteX0" fmla="*/ 5143 w 6429"/>
                <a:gd name="connsiteY0" fmla="*/ 0 h 4571"/>
                <a:gd name="connsiteX1" fmla="*/ 3429 w 6429"/>
                <a:gd name="connsiteY1" fmla="*/ 572 h 4571"/>
                <a:gd name="connsiteX2" fmla="*/ 0 w 6429"/>
                <a:gd name="connsiteY2" fmla="*/ 4572 h 4571"/>
                <a:gd name="connsiteX3" fmla="*/ 5143 w 6429"/>
                <a:gd name="connsiteY3" fmla="*/ 2858 h 4571"/>
                <a:gd name="connsiteX4" fmla="*/ 5143 w 6429"/>
                <a:gd name="connsiteY4" fmla="*/ 0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" h="4571">
                  <a:moveTo>
                    <a:pt x="5143" y="0"/>
                  </a:moveTo>
                  <a:cubicBezTo>
                    <a:pt x="4572" y="0"/>
                    <a:pt x="3429" y="0"/>
                    <a:pt x="3429" y="572"/>
                  </a:cubicBezTo>
                  <a:cubicBezTo>
                    <a:pt x="2285" y="1714"/>
                    <a:pt x="1143" y="3429"/>
                    <a:pt x="0" y="4572"/>
                  </a:cubicBezTo>
                  <a:cubicBezTo>
                    <a:pt x="1714" y="4001"/>
                    <a:pt x="3429" y="4001"/>
                    <a:pt x="5143" y="2858"/>
                  </a:cubicBezTo>
                  <a:cubicBezTo>
                    <a:pt x="6858" y="2858"/>
                    <a:pt x="6858" y="1143"/>
                    <a:pt x="5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4" name="Dowolny kształt: kształt 653">
              <a:extLst>
                <a:ext uri="{FF2B5EF4-FFF2-40B4-BE49-F238E27FC236}">
                  <a16:creationId xmlns:a16="http://schemas.microsoft.com/office/drawing/2014/main" id="{BCA574D7-15B7-48F7-BED9-018C05EE7C9D}"/>
                </a:ext>
              </a:extLst>
            </p:cNvPr>
            <p:cNvSpPr/>
            <p:nvPr/>
          </p:nvSpPr>
          <p:spPr>
            <a:xfrm>
              <a:off x="10283833" y="4919832"/>
              <a:ext cx="5633" cy="9144"/>
            </a:xfrm>
            <a:custGeom>
              <a:avLst/>
              <a:gdLst>
                <a:gd name="connsiteX0" fmla="*/ 3919 w 5633"/>
                <a:gd name="connsiteY0" fmla="*/ 572 h 9144"/>
                <a:gd name="connsiteX1" fmla="*/ 2204 w 5633"/>
                <a:gd name="connsiteY1" fmla="*/ 8001 h 9144"/>
                <a:gd name="connsiteX2" fmla="*/ 5634 w 5633"/>
                <a:gd name="connsiteY2" fmla="*/ 9144 h 9144"/>
                <a:gd name="connsiteX3" fmla="*/ 5634 w 5633"/>
                <a:gd name="connsiteY3" fmla="*/ 0 h 9144"/>
                <a:gd name="connsiteX4" fmla="*/ 3919 w 5633"/>
                <a:gd name="connsiteY4" fmla="*/ 572 h 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3" h="9144">
                  <a:moveTo>
                    <a:pt x="3919" y="572"/>
                  </a:moveTo>
                  <a:cubicBezTo>
                    <a:pt x="-653" y="2286"/>
                    <a:pt x="-1225" y="4572"/>
                    <a:pt x="2204" y="8001"/>
                  </a:cubicBezTo>
                  <a:cubicBezTo>
                    <a:pt x="2776" y="8573"/>
                    <a:pt x="4490" y="9144"/>
                    <a:pt x="5634" y="9144"/>
                  </a:cubicBezTo>
                  <a:cubicBezTo>
                    <a:pt x="5634" y="6287"/>
                    <a:pt x="5634" y="2858"/>
                    <a:pt x="5634" y="0"/>
                  </a:cubicBezTo>
                  <a:cubicBezTo>
                    <a:pt x="5062" y="572"/>
                    <a:pt x="4490" y="572"/>
                    <a:pt x="3919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5" name="Dowolny kształt: kształt 654">
              <a:extLst>
                <a:ext uri="{FF2B5EF4-FFF2-40B4-BE49-F238E27FC236}">
                  <a16:creationId xmlns:a16="http://schemas.microsoft.com/office/drawing/2014/main" id="{74291F1D-F5ED-4136-A738-AAC17C7FF202}"/>
                </a:ext>
              </a:extLst>
            </p:cNvPr>
            <p:cNvSpPr/>
            <p:nvPr/>
          </p:nvSpPr>
          <p:spPr>
            <a:xfrm>
              <a:off x="7898881" y="2084050"/>
              <a:ext cx="3429" cy="6857"/>
            </a:xfrm>
            <a:custGeom>
              <a:avLst/>
              <a:gdLst>
                <a:gd name="connsiteX0" fmla="*/ 3429 w 3429"/>
                <a:gd name="connsiteY0" fmla="*/ 3429 h 6857"/>
                <a:gd name="connsiteX1" fmla="*/ 1715 w 3429"/>
                <a:gd name="connsiteY1" fmla="*/ 0 h 6857"/>
                <a:gd name="connsiteX2" fmla="*/ 0 w 3429"/>
                <a:gd name="connsiteY2" fmla="*/ 3429 h 6857"/>
                <a:gd name="connsiteX3" fmla="*/ 1715 w 3429"/>
                <a:gd name="connsiteY3" fmla="*/ 6858 h 6857"/>
                <a:gd name="connsiteX4" fmla="*/ 3429 w 3429"/>
                <a:gd name="connsiteY4" fmla="*/ 3429 h 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" h="6857">
                  <a:moveTo>
                    <a:pt x="3429" y="3429"/>
                  </a:moveTo>
                  <a:cubicBezTo>
                    <a:pt x="3429" y="2286"/>
                    <a:pt x="2286" y="1143"/>
                    <a:pt x="1715" y="0"/>
                  </a:cubicBezTo>
                  <a:cubicBezTo>
                    <a:pt x="1143" y="1143"/>
                    <a:pt x="0" y="2286"/>
                    <a:pt x="0" y="3429"/>
                  </a:cubicBezTo>
                  <a:cubicBezTo>
                    <a:pt x="0" y="4572"/>
                    <a:pt x="1143" y="5715"/>
                    <a:pt x="1715" y="6858"/>
                  </a:cubicBezTo>
                  <a:cubicBezTo>
                    <a:pt x="2286" y="5715"/>
                    <a:pt x="3429" y="4572"/>
                    <a:pt x="3429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6" name="Dowolny kształt: kształt 655">
              <a:extLst>
                <a:ext uri="{FF2B5EF4-FFF2-40B4-BE49-F238E27FC236}">
                  <a16:creationId xmlns:a16="http://schemas.microsoft.com/office/drawing/2014/main" id="{FA29F9BE-C42E-4F13-B5B5-E3352C0EE0C6}"/>
                </a:ext>
              </a:extLst>
            </p:cNvPr>
            <p:cNvSpPr/>
            <p:nvPr/>
          </p:nvSpPr>
          <p:spPr>
            <a:xfrm>
              <a:off x="8782992" y="2080621"/>
              <a:ext cx="8064" cy="8572"/>
            </a:xfrm>
            <a:custGeom>
              <a:avLst/>
              <a:gdLst>
                <a:gd name="connsiteX0" fmla="*/ 6287 w 8064"/>
                <a:gd name="connsiteY0" fmla="*/ 572 h 8572"/>
                <a:gd name="connsiteX1" fmla="*/ 2286 w 8064"/>
                <a:gd name="connsiteY1" fmla="*/ 0 h 8572"/>
                <a:gd name="connsiteX2" fmla="*/ 572 w 8064"/>
                <a:gd name="connsiteY2" fmla="*/ 3429 h 8572"/>
                <a:gd name="connsiteX3" fmla="*/ 3429 w 8064"/>
                <a:gd name="connsiteY3" fmla="*/ 8573 h 8572"/>
                <a:gd name="connsiteX4" fmla="*/ 8001 w 8064"/>
                <a:gd name="connsiteY4" fmla="*/ 8573 h 8572"/>
                <a:gd name="connsiteX5" fmla="*/ 6287 w 8064"/>
                <a:gd name="connsiteY5" fmla="*/ 57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4" h="8572">
                  <a:moveTo>
                    <a:pt x="6287" y="572"/>
                  </a:moveTo>
                  <a:cubicBezTo>
                    <a:pt x="5144" y="0"/>
                    <a:pt x="3429" y="0"/>
                    <a:pt x="2286" y="0"/>
                  </a:cubicBezTo>
                  <a:cubicBezTo>
                    <a:pt x="0" y="0"/>
                    <a:pt x="-571" y="1714"/>
                    <a:pt x="572" y="3429"/>
                  </a:cubicBezTo>
                  <a:cubicBezTo>
                    <a:pt x="1714" y="5143"/>
                    <a:pt x="2857" y="6858"/>
                    <a:pt x="3429" y="8573"/>
                  </a:cubicBezTo>
                  <a:cubicBezTo>
                    <a:pt x="5144" y="8573"/>
                    <a:pt x="6287" y="8573"/>
                    <a:pt x="8001" y="8573"/>
                  </a:cubicBezTo>
                  <a:cubicBezTo>
                    <a:pt x="8001" y="5715"/>
                    <a:pt x="8572" y="2858"/>
                    <a:pt x="6287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7" name="Dowolny kształt: kształt 656">
              <a:extLst>
                <a:ext uri="{FF2B5EF4-FFF2-40B4-BE49-F238E27FC236}">
                  <a16:creationId xmlns:a16="http://schemas.microsoft.com/office/drawing/2014/main" id="{8C3E5C3C-34E0-4838-9C78-8C77981A132F}"/>
                </a:ext>
              </a:extLst>
            </p:cNvPr>
            <p:cNvSpPr/>
            <p:nvPr/>
          </p:nvSpPr>
          <p:spPr>
            <a:xfrm>
              <a:off x="6698732" y="2382944"/>
              <a:ext cx="5207" cy="6590"/>
            </a:xfrm>
            <a:custGeom>
              <a:avLst/>
              <a:gdLst>
                <a:gd name="connsiteX0" fmla="*/ 2858 w 5207"/>
                <a:gd name="connsiteY0" fmla="*/ 0 h 6590"/>
                <a:gd name="connsiteX1" fmla="*/ 0 w 5207"/>
                <a:gd name="connsiteY1" fmla="*/ 2286 h 6590"/>
                <a:gd name="connsiteX2" fmla="*/ 1143 w 5207"/>
                <a:gd name="connsiteY2" fmla="*/ 6287 h 6590"/>
                <a:gd name="connsiteX3" fmla="*/ 5143 w 5207"/>
                <a:gd name="connsiteY3" fmla="*/ 2858 h 6590"/>
                <a:gd name="connsiteX4" fmla="*/ 2858 w 5207"/>
                <a:gd name="connsiteY4" fmla="*/ 0 h 6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7" h="6590">
                  <a:moveTo>
                    <a:pt x="2858" y="0"/>
                  </a:moveTo>
                  <a:cubicBezTo>
                    <a:pt x="1714" y="572"/>
                    <a:pt x="0" y="1143"/>
                    <a:pt x="0" y="2286"/>
                  </a:cubicBezTo>
                  <a:cubicBezTo>
                    <a:pt x="0" y="3429"/>
                    <a:pt x="572" y="5143"/>
                    <a:pt x="1143" y="6287"/>
                  </a:cubicBezTo>
                  <a:cubicBezTo>
                    <a:pt x="2286" y="7430"/>
                    <a:pt x="5715" y="5143"/>
                    <a:pt x="5143" y="2858"/>
                  </a:cubicBezTo>
                  <a:cubicBezTo>
                    <a:pt x="5143" y="1715"/>
                    <a:pt x="3429" y="572"/>
                    <a:pt x="285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8" name="Dowolny kształt: kształt 657">
              <a:extLst>
                <a:ext uri="{FF2B5EF4-FFF2-40B4-BE49-F238E27FC236}">
                  <a16:creationId xmlns:a16="http://schemas.microsoft.com/office/drawing/2014/main" id="{0E0E66F0-E8A8-42B9-8204-357ABE90535D}"/>
                </a:ext>
              </a:extLst>
            </p:cNvPr>
            <p:cNvSpPr/>
            <p:nvPr/>
          </p:nvSpPr>
          <p:spPr>
            <a:xfrm>
              <a:off x="9177875" y="2434951"/>
              <a:ext cx="5420" cy="5867"/>
            </a:xfrm>
            <a:custGeom>
              <a:avLst/>
              <a:gdLst>
                <a:gd name="connsiteX0" fmla="*/ 5167 w 5420"/>
                <a:gd name="connsiteY0" fmla="*/ 4001 h 5867"/>
                <a:gd name="connsiteX1" fmla="*/ 5167 w 5420"/>
                <a:gd name="connsiteY1" fmla="*/ 1714 h 5867"/>
                <a:gd name="connsiteX2" fmla="*/ 4024 w 5420"/>
                <a:gd name="connsiteY2" fmla="*/ 0 h 5867"/>
                <a:gd name="connsiteX3" fmla="*/ 595 w 5420"/>
                <a:gd name="connsiteY3" fmla="*/ 2286 h 5867"/>
                <a:gd name="connsiteX4" fmla="*/ 1738 w 5420"/>
                <a:gd name="connsiteY4" fmla="*/ 5715 h 5867"/>
                <a:gd name="connsiteX5" fmla="*/ 5167 w 5420"/>
                <a:gd name="connsiteY5" fmla="*/ 4001 h 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20" h="5867">
                  <a:moveTo>
                    <a:pt x="5167" y="4001"/>
                  </a:moveTo>
                  <a:cubicBezTo>
                    <a:pt x="5738" y="3429"/>
                    <a:pt x="5167" y="2858"/>
                    <a:pt x="5167" y="1714"/>
                  </a:cubicBezTo>
                  <a:cubicBezTo>
                    <a:pt x="4595" y="1143"/>
                    <a:pt x="4024" y="0"/>
                    <a:pt x="4024" y="0"/>
                  </a:cubicBezTo>
                  <a:cubicBezTo>
                    <a:pt x="2881" y="572"/>
                    <a:pt x="1166" y="1143"/>
                    <a:pt x="595" y="2286"/>
                  </a:cubicBezTo>
                  <a:cubicBezTo>
                    <a:pt x="-548" y="4001"/>
                    <a:pt x="23" y="5715"/>
                    <a:pt x="1738" y="5715"/>
                  </a:cubicBezTo>
                  <a:cubicBezTo>
                    <a:pt x="2881" y="6287"/>
                    <a:pt x="4024" y="5143"/>
                    <a:pt x="5167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9" name="Dowolny kształt: kształt 658">
              <a:extLst>
                <a:ext uri="{FF2B5EF4-FFF2-40B4-BE49-F238E27FC236}">
                  <a16:creationId xmlns:a16="http://schemas.microsoft.com/office/drawing/2014/main" id="{C15BA7B5-0088-41C1-A2E5-3F25D6407CDC}"/>
                </a:ext>
              </a:extLst>
            </p:cNvPr>
            <p:cNvSpPr/>
            <p:nvPr/>
          </p:nvSpPr>
          <p:spPr>
            <a:xfrm>
              <a:off x="5631059" y="2733199"/>
              <a:ext cx="5254" cy="6089"/>
            </a:xfrm>
            <a:custGeom>
              <a:avLst/>
              <a:gdLst>
                <a:gd name="connsiteX0" fmla="*/ 1254 w 5254"/>
                <a:gd name="connsiteY0" fmla="*/ 74 h 6089"/>
                <a:gd name="connsiteX1" fmla="*/ 111 w 5254"/>
                <a:gd name="connsiteY1" fmla="*/ 1789 h 6089"/>
                <a:gd name="connsiteX2" fmla="*/ 3540 w 5254"/>
                <a:gd name="connsiteY2" fmla="*/ 5789 h 6089"/>
                <a:gd name="connsiteX3" fmla="*/ 5254 w 5254"/>
                <a:gd name="connsiteY3" fmla="*/ 4075 h 6089"/>
                <a:gd name="connsiteX4" fmla="*/ 1254 w 5254"/>
                <a:gd name="connsiteY4" fmla="*/ 74 h 6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4" h="6089">
                  <a:moveTo>
                    <a:pt x="1254" y="74"/>
                  </a:moveTo>
                  <a:cubicBezTo>
                    <a:pt x="682" y="74"/>
                    <a:pt x="111" y="1217"/>
                    <a:pt x="111" y="1789"/>
                  </a:cubicBezTo>
                  <a:cubicBezTo>
                    <a:pt x="-461" y="4646"/>
                    <a:pt x="1254" y="6932"/>
                    <a:pt x="3540" y="5789"/>
                  </a:cubicBezTo>
                  <a:cubicBezTo>
                    <a:pt x="4111" y="5789"/>
                    <a:pt x="4683" y="4646"/>
                    <a:pt x="5254" y="4075"/>
                  </a:cubicBezTo>
                  <a:cubicBezTo>
                    <a:pt x="5254" y="2360"/>
                    <a:pt x="2968" y="-497"/>
                    <a:pt x="1254" y="7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0" name="Dowolny kształt: kształt 659">
              <a:extLst>
                <a:ext uri="{FF2B5EF4-FFF2-40B4-BE49-F238E27FC236}">
                  <a16:creationId xmlns:a16="http://schemas.microsoft.com/office/drawing/2014/main" id="{703F26E1-BEB4-4A2E-BCE8-5FF1BF1D08FB}"/>
                </a:ext>
              </a:extLst>
            </p:cNvPr>
            <p:cNvSpPr/>
            <p:nvPr/>
          </p:nvSpPr>
          <p:spPr>
            <a:xfrm>
              <a:off x="8311362" y="2741846"/>
              <a:ext cx="6429" cy="5143"/>
            </a:xfrm>
            <a:custGeom>
              <a:avLst/>
              <a:gdLst>
                <a:gd name="connsiteX0" fmla="*/ 1286 w 6429"/>
                <a:gd name="connsiteY0" fmla="*/ 5143 h 5143"/>
                <a:gd name="connsiteX1" fmla="*/ 3000 w 6429"/>
                <a:gd name="connsiteY1" fmla="*/ 4572 h 5143"/>
                <a:gd name="connsiteX2" fmla="*/ 6429 w 6429"/>
                <a:gd name="connsiteY2" fmla="*/ 0 h 5143"/>
                <a:gd name="connsiteX3" fmla="*/ 1286 w 6429"/>
                <a:gd name="connsiteY3" fmla="*/ 1714 h 5143"/>
                <a:gd name="connsiteX4" fmla="*/ 1286 w 6429"/>
                <a:gd name="connsiteY4" fmla="*/ 5143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9" h="5143">
                  <a:moveTo>
                    <a:pt x="1286" y="5143"/>
                  </a:moveTo>
                  <a:cubicBezTo>
                    <a:pt x="1857" y="5143"/>
                    <a:pt x="3000" y="5143"/>
                    <a:pt x="3000" y="4572"/>
                  </a:cubicBezTo>
                  <a:cubicBezTo>
                    <a:pt x="4143" y="3429"/>
                    <a:pt x="5286" y="1714"/>
                    <a:pt x="6429" y="0"/>
                  </a:cubicBezTo>
                  <a:cubicBezTo>
                    <a:pt x="4715" y="571"/>
                    <a:pt x="3000" y="1143"/>
                    <a:pt x="1286" y="1714"/>
                  </a:cubicBezTo>
                  <a:cubicBezTo>
                    <a:pt x="-429" y="2858"/>
                    <a:pt x="-429" y="4000"/>
                    <a:pt x="1286" y="5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1" name="Dowolny kształt: kształt 660">
              <a:extLst>
                <a:ext uri="{FF2B5EF4-FFF2-40B4-BE49-F238E27FC236}">
                  <a16:creationId xmlns:a16="http://schemas.microsoft.com/office/drawing/2014/main" id="{544072C5-558D-45C9-A75E-6C1EADBB3615}"/>
                </a:ext>
              </a:extLst>
            </p:cNvPr>
            <p:cNvSpPr/>
            <p:nvPr/>
          </p:nvSpPr>
          <p:spPr>
            <a:xfrm>
              <a:off x="8318363" y="2740703"/>
              <a:ext cx="1714" cy="1143"/>
            </a:xfrm>
            <a:custGeom>
              <a:avLst/>
              <a:gdLst>
                <a:gd name="connsiteX0" fmla="*/ 0 w 1714"/>
                <a:gd name="connsiteY0" fmla="*/ 1143 h 1143"/>
                <a:gd name="connsiteX1" fmla="*/ 1143 w 1714"/>
                <a:gd name="connsiteY1" fmla="*/ 572 h 1143"/>
                <a:gd name="connsiteX2" fmla="*/ 1714 w 1714"/>
                <a:gd name="connsiteY2" fmla="*/ 0 h 1143"/>
                <a:gd name="connsiteX3" fmla="*/ 1143 w 1714"/>
                <a:gd name="connsiteY3" fmla="*/ 0 h 1143"/>
                <a:gd name="connsiteX4" fmla="*/ 0 w 1714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143">
                  <a:moveTo>
                    <a:pt x="0" y="1143"/>
                  </a:moveTo>
                  <a:cubicBezTo>
                    <a:pt x="571" y="1143"/>
                    <a:pt x="1143" y="1143"/>
                    <a:pt x="1143" y="572"/>
                  </a:cubicBezTo>
                  <a:cubicBezTo>
                    <a:pt x="1143" y="572"/>
                    <a:pt x="1143" y="0"/>
                    <a:pt x="1714" y="0"/>
                  </a:cubicBezTo>
                  <a:cubicBezTo>
                    <a:pt x="1714" y="0"/>
                    <a:pt x="1143" y="0"/>
                    <a:pt x="1143" y="0"/>
                  </a:cubicBezTo>
                  <a:cubicBezTo>
                    <a:pt x="571" y="572"/>
                    <a:pt x="0" y="1143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2" name="Dowolny kształt: kształt 661">
              <a:extLst>
                <a:ext uri="{FF2B5EF4-FFF2-40B4-BE49-F238E27FC236}">
                  <a16:creationId xmlns:a16="http://schemas.microsoft.com/office/drawing/2014/main" id="{1690EA40-5924-46DB-A9EF-0675FA94A303}"/>
                </a:ext>
              </a:extLst>
            </p:cNvPr>
            <p:cNvSpPr/>
            <p:nvPr/>
          </p:nvSpPr>
          <p:spPr>
            <a:xfrm>
              <a:off x="8666406" y="2837286"/>
              <a:ext cx="4571" cy="4000"/>
            </a:xfrm>
            <a:custGeom>
              <a:avLst/>
              <a:gdLst>
                <a:gd name="connsiteX0" fmla="*/ 0 w 4571"/>
                <a:gd name="connsiteY0" fmla="*/ 1143 h 4000"/>
                <a:gd name="connsiteX1" fmla="*/ 2858 w 4571"/>
                <a:gd name="connsiteY1" fmla="*/ 4001 h 4000"/>
                <a:gd name="connsiteX2" fmla="*/ 4572 w 4571"/>
                <a:gd name="connsiteY2" fmla="*/ 2858 h 4000"/>
                <a:gd name="connsiteX3" fmla="*/ 2286 w 4571"/>
                <a:gd name="connsiteY3" fmla="*/ 0 h 4000"/>
                <a:gd name="connsiteX4" fmla="*/ 0 w 4571"/>
                <a:gd name="connsiteY4" fmla="*/ 1143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1" h="4000">
                  <a:moveTo>
                    <a:pt x="0" y="1143"/>
                  </a:moveTo>
                  <a:cubicBezTo>
                    <a:pt x="1143" y="2286"/>
                    <a:pt x="1714" y="2858"/>
                    <a:pt x="2858" y="4001"/>
                  </a:cubicBezTo>
                  <a:cubicBezTo>
                    <a:pt x="3429" y="3429"/>
                    <a:pt x="4572" y="3429"/>
                    <a:pt x="4572" y="2858"/>
                  </a:cubicBezTo>
                  <a:cubicBezTo>
                    <a:pt x="4572" y="1143"/>
                    <a:pt x="4000" y="0"/>
                    <a:pt x="2286" y="0"/>
                  </a:cubicBezTo>
                  <a:cubicBezTo>
                    <a:pt x="1143" y="572"/>
                    <a:pt x="571" y="1143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3" name="Dowolny kształt: kształt 662">
              <a:extLst>
                <a:ext uri="{FF2B5EF4-FFF2-40B4-BE49-F238E27FC236}">
                  <a16:creationId xmlns:a16="http://schemas.microsoft.com/office/drawing/2014/main" id="{A85CD8C8-EA08-4E80-A9B4-9079A12711D0}"/>
                </a:ext>
              </a:extLst>
            </p:cNvPr>
            <p:cNvSpPr/>
            <p:nvPr/>
          </p:nvSpPr>
          <p:spPr>
            <a:xfrm>
              <a:off x="6946191" y="2864147"/>
              <a:ext cx="6286" cy="6746"/>
            </a:xfrm>
            <a:custGeom>
              <a:avLst/>
              <a:gdLst>
                <a:gd name="connsiteX0" fmla="*/ 2858 w 6286"/>
                <a:gd name="connsiteY0" fmla="*/ 0 h 6746"/>
                <a:gd name="connsiteX1" fmla="*/ 0 w 6286"/>
                <a:gd name="connsiteY1" fmla="*/ 2858 h 6746"/>
                <a:gd name="connsiteX2" fmla="*/ 2286 w 6286"/>
                <a:gd name="connsiteY2" fmla="*/ 6287 h 6746"/>
                <a:gd name="connsiteX3" fmla="*/ 5715 w 6286"/>
                <a:gd name="connsiteY3" fmla="*/ 4572 h 6746"/>
                <a:gd name="connsiteX4" fmla="*/ 6287 w 6286"/>
                <a:gd name="connsiteY4" fmla="*/ 572 h 6746"/>
                <a:gd name="connsiteX5" fmla="*/ 2858 w 6286"/>
                <a:gd name="connsiteY5" fmla="*/ 0 h 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" h="6746">
                  <a:moveTo>
                    <a:pt x="2858" y="0"/>
                  </a:moveTo>
                  <a:cubicBezTo>
                    <a:pt x="1715" y="572"/>
                    <a:pt x="0" y="1714"/>
                    <a:pt x="0" y="2858"/>
                  </a:cubicBezTo>
                  <a:cubicBezTo>
                    <a:pt x="0" y="4000"/>
                    <a:pt x="1143" y="5143"/>
                    <a:pt x="2286" y="6287"/>
                  </a:cubicBezTo>
                  <a:cubicBezTo>
                    <a:pt x="3429" y="7429"/>
                    <a:pt x="5143" y="6287"/>
                    <a:pt x="5715" y="4572"/>
                  </a:cubicBezTo>
                  <a:cubicBezTo>
                    <a:pt x="6287" y="3429"/>
                    <a:pt x="6287" y="1714"/>
                    <a:pt x="6287" y="572"/>
                  </a:cubicBezTo>
                  <a:cubicBezTo>
                    <a:pt x="5715" y="0"/>
                    <a:pt x="4001" y="0"/>
                    <a:pt x="285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4" name="Dowolny kształt: kształt 663">
              <a:extLst>
                <a:ext uri="{FF2B5EF4-FFF2-40B4-BE49-F238E27FC236}">
                  <a16:creationId xmlns:a16="http://schemas.microsoft.com/office/drawing/2014/main" id="{CA00C0E6-6DEF-4D03-B5EA-8B46C4D8E1E2}"/>
                </a:ext>
              </a:extLst>
            </p:cNvPr>
            <p:cNvSpPr/>
            <p:nvPr/>
          </p:nvSpPr>
          <p:spPr>
            <a:xfrm>
              <a:off x="9390919" y="2215852"/>
              <a:ext cx="4720" cy="4786"/>
            </a:xfrm>
            <a:custGeom>
              <a:avLst/>
              <a:gdLst>
                <a:gd name="connsiteX0" fmla="*/ 1292 w 4720"/>
                <a:gd name="connsiteY0" fmla="*/ 214 h 4786"/>
                <a:gd name="connsiteX1" fmla="*/ 149 w 4720"/>
                <a:gd name="connsiteY1" fmla="*/ 1929 h 4786"/>
                <a:gd name="connsiteX2" fmla="*/ 2435 w 4720"/>
                <a:gd name="connsiteY2" fmla="*/ 4786 h 4786"/>
                <a:gd name="connsiteX3" fmla="*/ 4721 w 4720"/>
                <a:gd name="connsiteY3" fmla="*/ 1929 h 4786"/>
                <a:gd name="connsiteX4" fmla="*/ 1292 w 4720"/>
                <a:gd name="connsiteY4" fmla="*/ 214 h 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20" h="4786">
                  <a:moveTo>
                    <a:pt x="1292" y="214"/>
                  </a:moveTo>
                  <a:cubicBezTo>
                    <a:pt x="720" y="786"/>
                    <a:pt x="149" y="1357"/>
                    <a:pt x="149" y="1929"/>
                  </a:cubicBezTo>
                  <a:cubicBezTo>
                    <a:pt x="-423" y="3643"/>
                    <a:pt x="720" y="4786"/>
                    <a:pt x="2435" y="4786"/>
                  </a:cubicBezTo>
                  <a:cubicBezTo>
                    <a:pt x="4149" y="4786"/>
                    <a:pt x="4721" y="3643"/>
                    <a:pt x="4721" y="1929"/>
                  </a:cubicBezTo>
                  <a:cubicBezTo>
                    <a:pt x="4149" y="214"/>
                    <a:pt x="3006" y="-357"/>
                    <a:pt x="1292" y="2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5" name="Dowolny kształt: kształt 664">
              <a:extLst>
                <a:ext uri="{FF2B5EF4-FFF2-40B4-BE49-F238E27FC236}">
                  <a16:creationId xmlns:a16="http://schemas.microsoft.com/office/drawing/2014/main" id="{95303360-C951-4FE7-AFEA-3473D4F404FC}"/>
                </a:ext>
              </a:extLst>
            </p:cNvPr>
            <p:cNvSpPr/>
            <p:nvPr/>
          </p:nvSpPr>
          <p:spPr>
            <a:xfrm>
              <a:off x="10892399" y="3057886"/>
              <a:ext cx="2857" cy="2627"/>
            </a:xfrm>
            <a:custGeom>
              <a:avLst/>
              <a:gdLst>
                <a:gd name="connsiteX0" fmla="*/ 2858 w 2857"/>
                <a:gd name="connsiteY0" fmla="*/ 1143 h 2627"/>
                <a:gd name="connsiteX1" fmla="*/ 1714 w 2857"/>
                <a:gd name="connsiteY1" fmla="*/ 0 h 2627"/>
                <a:gd name="connsiteX2" fmla="*/ 0 w 2857"/>
                <a:gd name="connsiteY2" fmla="*/ 571 h 2627"/>
                <a:gd name="connsiteX3" fmla="*/ 0 w 2857"/>
                <a:gd name="connsiteY3" fmla="*/ 2286 h 2627"/>
                <a:gd name="connsiteX4" fmla="*/ 2858 w 2857"/>
                <a:gd name="connsiteY4" fmla="*/ 1143 h 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627">
                  <a:moveTo>
                    <a:pt x="2858" y="1143"/>
                  </a:moveTo>
                  <a:cubicBezTo>
                    <a:pt x="2858" y="571"/>
                    <a:pt x="2286" y="0"/>
                    <a:pt x="1714" y="0"/>
                  </a:cubicBezTo>
                  <a:cubicBezTo>
                    <a:pt x="1143" y="0"/>
                    <a:pt x="571" y="0"/>
                    <a:pt x="0" y="571"/>
                  </a:cubicBezTo>
                  <a:cubicBezTo>
                    <a:pt x="0" y="1143"/>
                    <a:pt x="0" y="2286"/>
                    <a:pt x="0" y="2286"/>
                  </a:cubicBezTo>
                  <a:cubicBezTo>
                    <a:pt x="1714" y="2858"/>
                    <a:pt x="2858" y="2858"/>
                    <a:pt x="2858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6" name="Dowolny kształt: kształt 665">
              <a:extLst>
                <a:ext uri="{FF2B5EF4-FFF2-40B4-BE49-F238E27FC236}">
                  <a16:creationId xmlns:a16="http://schemas.microsoft.com/office/drawing/2014/main" id="{4A0E9E54-8CDD-4553-9624-1745AB1060E3}"/>
                </a:ext>
              </a:extLst>
            </p:cNvPr>
            <p:cNvSpPr/>
            <p:nvPr/>
          </p:nvSpPr>
          <p:spPr>
            <a:xfrm>
              <a:off x="10705518" y="3487082"/>
              <a:ext cx="4571" cy="6858"/>
            </a:xfrm>
            <a:custGeom>
              <a:avLst/>
              <a:gdLst>
                <a:gd name="connsiteX0" fmla="*/ 2286 w 4571"/>
                <a:gd name="connsiteY0" fmla="*/ 6858 h 6858"/>
                <a:gd name="connsiteX1" fmla="*/ 4572 w 4571"/>
                <a:gd name="connsiteY1" fmla="*/ 3429 h 6858"/>
                <a:gd name="connsiteX2" fmla="*/ 2286 w 4571"/>
                <a:gd name="connsiteY2" fmla="*/ 0 h 6858"/>
                <a:gd name="connsiteX3" fmla="*/ 0 w 4571"/>
                <a:gd name="connsiteY3" fmla="*/ 3429 h 6858"/>
                <a:gd name="connsiteX4" fmla="*/ 2286 w 4571"/>
                <a:gd name="connsiteY4" fmla="*/ 6858 h 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1" h="6858">
                  <a:moveTo>
                    <a:pt x="2286" y="6858"/>
                  </a:moveTo>
                  <a:cubicBezTo>
                    <a:pt x="2858" y="5715"/>
                    <a:pt x="4001" y="4572"/>
                    <a:pt x="4572" y="3429"/>
                  </a:cubicBezTo>
                  <a:cubicBezTo>
                    <a:pt x="4001" y="2286"/>
                    <a:pt x="2858" y="1143"/>
                    <a:pt x="2286" y="0"/>
                  </a:cubicBezTo>
                  <a:cubicBezTo>
                    <a:pt x="1714" y="1143"/>
                    <a:pt x="0" y="2286"/>
                    <a:pt x="0" y="3429"/>
                  </a:cubicBezTo>
                  <a:cubicBezTo>
                    <a:pt x="0" y="4572"/>
                    <a:pt x="1714" y="5715"/>
                    <a:pt x="2286" y="6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7" name="Dowolny kształt: kształt 666">
              <a:extLst>
                <a:ext uri="{FF2B5EF4-FFF2-40B4-BE49-F238E27FC236}">
                  <a16:creationId xmlns:a16="http://schemas.microsoft.com/office/drawing/2014/main" id="{8B2A5E87-0370-4F3D-BD99-6E17FEA240E7}"/>
                </a:ext>
              </a:extLst>
            </p:cNvPr>
            <p:cNvSpPr/>
            <p:nvPr/>
          </p:nvSpPr>
          <p:spPr>
            <a:xfrm>
              <a:off x="8155181" y="3543661"/>
              <a:ext cx="6590" cy="5939"/>
            </a:xfrm>
            <a:custGeom>
              <a:avLst/>
              <a:gdLst>
                <a:gd name="connsiteX0" fmla="*/ 6590 w 6590"/>
                <a:gd name="connsiteY0" fmla="*/ 2286 h 5939"/>
                <a:gd name="connsiteX1" fmla="*/ 3733 w 6590"/>
                <a:gd name="connsiteY1" fmla="*/ 0 h 5939"/>
                <a:gd name="connsiteX2" fmla="*/ 304 w 6590"/>
                <a:gd name="connsiteY2" fmla="*/ 4572 h 5939"/>
                <a:gd name="connsiteX3" fmla="*/ 4305 w 6590"/>
                <a:gd name="connsiteY3" fmla="*/ 5715 h 5939"/>
                <a:gd name="connsiteX4" fmla="*/ 6590 w 6590"/>
                <a:gd name="connsiteY4" fmla="*/ 2286 h 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0" h="5939">
                  <a:moveTo>
                    <a:pt x="6590" y="2286"/>
                  </a:moveTo>
                  <a:cubicBezTo>
                    <a:pt x="6590" y="1143"/>
                    <a:pt x="4876" y="571"/>
                    <a:pt x="3733" y="0"/>
                  </a:cubicBezTo>
                  <a:cubicBezTo>
                    <a:pt x="1447" y="0"/>
                    <a:pt x="-839" y="2858"/>
                    <a:pt x="304" y="4572"/>
                  </a:cubicBezTo>
                  <a:cubicBezTo>
                    <a:pt x="875" y="5715"/>
                    <a:pt x="3162" y="6286"/>
                    <a:pt x="4305" y="5715"/>
                  </a:cubicBezTo>
                  <a:cubicBezTo>
                    <a:pt x="5448" y="5144"/>
                    <a:pt x="6590" y="3429"/>
                    <a:pt x="6590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8" name="Dowolny kształt: kształt 667">
              <a:extLst>
                <a:ext uri="{FF2B5EF4-FFF2-40B4-BE49-F238E27FC236}">
                  <a16:creationId xmlns:a16="http://schemas.microsoft.com/office/drawing/2014/main" id="{647A176B-417B-47A5-A8AD-E4054789A40B}"/>
                </a:ext>
              </a:extLst>
            </p:cNvPr>
            <p:cNvSpPr/>
            <p:nvPr/>
          </p:nvSpPr>
          <p:spPr>
            <a:xfrm>
              <a:off x="8622861" y="3621841"/>
              <a:ext cx="6968" cy="5830"/>
            </a:xfrm>
            <a:custGeom>
              <a:avLst/>
              <a:gdLst>
                <a:gd name="connsiteX0" fmla="*/ 1825 w 6968"/>
                <a:gd name="connsiteY0" fmla="*/ 5830 h 5830"/>
                <a:gd name="connsiteX1" fmla="*/ 4111 w 6968"/>
                <a:gd name="connsiteY1" fmla="*/ 5258 h 5830"/>
                <a:gd name="connsiteX2" fmla="*/ 6969 w 6968"/>
                <a:gd name="connsiteY2" fmla="*/ 1830 h 5830"/>
                <a:gd name="connsiteX3" fmla="*/ 3540 w 6968"/>
                <a:gd name="connsiteY3" fmla="*/ 115 h 5830"/>
                <a:gd name="connsiteX4" fmla="*/ 111 w 6968"/>
                <a:gd name="connsiteY4" fmla="*/ 4687 h 5830"/>
                <a:gd name="connsiteX5" fmla="*/ 1825 w 6968"/>
                <a:gd name="connsiteY5" fmla="*/ 5830 h 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68" h="5830">
                  <a:moveTo>
                    <a:pt x="1825" y="5830"/>
                  </a:moveTo>
                  <a:cubicBezTo>
                    <a:pt x="2397" y="5830"/>
                    <a:pt x="3540" y="5830"/>
                    <a:pt x="4111" y="5258"/>
                  </a:cubicBezTo>
                  <a:cubicBezTo>
                    <a:pt x="5254" y="4116"/>
                    <a:pt x="5826" y="2973"/>
                    <a:pt x="6969" y="1830"/>
                  </a:cubicBezTo>
                  <a:cubicBezTo>
                    <a:pt x="5826" y="1258"/>
                    <a:pt x="4683" y="-457"/>
                    <a:pt x="3540" y="115"/>
                  </a:cubicBezTo>
                  <a:cubicBezTo>
                    <a:pt x="1254" y="115"/>
                    <a:pt x="-461" y="2401"/>
                    <a:pt x="111" y="4687"/>
                  </a:cubicBezTo>
                  <a:cubicBezTo>
                    <a:pt x="682" y="5258"/>
                    <a:pt x="1254" y="5258"/>
                    <a:pt x="1825" y="583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9" name="Dowolny kształt: kształt 668">
              <a:extLst>
                <a:ext uri="{FF2B5EF4-FFF2-40B4-BE49-F238E27FC236}">
                  <a16:creationId xmlns:a16="http://schemas.microsoft.com/office/drawing/2014/main" id="{22627F17-20AB-4DBD-B529-7AFA04E71152}"/>
                </a:ext>
              </a:extLst>
            </p:cNvPr>
            <p:cNvSpPr/>
            <p:nvPr/>
          </p:nvSpPr>
          <p:spPr>
            <a:xfrm>
              <a:off x="6409553" y="3757402"/>
              <a:ext cx="571" cy="571"/>
            </a:xfrm>
            <a:custGeom>
              <a:avLst/>
              <a:gdLst>
                <a:gd name="connsiteX0" fmla="*/ 572 w 571"/>
                <a:gd name="connsiteY0" fmla="*/ 571 h 571"/>
                <a:gd name="connsiteX1" fmla="*/ 572 w 571"/>
                <a:gd name="connsiteY1" fmla="*/ 0 h 571"/>
                <a:gd name="connsiteX2" fmla="*/ 572 w 571"/>
                <a:gd name="connsiteY2" fmla="*/ 571 h 571"/>
                <a:gd name="connsiteX3" fmla="*/ 0 w 571"/>
                <a:gd name="connsiteY3" fmla="*/ 571 h 571"/>
                <a:gd name="connsiteX4" fmla="*/ 572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571"/>
                  </a:moveTo>
                  <a:cubicBezTo>
                    <a:pt x="572" y="571"/>
                    <a:pt x="572" y="0"/>
                    <a:pt x="572" y="0"/>
                  </a:cubicBezTo>
                  <a:cubicBezTo>
                    <a:pt x="572" y="0"/>
                    <a:pt x="0" y="0"/>
                    <a:pt x="572" y="571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572" y="571"/>
                    <a:pt x="572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0" name="Dowolny kształt: kształt 669">
              <a:extLst>
                <a:ext uri="{FF2B5EF4-FFF2-40B4-BE49-F238E27FC236}">
                  <a16:creationId xmlns:a16="http://schemas.microsoft.com/office/drawing/2014/main" id="{A7DB17DF-BACE-457B-AEA9-277C8ED77424}"/>
                </a:ext>
              </a:extLst>
            </p:cNvPr>
            <p:cNvSpPr/>
            <p:nvPr/>
          </p:nvSpPr>
          <p:spPr>
            <a:xfrm>
              <a:off x="6409553" y="3757402"/>
              <a:ext cx="6858" cy="5714"/>
            </a:xfrm>
            <a:custGeom>
              <a:avLst/>
              <a:gdLst>
                <a:gd name="connsiteX0" fmla="*/ 3429 w 6858"/>
                <a:gd name="connsiteY0" fmla="*/ 5143 h 5714"/>
                <a:gd name="connsiteX1" fmla="*/ 6858 w 6858"/>
                <a:gd name="connsiteY1" fmla="*/ 3429 h 5714"/>
                <a:gd name="connsiteX2" fmla="*/ 6287 w 6858"/>
                <a:gd name="connsiteY2" fmla="*/ 1143 h 5714"/>
                <a:gd name="connsiteX3" fmla="*/ 0 w 6858"/>
                <a:gd name="connsiteY3" fmla="*/ 0 h 5714"/>
                <a:gd name="connsiteX4" fmla="*/ 3429 w 6858"/>
                <a:gd name="connsiteY4" fmla="*/ 5143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" h="5714">
                  <a:moveTo>
                    <a:pt x="3429" y="5143"/>
                  </a:moveTo>
                  <a:cubicBezTo>
                    <a:pt x="5143" y="6286"/>
                    <a:pt x="6858" y="5715"/>
                    <a:pt x="6858" y="3429"/>
                  </a:cubicBezTo>
                  <a:cubicBezTo>
                    <a:pt x="6858" y="2858"/>
                    <a:pt x="6287" y="1714"/>
                    <a:pt x="6287" y="1143"/>
                  </a:cubicBezTo>
                  <a:cubicBezTo>
                    <a:pt x="4572" y="571"/>
                    <a:pt x="2286" y="0"/>
                    <a:pt x="0" y="0"/>
                  </a:cubicBezTo>
                  <a:cubicBezTo>
                    <a:pt x="572" y="2858"/>
                    <a:pt x="1714" y="4000"/>
                    <a:pt x="3429" y="5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1" name="Dowolny kształt: kształt 670">
              <a:extLst>
                <a:ext uri="{FF2B5EF4-FFF2-40B4-BE49-F238E27FC236}">
                  <a16:creationId xmlns:a16="http://schemas.microsoft.com/office/drawing/2014/main" id="{D5C5F9B5-6E53-41D1-A90A-70E5129FCDA3}"/>
                </a:ext>
              </a:extLst>
            </p:cNvPr>
            <p:cNvSpPr/>
            <p:nvPr/>
          </p:nvSpPr>
          <p:spPr>
            <a:xfrm>
              <a:off x="6756401" y="2314364"/>
              <a:ext cx="1766" cy="2434"/>
            </a:xfrm>
            <a:custGeom>
              <a:avLst/>
              <a:gdLst>
                <a:gd name="connsiteX0" fmla="*/ 1194 w 1766"/>
                <a:gd name="connsiteY0" fmla="*/ 2286 h 2434"/>
                <a:gd name="connsiteX1" fmla="*/ 1766 w 1766"/>
                <a:gd name="connsiteY1" fmla="*/ 572 h 2434"/>
                <a:gd name="connsiteX2" fmla="*/ 623 w 1766"/>
                <a:gd name="connsiteY2" fmla="*/ 0 h 2434"/>
                <a:gd name="connsiteX3" fmla="*/ 1194 w 1766"/>
                <a:gd name="connsiteY3" fmla="*/ 2286 h 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6" h="2434">
                  <a:moveTo>
                    <a:pt x="1194" y="2286"/>
                  </a:moveTo>
                  <a:cubicBezTo>
                    <a:pt x="1194" y="2286"/>
                    <a:pt x="1766" y="1143"/>
                    <a:pt x="1766" y="572"/>
                  </a:cubicBezTo>
                  <a:cubicBezTo>
                    <a:pt x="1766" y="572"/>
                    <a:pt x="1194" y="0"/>
                    <a:pt x="623" y="0"/>
                  </a:cubicBezTo>
                  <a:cubicBezTo>
                    <a:pt x="-520" y="1715"/>
                    <a:pt x="52" y="2858"/>
                    <a:pt x="1194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2" name="Dowolny kształt: kształt 671">
              <a:extLst>
                <a:ext uri="{FF2B5EF4-FFF2-40B4-BE49-F238E27FC236}">
                  <a16:creationId xmlns:a16="http://schemas.microsoft.com/office/drawing/2014/main" id="{B6EAED55-87D9-460A-85A4-E50300B911D4}"/>
                </a:ext>
              </a:extLst>
            </p:cNvPr>
            <p:cNvSpPr/>
            <p:nvPr/>
          </p:nvSpPr>
          <p:spPr>
            <a:xfrm>
              <a:off x="6550690" y="2317221"/>
              <a:ext cx="2309" cy="1714"/>
            </a:xfrm>
            <a:custGeom>
              <a:avLst/>
              <a:gdLst>
                <a:gd name="connsiteX0" fmla="*/ 595 w 2309"/>
                <a:gd name="connsiteY0" fmla="*/ 1715 h 1714"/>
                <a:gd name="connsiteX1" fmla="*/ 2309 w 2309"/>
                <a:gd name="connsiteY1" fmla="*/ 1143 h 1714"/>
                <a:gd name="connsiteX2" fmla="*/ 1738 w 2309"/>
                <a:gd name="connsiteY2" fmla="*/ 0 h 1714"/>
                <a:gd name="connsiteX3" fmla="*/ 595 w 2309"/>
                <a:gd name="connsiteY3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9" h="1714">
                  <a:moveTo>
                    <a:pt x="595" y="1715"/>
                  </a:moveTo>
                  <a:cubicBezTo>
                    <a:pt x="595" y="1715"/>
                    <a:pt x="1738" y="1715"/>
                    <a:pt x="2309" y="1143"/>
                  </a:cubicBezTo>
                  <a:cubicBezTo>
                    <a:pt x="2309" y="572"/>
                    <a:pt x="1738" y="0"/>
                    <a:pt x="1738" y="0"/>
                  </a:cubicBezTo>
                  <a:cubicBezTo>
                    <a:pt x="23" y="572"/>
                    <a:pt x="-548" y="1143"/>
                    <a:pt x="595" y="1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3" name="Dowolny kształt: kształt 672">
              <a:extLst>
                <a:ext uri="{FF2B5EF4-FFF2-40B4-BE49-F238E27FC236}">
                  <a16:creationId xmlns:a16="http://schemas.microsoft.com/office/drawing/2014/main" id="{654B6C68-330E-4E38-AB84-BEB866A2ABF0}"/>
                </a:ext>
              </a:extLst>
            </p:cNvPr>
            <p:cNvSpPr/>
            <p:nvPr/>
          </p:nvSpPr>
          <p:spPr>
            <a:xfrm>
              <a:off x="10498635" y="2965874"/>
              <a:ext cx="3071" cy="4572"/>
            </a:xfrm>
            <a:custGeom>
              <a:avLst/>
              <a:gdLst>
                <a:gd name="connsiteX0" fmla="*/ 0 w 3071"/>
                <a:gd name="connsiteY0" fmla="*/ 3429 h 4572"/>
                <a:gd name="connsiteX1" fmla="*/ 1143 w 3071"/>
                <a:gd name="connsiteY1" fmla="*/ 4572 h 4572"/>
                <a:gd name="connsiteX2" fmla="*/ 2858 w 3071"/>
                <a:gd name="connsiteY2" fmla="*/ 1143 h 4572"/>
                <a:gd name="connsiteX3" fmla="*/ 1143 w 3071"/>
                <a:gd name="connsiteY3" fmla="*/ 0 h 4572"/>
                <a:gd name="connsiteX4" fmla="*/ 0 w 3071"/>
                <a:gd name="connsiteY4" fmla="*/ 3429 h 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1" h="4572">
                  <a:moveTo>
                    <a:pt x="0" y="3429"/>
                  </a:moveTo>
                  <a:cubicBezTo>
                    <a:pt x="0" y="3429"/>
                    <a:pt x="1143" y="4572"/>
                    <a:pt x="1143" y="4572"/>
                  </a:cubicBezTo>
                  <a:cubicBezTo>
                    <a:pt x="2858" y="4001"/>
                    <a:pt x="3429" y="2858"/>
                    <a:pt x="2858" y="1143"/>
                  </a:cubicBezTo>
                  <a:cubicBezTo>
                    <a:pt x="2858" y="572"/>
                    <a:pt x="1714" y="0"/>
                    <a:pt x="1143" y="0"/>
                  </a:cubicBezTo>
                  <a:cubicBezTo>
                    <a:pt x="1143" y="1715"/>
                    <a:pt x="0" y="2286"/>
                    <a:pt x="0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4" name="Dowolny kształt: kształt 673">
              <a:extLst>
                <a:ext uri="{FF2B5EF4-FFF2-40B4-BE49-F238E27FC236}">
                  <a16:creationId xmlns:a16="http://schemas.microsoft.com/office/drawing/2014/main" id="{1959AA77-DBCB-4942-B9DF-CE435669B3D1}"/>
                </a:ext>
              </a:extLst>
            </p:cNvPr>
            <p:cNvSpPr/>
            <p:nvPr/>
          </p:nvSpPr>
          <p:spPr>
            <a:xfrm>
              <a:off x="9293913" y="2348082"/>
              <a:ext cx="1765" cy="2286"/>
            </a:xfrm>
            <a:custGeom>
              <a:avLst/>
              <a:gdLst>
                <a:gd name="connsiteX0" fmla="*/ 1143 w 1765"/>
                <a:gd name="connsiteY0" fmla="*/ 2286 h 2286"/>
                <a:gd name="connsiteX1" fmla="*/ 571 w 1765"/>
                <a:gd name="connsiteY1" fmla="*/ 0 h 2286"/>
                <a:gd name="connsiteX2" fmla="*/ 0 w 1765"/>
                <a:gd name="connsiteY2" fmla="*/ 1715 h 2286"/>
                <a:gd name="connsiteX3" fmla="*/ 1143 w 1765"/>
                <a:gd name="connsiteY3" fmla="*/ 2286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5" h="2286">
                  <a:moveTo>
                    <a:pt x="1143" y="2286"/>
                  </a:moveTo>
                  <a:cubicBezTo>
                    <a:pt x="2286" y="1143"/>
                    <a:pt x="1714" y="0"/>
                    <a:pt x="571" y="0"/>
                  </a:cubicBezTo>
                  <a:cubicBezTo>
                    <a:pt x="571" y="0"/>
                    <a:pt x="0" y="1143"/>
                    <a:pt x="0" y="1715"/>
                  </a:cubicBezTo>
                  <a:cubicBezTo>
                    <a:pt x="0" y="1715"/>
                    <a:pt x="1143" y="2286"/>
                    <a:pt x="1143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5" name="Dowolny kształt: kształt 674">
              <a:extLst>
                <a:ext uri="{FF2B5EF4-FFF2-40B4-BE49-F238E27FC236}">
                  <a16:creationId xmlns:a16="http://schemas.microsoft.com/office/drawing/2014/main" id="{0B30DECB-0617-435F-A2B6-BC5AED11D516}"/>
                </a:ext>
              </a:extLst>
            </p:cNvPr>
            <p:cNvSpPr/>
            <p:nvPr/>
          </p:nvSpPr>
          <p:spPr>
            <a:xfrm>
              <a:off x="9291627" y="2365227"/>
              <a:ext cx="2286" cy="1143"/>
            </a:xfrm>
            <a:custGeom>
              <a:avLst/>
              <a:gdLst>
                <a:gd name="connsiteX0" fmla="*/ 2286 w 2286"/>
                <a:gd name="connsiteY0" fmla="*/ 572 h 1143"/>
                <a:gd name="connsiteX1" fmla="*/ 572 w 2286"/>
                <a:gd name="connsiteY1" fmla="*/ 0 h 1143"/>
                <a:gd name="connsiteX2" fmla="*/ 0 w 2286"/>
                <a:gd name="connsiteY2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" h="1143">
                  <a:moveTo>
                    <a:pt x="2286" y="572"/>
                  </a:moveTo>
                  <a:lnTo>
                    <a:pt x="572" y="0"/>
                  </a:lnTo>
                  <a:lnTo>
                    <a:pt x="0" y="1143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6" name="Dowolny kształt: kształt 675">
              <a:extLst>
                <a:ext uri="{FF2B5EF4-FFF2-40B4-BE49-F238E27FC236}">
                  <a16:creationId xmlns:a16="http://schemas.microsoft.com/office/drawing/2014/main" id="{F0147AD3-DC38-42FE-80C8-C33C2B3FA389}"/>
                </a:ext>
              </a:extLst>
            </p:cNvPr>
            <p:cNvSpPr/>
            <p:nvPr/>
          </p:nvSpPr>
          <p:spPr>
            <a:xfrm>
              <a:off x="5974641" y="2372657"/>
              <a:ext cx="571" cy="5715"/>
            </a:xfrm>
            <a:custGeom>
              <a:avLst/>
              <a:gdLst>
                <a:gd name="connsiteX0" fmla="*/ 572 w 571"/>
                <a:gd name="connsiteY0" fmla="*/ 0 h 5715"/>
                <a:gd name="connsiteX1" fmla="*/ 0 w 571"/>
                <a:gd name="connsiteY1" fmla="*/ 0 h 5715"/>
                <a:gd name="connsiteX2" fmla="*/ 572 w 571"/>
                <a:gd name="connsiteY2" fmla="*/ 0 h 5715"/>
                <a:gd name="connsiteX3" fmla="*/ 572 w 571"/>
                <a:gd name="connsiteY3" fmla="*/ 0 h 5715"/>
                <a:gd name="connsiteX4" fmla="*/ 572 w 571"/>
                <a:gd name="connsiteY4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5">
                  <a:moveTo>
                    <a:pt x="572" y="0"/>
                  </a:moveTo>
                  <a:cubicBezTo>
                    <a:pt x="572" y="0"/>
                    <a:pt x="0" y="0"/>
                    <a:pt x="0" y="0"/>
                  </a:cubicBezTo>
                  <a:cubicBezTo>
                    <a:pt x="0" y="0"/>
                    <a:pt x="0" y="0"/>
                    <a:pt x="572" y="0"/>
                  </a:cubicBezTo>
                  <a:cubicBezTo>
                    <a:pt x="0" y="0"/>
                    <a:pt x="572" y="0"/>
                    <a:pt x="572" y="0"/>
                  </a:cubicBezTo>
                  <a:cubicBezTo>
                    <a:pt x="572" y="0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7" name="Dowolny kształt: kształt 676">
              <a:extLst>
                <a:ext uri="{FF2B5EF4-FFF2-40B4-BE49-F238E27FC236}">
                  <a16:creationId xmlns:a16="http://schemas.microsoft.com/office/drawing/2014/main" id="{9E6BBFD1-44E3-4A52-BB08-7357D30BDF56}"/>
                </a:ext>
              </a:extLst>
            </p:cNvPr>
            <p:cNvSpPr/>
            <p:nvPr/>
          </p:nvSpPr>
          <p:spPr>
            <a:xfrm>
              <a:off x="5975213" y="2369563"/>
              <a:ext cx="6143" cy="3094"/>
            </a:xfrm>
            <a:custGeom>
              <a:avLst/>
              <a:gdLst>
                <a:gd name="connsiteX0" fmla="*/ 5715 w 6143"/>
                <a:gd name="connsiteY0" fmla="*/ 2523 h 3094"/>
                <a:gd name="connsiteX1" fmla="*/ 5715 w 6143"/>
                <a:gd name="connsiteY1" fmla="*/ 808 h 3094"/>
                <a:gd name="connsiteX2" fmla="*/ 2286 w 6143"/>
                <a:gd name="connsiteY2" fmla="*/ 237 h 3094"/>
                <a:gd name="connsiteX3" fmla="*/ 0 w 6143"/>
                <a:gd name="connsiteY3" fmla="*/ 3094 h 3094"/>
                <a:gd name="connsiteX4" fmla="*/ 4000 w 6143"/>
                <a:gd name="connsiteY4" fmla="*/ 3094 h 3094"/>
                <a:gd name="connsiteX5" fmla="*/ 5715 w 6143"/>
                <a:gd name="connsiteY5" fmla="*/ 2523 h 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" h="3094">
                  <a:moveTo>
                    <a:pt x="5715" y="2523"/>
                  </a:moveTo>
                  <a:cubicBezTo>
                    <a:pt x="6287" y="1951"/>
                    <a:pt x="6287" y="808"/>
                    <a:pt x="5715" y="808"/>
                  </a:cubicBezTo>
                  <a:cubicBezTo>
                    <a:pt x="4572" y="237"/>
                    <a:pt x="2858" y="-335"/>
                    <a:pt x="2286" y="237"/>
                  </a:cubicBezTo>
                  <a:cubicBezTo>
                    <a:pt x="1143" y="808"/>
                    <a:pt x="572" y="1951"/>
                    <a:pt x="0" y="3094"/>
                  </a:cubicBezTo>
                  <a:cubicBezTo>
                    <a:pt x="1143" y="3094"/>
                    <a:pt x="2286" y="3094"/>
                    <a:pt x="4000" y="3094"/>
                  </a:cubicBezTo>
                  <a:cubicBezTo>
                    <a:pt x="4572" y="3094"/>
                    <a:pt x="5143" y="2523"/>
                    <a:pt x="5715" y="252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8" name="Dowolny kształt: kształt 677">
              <a:extLst>
                <a:ext uri="{FF2B5EF4-FFF2-40B4-BE49-F238E27FC236}">
                  <a16:creationId xmlns:a16="http://schemas.microsoft.com/office/drawing/2014/main" id="{25839AF1-DCFB-48E7-8E49-BED4E32EDC25}"/>
                </a:ext>
              </a:extLst>
            </p:cNvPr>
            <p:cNvSpPr/>
            <p:nvPr/>
          </p:nvSpPr>
          <p:spPr>
            <a:xfrm>
              <a:off x="9212546" y="2370371"/>
              <a:ext cx="3857" cy="5143"/>
            </a:xfrm>
            <a:custGeom>
              <a:avLst/>
              <a:gdLst>
                <a:gd name="connsiteX0" fmla="*/ 214 w 3857"/>
                <a:gd name="connsiteY0" fmla="*/ 1714 h 5143"/>
                <a:gd name="connsiteX1" fmla="*/ 1929 w 3857"/>
                <a:gd name="connsiteY1" fmla="*/ 5143 h 5143"/>
                <a:gd name="connsiteX2" fmla="*/ 3643 w 3857"/>
                <a:gd name="connsiteY2" fmla="*/ 3429 h 5143"/>
                <a:gd name="connsiteX3" fmla="*/ 1929 w 3857"/>
                <a:gd name="connsiteY3" fmla="*/ 0 h 5143"/>
                <a:gd name="connsiteX4" fmla="*/ 214 w 3857"/>
                <a:gd name="connsiteY4" fmla="*/ 1714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" h="5143">
                  <a:moveTo>
                    <a:pt x="214" y="1714"/>
                  </a:moveTo>
                  <a:cubicBezTo>
                    <a:pt x="-357" y="3429"/>
                    <a:pt x="214" y="4572"/>
                    <a:pt x="1929" y="5143"/>
                  </a:cubicBezTo>
                  <a:cubicBezTo>
                    <a:pt x="2500" y="4572"/>
                    <a:pt x="3072" y="4000"/>
                    <a:pt x="3643" y="3429"/>
                  </a:cubicBezTo>
                  <a:cubicBezTo>
                    <a:pt x="4215" y="1714"/>
                    <a:pt x="3643" y="571"/>
                    <a:pt x="1929" y="0"/>
                  </a:cubicBezTo>
                  <a:cubicBezTo>
                    <a:pt x="1357" y="0"/>
                    <a:pt x="214" y="1143"/>
                    <a:pt x="214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9" name="Dowolny kształt: kształt 678">
              <a:extLst>
                <a:ext uri="{FF2B5EF4-FFF2-40B4-BE49-F238E27FC236}">
                  <a16:creationId xmlns:a16="http://schemas.microsoft.com/office/drawing/2014/main" id="{E1F37335-6695-49F3-A67D-A538EFD5147F}"/>
                </a:ext>
              </a:extLst>
            </p:cNvPr>
            <p:cNvSpPr/>
            <p:nvPr/>
          </p:nvSpPr>
          <p:spPr>
            <a:xfrm>
              <a:off x="8174265" y="3536231"/>
              <a:ext cx="4079" cy="2539"/>
            </a:xfrm>
            <a:custGeom>
              <a:avLst/>
              <a:gdLst>
                <a:gd name="connsiteX0" fmla="*/ 4080 w 4079"/>
                <a:gd name="connsiteY0" fmla="*/ 2286 h 2539"/>
                <a:gd name="connsiteX1" fmla="*/ 3508 w 4079"/>
                <a:gd name="connsiteY1" fmla="*/ 571 h 2539"/>
                <a:gd name="connsiteX2" fmla="*/ 1222 w 4079"/>
                <a:gd name="connsiteY2" fmla="*/ 0 h 2539"/>
                <a:gd name="connsiteX3" fmla="*/ 1793 w 4079"/>
                <a:gd name="connsiteY3" fmla="*/ 2286 h 2539"/>
                <a:gd name="connsiteX4" fmla="*/ 4080 w 4079"/>
                <a:gd name="connsiteY4" fmla="*/ 2286 h 2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9" h="2539">
                  <a:moveTo>
                    <a:pt x="4080" y="2286"/>
                  </a:moveTo>
                  <a:cubicBezTo>
                    <a:pt x="4080" y="1714"/>
                    <a:pt x="4080" y="1143"/>
                    <a:pt x="3508" y="571"/>
                  </a:cubicBezTo>
                  <a:cubicBezTo>
                    <a:pt x="2937" y="0"/>
                    <a:pt x="1793" y="0"/>
                    <a:pt x="1222" y="0"/>
                  </a:cubicBezTo>
                  <a:cubicBezTo>
                    <a:pt x="-492" y="1143"/>
                    <a:pt x="-492" y="2286"/>
                    <a:pt x="1793" y="2286"/>
                  </a:cubicBezTo>
                  <a:cubicBezTo>
                    <a:pt x="2937" y="2858"/>
                    <a:pt x="3508" y="2286"/>
                    <a:pt x="4080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0" name="Dowolny kształt: kształt 679">
              <a:extLst>
                <a:ext uri="{FF2B5EF4-FFF2-40B4-BE49-F238E27FC236}">
                  <a16:creationId xmlns:a16="http://schemas.microsoft.com/office/drawing/2014/main" id="{98AF810A-4F3F-4356-B3C7-7596913BF975}"/>
                </a:ext>
              </a:extLst>
            </p:cNvPr>
            <p:cNvSpPr/>
            <p:nvPr/>
          </p:nvSpPr>
          <p:spPr>
            <a:xfrm>
              <a:off x="6883898" y="2645834"/>
              <a:ext cx="1143" cy="1143"/>
            </a:xfrm>
            <a:custGeom>
              <a:avLst/>
              <a:gdLst>
                <a:gd name="connsiteX0" fmla="*/ 1143 w 1143"/>
                <a:gd name="connsiteY0" fmla="*/ 1143 h 1143"/>
                <a:gd name="connsiteX1" fmla="*/ 572 w 1143"/>
                <a:gd name="connsiteY1" fmla="*/ 0 h 1143"/>
                <a:gd name="connsiteX2" fmla="*/ 0 w 1143"/>
                <a:gd name="connsiteY2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143">
                  <a:moveTo>
                    <a:pt x="1143" y="1143"/>
                  </a:moveTo>
                  <a:lnTo>
                    <a:pt x="572" y="0"/>
                  </a:lnTo>
                  <a:lnTo>
                    <a:pt x="0" y="1143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1" name="Dowolny kształt: kształt 680">
              <a:extLst>
                <a:ext uri="{FF2B5EF4-FFF2-40B4-BE49-F238E27FC236}">
                  <a16:creationId xmlns:a16="http://schemas.microsoft.com/office/drawing/2014/main" id="{57114460-F8F9-4BCE-8516-149CAC4958EB}"/>
                </a:ext>
              </a:extLst>
            </p:cNvPr>
            <p:cNvSpPr/>
            <p:nvPr/>
          </p:nvSpPr>
          <p:spPr>
            <a:xfrm>
              <a:off x="8782206" y="2053760"/>
              <a:ext cx="3857" cy="4572"/>
            </a:xfrm>
            <a:custGeom>
              <a:avLst/>
              <a:gdLst>
                <a:gd name="connsiteX0" fmla="*/ 3643 w 3857"/>
                <a:gd name="connsiteY0" fmla="*/ 3429 h 4572"/>
                <a:gd name="connsiteX1" fmla="*/ 1929 w 3857"/>
                <a:gd name="connsiteY1" fmla="*/ 0 h 4572"/>
                <a:gd name="connsiteX2" fmla="*/ 214 w 3857"/>
                <a:gd name="connsiteY2" fmla="*/ 1143 h 4572"/>
                <a:gd name="connsiteX3" fmla="*/ 1929 w 3857"/>
                <a:gd name="connsiteY3" fmla="*/ 4572 h 4572"/>
                <a:gd name="connsiteX4" fmla="*/ 3643 w 3857"/>
                <a:gd name="connsiteY4" fmla="*/ 3429 h 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" h="4572">
                  <a:moveTo>
                    <a:pt x="3643" y="3429"/>
                  </a:moveTo>
                  <a:cubicBezTo>
                    <a:pt x="4215" y="1715"/>
                    <a:pt x="3643" y="572"/>
                    <a:pt x="1929" y="0"/>
                  </a:cubicBezTo>
                  <a:cubicBezTo>
                    <a:pt x="1357" y="572"/>
                    <a:pt x="214" y="572"/>
                    <a:pt x="214" y="1143"/>
                  </a:cubicBezTo>
                  <a:cubicBezTo>
                    <a:pt x="-357" y="2858"/>
                    <a:pt x="214" y="4001"/>
                    <a:pt x="1929" y="4572"/>
                  </a:cubicBezTo>
                  <a:cubicBezTo>
                    <a:pt x="2500" y="4572"/>
                    <a:pt x="3072" y="4001"/>
                    <a:pt x="3643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2" name="Dowolny kształt: kształt 681">
              <a:extLst>
                <a:ext uri="{FF2B5EF4-FFF2-40B4-BE49-F238E27FC236}">
                  <a16:creationId xmlns:a16="http://schemas.microsoft.com/office/drawing/2014/main" id="{3E038532-FAE6-4040-AA89-2D7A161D51E4}"/>
                </a:ext>
              </a:extLst>
            </p:cNvPr>
            <p:cNvSpPr/>
            <p:nvPr/>
          </p:nvSpPr>
          <p:spPr>
            <a:xfrm>
              <a:off x="10555214" y="3641959"/>
              <a:ext cx="2285" cy="2285"/>
            </a:xfrm>
            <a:custGeom>
              <a:avLst/>
              <a:gdLst>
                <a:gd name="connsiteX0" fmla="*/ 2286 w 2285"/>
                <a:gd name="connsiteY0" fmla="*/ 1714 h 2285"/>
                <a:gd name="connsiteX1" fmla="*/ 1714 w 2285"/>
                <a:gd name="connsiteY1" fmla="*/ 0 h 2285"/>
                <a:gd name="connsiteX2" fmla="*/ 0 w 2285"/>
                <a:gd name="connsiteY2" fmla="*/ 571 h 2285"/>
                <a:gd name="connsiteX3" fmla="*/ 571 w 2285"/>
                <a:gd name="connsiteY3" fmla="*/ 2286 h 2285"/>
                <a:gd name="connsiteX4" fmla="*/ 2286 w 2285"/>
                <a:gd name="connsiteY4" fmla="*/ 1714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5" h="2285">
                  <a:moveTo>
                    <a:pt x="2286" y="1714"/>
                  </a:moveTo>
                  <a:cubicBezTo>
                    <a:pt x="2286" y="1143"/>
                    <a:pt x="1714" y="571"/>
                    <a:pt x="1714" y="0"/>
                  </a:cubicBezTo>
                  <a:cubicBezTo>
                    <a:pt x="1143" y="0"/>
                    <a:pt x="0" y="571"/>
                    <a:pt x="0" y="571"/>
                  </a:cubicBezTo>
                  <a:cubicBezTo>
                    <a:pt x="0" y="1143"/>
                    <a:pt x="0" y="1714"/>
                    <a:pt x="571" y="2286"/>
                  </a:cubicBezTo>
                  <a:cubicBezTo>
                    <a:pt x="1143" y="2286"/>
                    <a:pt x="1714" y="1714"/>
                    <a:pt x="2286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3" name="Dowolny kształt: kształt 682">
              <a:extLst>
                <a:ext uri="{FF2B5EF4-FFF2-40B4-BE49-F238E27FC236}">
                  <a16:creationId xmlns:a16="http://schemas.microsoft.com/office/drawing/2014/main" id="{B527CDAE-73EA-4112-9AA5-92DEC681506E}"/>
                </a:ext>
              </a:extLst>
            </p:cNvPr>
            <p:cNvSpPr/>
            <p:nvPr/>
          </p:nvSpPr>
          <p:spPr>
            <a:xfrm>
              <a:off x="9277339" y="2388195"/>
              <a:ext cx="2286" cy="2178"/>
            </a:xfrm>
            <a:custGeom>
              <a:avLst/>
              <a:gdLst>
                <a:gd name="connsiteX0" fmla="*/ 0 w 2286"/>
                <a:gd name="connsiteY0" fmla="*/ 1607 h 2178"/>
                <a:gd name="connsiteX1" fmla="*/ 1714 w 2286"/>
                <a:gd name="connsiteY1" fmla="*/ 2178 h 2178"/>
                <a:gd name="connsiteX2" fmla="*/ 2286 w 2286"/>
                <a:gd name="connsiteY2" fmla="*/ 1035 h 2178"/>
                <a:gd name="connsiteX3" fmla="*/ 0 w 2286"/>
                <a:gd name="connsiteY3" fmla="*/ 1607 h 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" h="2178">
                  <a:moveTo>
                    <a:pt x="0" y="1607"/>
                  </a:moveTo>
                  <a:cubicBezTo>
                    <a:pt x="0" y="1607"/>
                    <a:pt x="1143" y="2178"/>
                    <a:pt x="1714" y="2178"/>
                  </a:cubicBezTo>
                  <a:cubicBezTo>
                    <a:pt x="1714" y="2178"/>
                    <a:pt x="2286" y="1607"/>
                    <a:pt x="2286" y="1035"/>
                  </a:cubicBezTo>
                  <a:cubicBezTo>
                    <a:pt x="1143" y="-679"/>
                    <a:pt x="0" y="-108"/>
                    <a:pt x="0" y="160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4" name="Dowolny kształt: kształt 683">
              <a:extLst>
                <a:ext uri="{FF2B5EF4-FFF2-40B4-BE49-F238E27FC236}">
                  <a16:creationId xmlns:a16="http://schemas.microsoft.com/office/drawing/2014/main" id="{AE679633-65D4-4F0B-BA06-1523629DC058}"/>
                </a:ext>
              </a:extLst>
            </p:cNvPr>
            <p:cNvSpPr/>
            <p:nvPr/>
          </p:nvSpPr>
          <p:spPr>
            <a:xfrm>
              <a:off x="7818300" y="2392660"/>
              <a:ext cx="2571" cy="8000"/>
            </a:xfrm>
            <a:custGeom>
              <a:avLst/>
              <a:gdLst>
                <a:gd name="connsiteX0" fmla="*/ 0 w 2571"/>
                <a:gd name="connsiteY0" fmla="*/ 0 h 8000"/>
                <a:gd name="connsiteX1" fmla="*/ 0 w 2571"/>
                <a:gd name="connsiteY1" fmla="*/ 8001 h 8000"/>
                <a:gd name="connsiteX2" fmla="*/ 0 w 2571"/>
                <a:gd name="connsiteY2" fmla="*/ 0 h 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" h="8000">
                  <a:moveTo>
                    <a:pt x="0" y="0"/>
                  </a:moveTo>
                  <a:cubicBezTo>
                    <a:pt x="0" y="2858"/>
                    <a:pt x="0" y="5143"/>
                    <a:pt x="0" y="8001"/>
                  </a:cubicBezTo>
                  <a:cubicBezTo>
                    <a:pt x="3429" y="3429"/>
                    <a:pt x="3429" y="2858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5" name="Dowolny kształt: kształt 684">
              <a:extLst>
                <a:ext uri="{FF2B5EF4-FFF2-40B4-BE49-F238E27FC236}">
                  <a16:creationId xmlns:a16="http://schemas.microsoft.com/office/drawing/2014/main" id="{BFBF715E-779D-4D28-9AC1-4E6618784081}"/>
                </a:ext>
              </a:extLst>
            </p:cNvPr>
            <p:cNvSpPr/>
            <p:nvPr/>
          </p:nvSpPr>
          <p:spPr>
            <a:xfrm>
              <a:off x="6770581" y="2094336"/>
              <a:ext cx="3064" cy="4000"/>
            </a:xfrm>
            <a:custGeom>
              <a:avLst/>
              <a:gdLst>
                <a:gd name="connsiteX0" fmla="*/ 731 w 3064"/>
                <a:gd name="connsiteY0" fmla="*/ 4001 h 4000"/>
                <a:gd name="connsiteX1" fmla="*/ 3018 w 3064"/>
                <a:gd name="connsiteY1" fmla="*/ 0 h 4000"/>
                <a:gd name="connsiteX2" fmla="*/ 160 w 3064"/>
                <a:gd name="connsiteY2" fmla="*/ 2286 h 4000"/>
                <a:gd name="connsiteX3" fmla="*/ 731 w 3064"/>
                <a:gd name="connsiteY3" fmla="*/ 4001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4" h="4000">
                  <a:moveTo>
                    <a:pt x="731" y="4001"/>
                  </a:moveTo>
                  <a:cubicBezTo>
                    <a:pt x="3589" y="3429"/>
                    <a:pt x="3018" y="1715"/>
                    <a:pt x="3018" y="0"/>
                  </a:cubicBezTo>
                  <a:cubicBezTo>
                    <a:pt x="1874" y="572"/>
                    <a:pt x="1303" y="1715"/>
                    <a:pt x="160" y="2286"/>
                  </a:cubicBezTo>
                  <a:cubicBezTo>
                    <a:pt x="-411" y="2858"/>
                    <a:pt x="731" y="4001"/>
                    <a:pt x="731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6" name="Dowolny kształt: kształt 685">
              <a:extLst>
                <a:ext uri="{FF2B5EF4-FFF2-40B4-BE49-F238E27FC236}">
                  <a16:creationId xmlns:a16="http://schemas.microsoft.com/office/drawing/2014/main" id="{F1289261-2E78-4DCF-AF6E-5CB878D4A2E5}"/>
                </a:ext>
              </a:extLst>
            </p:cNvPr>
            <p:cNvSpPr/>
            <p:nvPr/>
          </p:nvSpPr>
          <p:spPr>
            <a:xfrm>
              <a:off x="9196758" y="2449810"/>
              <a:ext cx="3574" cy="2285"/>
            </a:xfrm>
            <a:custGeom>
              <a:avLst/>
              <a:gdLst>
                <a:gd name="connsiteX0" fmla="*/ 3429 w 3574"/>
                <a:gd name="connsiteY0" fmla="*/ 572 h 2285"/>
                <a:gd name="connsiteX1" fmla="*/ 1714 w 3574"/>
                <a:gd name="connsiteY1" fmla="*/ 0 h 2285"/>
                <a:gd name="connsiteX2" fmla="*/ 0 w 3574"/>
                <a:gd name="connsiteY2" fmla="*/ 1143 h 2285"/>
                <a:gd name="connsiteX3" fmla="*/ 571 w 3574"/>
                <a:gd name="connsiteY3" fmla="*/ 2286 h 2285"/>
                <a:gd name="connsiteX4" fmla="*/ 3429 w 3574"/>
                <a:gd name="connsiteY4" fmla="*/ 572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4" h="2285">
                  <a:moveTo>
                    <a:pt x="3429" y="572"/>
                  </a:moveTo>
                  <a:cubicBezTo>
                    <a:pt x="3429" y="0"/>
                    <a:pt x="2286" y="0"/>
                    <a:pt x="1714" y="0"/>
                  </a:cubicBezTo>
                  <a:cubicBezTo>
                    <a:pt x="1143" y="572"/>
                    <a:pt x="571" y="572"/>
                    <a:pt x="0" y="1143"/>
                  </a:cubicBezTo>
                  <a:cubicBezTo>
                    <a:pt x="0" y="1143"/>
                    <a:pt x="571" y="2286"/>
                    <a:pt x="571" y="2286"/>
                  </a:cubicBezTo>
                  <a:cubicBezTo>
                    <a:pt x="2858" y="2286"/>
                    <a:pt x="4001" y="1714"/>
                    <a:pt x="3429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7" name="Dowolny kształt: kształt 686">
              <a:extLst>
                <a:ext uri="{FF2B5EF4-FFF2-40B4-BE49-F238E27FC236}">
                  <a16:creationId xmlns:a16="http://schemas.microsoft.com/office/drawing/2014/main" id="{FE6E27BD-5C5D-470E-B2F1-944A7D2F5FA4}"/>
                </a:ext>
              </a:extLst>
            </p:cNvPr>
            <p:cNvSpPr/>
            <p:nvPr/>
          </p:nvSpPr>
          <p:spPr>
            <a:xfrm>
              <a:off x="7884594" y="2099480"/>
              <a:ext cx="2857" cy="4997"/>
            </a:xfrm>
            <a:custGeom>
              <a:avLst/>
              <a:gdLst>
                <a:gd name="connsiteX0" fmla="*/ 2858 w 2857"/>
                <a:gd name="connsiteY0" fmla="*/ 4001 h 4997"/>
                <a:gd name="connsiteX1" fmla="*/ 2286 w 2857"/>
                <a:gd name="connsiteY1" fmla="*/ 2286 h 4997"/>
                <a:gd name="connsiteX2" fmla="*/ 0 w 2857"/>
                <a:gd name="connsiteY2" fmla="*/ 0 h 4997"/>
                <a:gd name="connsiteX3" fmla="*/ 572 w 2857"/>
                <a:gd name="connsiteY3" fmla="*/ 2858 h 4997"/>
                <a:gd name="connsiteX4" fmla="*/ 2858 w 2857"/>
                <a:gd name="connsiteY4" fmla="*/ 4001 h 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4997">
                  <a:moveTo>
                    <a:pt x="2858" y="4001"/>
                  </a:moveTo>
                  <a:cubicBezTo>
                    <a:pt x="2858" y="3429"/>
                    <a:pt x="2858" y="2286"/>
                    <a:pt x="2286" y="2286"/>
                  </a:cubicBezTo>
                  <a:cubicBezTo>
                    <a:pt x="1715" y="1715"/>
                    <a:pt x="572" y="572"/>
                    <a:pt x="0" y="0"/>
                  </a:cubicBezTo>
                  <a:cubicBezTo>
                    <a:pt x="0" y="1143"/>
                    <a:pt x="572" y="2286"/>
                    <a:pt x="572" y="2858"/>
                  </a:cubicBezTo>
                  <a:cubicBezTo>
                    <a:pt x="572" y="5144"/>
                    <a:pt x="1715" y="5715"/>
                    <a:pt x="2858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8" name="Dowolny kształt: kształt 687">
              <a:extLst>
                <a:ext uri="{FF2B5EF4-FFF2-40B4-BE49-F238E27FC236}">
                  <a16:creationId xmlns:a16="http://schemas.microsoft.com/office/drawing/2014/main" id="{D212E0A9-F4B9-44E9-9AAA-2D44FA7348F4}"/>
                </a:ext>
              </a:extLst>
            </p:cNvPr>
            <p:cNvSpPr/>
            <p:nvPr/>
          </p:nvSpPr>
          <p:spPr>
            <a:xfrm>
              <a:off x="7883451" y="2098337"/>
              <a:ext cx="1142" cy="1142"/>
            </a:xfrm>
            <a:custGeom>
              <a:avLst/>
              <a:gdLst>
                <a:gd name="connsiteX0" fmla="*/ 1143 w 1142"/>
                <a:gd name="connsiteY0" fmla="*/ 1143 h 1142"/>
                <a:gd name="connsiteX1" fmla="*/ 1143 w 1142"/>
                <a:gd name="connsiteY1" fmla="*/ 0 h 1142"/>
                <a:gd name="connsiteX2" fmla="*/ 571 w 1142"/>
                <a:gd name="connsiteY2" fmla="*/ 0 h 1142"/>
                <a:gd name="connsiteX3" fmla="*/ 0 w 1142"/>
                <a:gd name="connsiteY3" fmla="*/ 572 h 1142"/>
                <a:gd name="connsiteX4" fmla="*/ 1143 w 1142"/>
                <a:gd name="connsiteY4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" h="1142">
                  <a:moveTo>
                    <a:pt x="1143" y="1143"/>
                  </a:moveTo>
                  <a:cubicBezTo>
                    <a:pt x="1143" y="572"/>
                    <a:pt x="1143" y="572"/>
                    <a:pt x="1143" y="0"/>
                  </a:cubicBezTo>
                  <a:cubicBezTo>
                    <a:pt x="1143" y="0"/>
                    <a:pt x="1143" y="0"/>
                    <a:pt x="571" y="0"/>
                  </a:cubicBezTo>
                  <a:cubicBezTo>
                    <a:pt x="571" y="0"/>
                    <a:pt x="571" y="572"/>
                    <a:pt x="0" y="572"/>
                  </a:cubicBezTo>
                  <a:cubicBezTo>
                    <a:pt x="571" y="572"/>
                    <a:pt x="1143" y="572"/>
                    <a:pt x="1143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9" name="Dowolny kształt: kształt 688">
              <a:extLst>
                <a:ext uri="{FF2B5EF4-FFF2-40B4-BE49-F238E27FC236}">
                  <a16:creationId xmlns:a16="http://schemas.microsoft.com/office/drawing/2014/main" id="{2830A337-C242-4A6D-8DA1-593A5BD2D2EE}"/>
                </a:ext>
              </a:extLst>
            </p:cNvPr>
            <p:cNvSpPr/>
            <p:nvPr/>
          </p:nvSpPr>
          <p:spPr>
            <a:xfrm>
              <a:off x="9004163" y="2653264"/>
              <a:ext cx="1714" cy="1714"/>
            </a:xfrm>
            <a:custGeom>
              <a:avLst/>
              <a:gdLst>
                <a:gd name="connsiteX0" fmla="*/ 0 w 1714"/>
                <a:gd name="connsiteY0" fmla="*/ 1714 h 1714"/>
                <a:gd name="connsiteX1" fmla="*/ 1714 w 1714"/>
                <a:gd name="connsiteY1" fmla="*/ 571 h 1714"/>
                <a:gd name="connsiteX2" fmla="*/ 0 w 1714"/>
                <a:gd name="connsiteY2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714">
                  <a:moveTo>
                    <a:pt x="0" y="1714"/>
                  </a:moveTo>
                  <a:lnTo>
                    <a:pt x="1714" y="57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0" name="Dowolny kształt: kształt 689">
              <a:extLst>
                <a:ext uri="{FF2B5EF4-FFF2-40B4-BE49-F238E27FC236}">
                  <a16:creationId xmlns:a16="http://schemas.microsoft.com/office/drawing/2014/main" id="{58907062-54A9-45B2-B6BE-59A84E2F05BD}"/>
                </a:ext>
              </a:extLst>
            </p:cNvPr>
            <p:cNvSpPr/>
            <p:nvPr/>
          </p:nvSpPr>
          <p:spPr>
            <a:xfrm>
              <a:off x="6585994" y="2484671"/>
              <a:ext cx="2437" cy="2857"/>
            </a:xfrm>
            <a:custGeom>
              <a:avLst/>
              <a:gdLst>
                <a:gd name="connsiteX0" fmla="*/ 1867 w 2437"/>
                <a:gd name="connsiteY0" fmla="*/ 2858 h 2857"/>
                <a:gd name="connsiteX1" fmla="*/ 2438 w 2437"/>
                <a:gd name="connsiteY1" fmla="*/ 1143 h 2857"/>
                <a:gd name="connsiteX2" fmla="*/ 1295 w 2437"/>
                <a:gd name="connsiteY2" fmla="*/ 0 h 2857"/>
                <a:gd name="connsiteX3" fmla="*/ 152 w 2437"/>
                <a:gd name="connsiteY3" fmla="*/ 571 h 2857"/>
                <a:gd name="connsiteX4" fmla="*/ 1867 w 2437"/>
                <a:gd name="connsiteY4" fmla="*/ 2858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7" h="2857">
                  <a:moveTo>
                    <a:pt x="1867" y="2858"/>
                  </a:moveTo>
                  <a:cubicBezTo>
                    <a:pt x="2438" y="2858"/>
                    <a:pt x="2438" y="1714"/>
                    <a:pt x="2438" y="1143"/>
                  </a:cubicBezTo>
                  <a:cubicBezTo>
                    <a:pt x="1867" y="571"/>
                    <a:pt x="1867" y="0"/>
                    <a:pt x="1295" y="0"/>
                  </a:cubicBezTo>
                  <a:cubicBezTo>
                    <a:pt x="724" y="0"/>
                    <a:pt x="152" y="571"/>
                    <a:pt x="152" y="571"/>
                  </a:cubicBezTo>
                  <a:cubicBezTo>
                    <a:pt x="-420" y="2286"/>
                    <a:pt x="724" y="2858"/>
                    <a:pt x="1867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1" name="Dowolny kształt: kształt 690">
              <a:extLst>
                <a:ext uri="{FF2B5EF4-FFF2-40B4-BE49-F238E27FC236}">
                  <a16:creationId xmlns:a16="http://schemas.microsoft.com/office/drawing/2014/main" id="{B16EE4F1-6F44-4A8B-ABA3-486EA3A341FB}"/>
                </a:ext>
              </a:extLst>
            </p:cNvPr>
            <p:cNvSpPr/>
            <p:nvPr/>
          </p:nvSpPr>
          <p:spPr>
            <a:xfrm>
              <a:off x="6878183" y="2132056"/>
              <a:ext cx="3111" cy="5568"/>
            </a:xfrm>
            <a:custGeom>
              <a:avLst/>
              <a:gdLst>
                <a:gd name="connsiteX0" fmla="*/ 2858 w 3111"/>
                <a:gd name="connsiteY0" fmla="*/ 4572 h 5568"/>
                <a:gd name="connsiteX1" fmla="*/ 2858 w 3111"/>
                <a:gd name="connsiteY1" fmla="*/ 2286 h 5568"/>
                <a:gd name="connsiteX2" fmla="*/ 0 w 3111"/>
                <a:gd name="connsiteY2" fmla="*/ 0 h 5568"/>
                <a:gd name="connsiteX3" fmla="*/ 0 w 3111"/>
                <a:gd name="connsiteY3" fmla="*/ 3429 h 5568"/>
                <a:gd name="connsiteX4" fmla="*/ 2858 w 3111"/>
                <a:gd name="connsiteY4" fmla="*/ 4572 h 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1" h="5568">
                  <a:moveTo>
                    <a:pt x="2858" y="4572"/>
                  </a:moveTo>
                  <a:cubicBezTo>
                    <a:pt x="3429" y="4001"/>
                    <a:pt x="2858" y="2858"/>
                    <a:pt x="2858" y="2286"/>
                  </a:cubicBezTo>
                  <a:cubicBezTo>
                    <a:pt x="2286" y="1714"/>
                    <a:pt x="1143" y="572"/>
                    <a:pt x="0" y="0"/>
                  </a:cubicBezTo>
                  <a:cubicBezTo>
                    <a:pt x="0" y="1143"/>
                    <a:pt x="0" y="2286"/>
                    <a:pt x="0" y="3429"/>
                  </a:cubicBezTo>
                  <a:cubicBezTo>
                    <a:pt x="0" y="5715"/>
                    <a:pt x="1143" y="6287"/>
                    <a:pt x="2858" y="4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2" name="Dowolny kształt: kształt 691">
              <a:extLst>
                <a:ext uri="{FF2B5EF4-FFF2-40B4-BE49-F238E27FC236}">
                  <a16:creationId xmlns:a16="http://schemas.microsoft.com/office/drawing/2014/main" id="{9B9CD983-57BB-4B38-9EE3-42E715B83021}"/>
                </a:ext>
              </a:extLst>
            </p:cNvPr>
            <p:cNvSpPr/>
            <p:nvPr/>
          </p:nvSpPr>
          <p:spPr>
            <a:xfrm>
              <a:off x="8762989" y="2141517"/>
              <a:ext cx="8001" cy="4254"/>
            </a:xfrm>
            <a:custGeom>
              <a:avLst/>
              <a:gdLst>
                <a:gd name="connsiteX0" fmla="*/ 8001 w 8001"/>
                <a:gd name="connsiteY0" fmla="*/ 1968 h 4254"/>
                <a:gd name="connsiteX1" fmla="*/ 4001 w 8001"/>
                <a:gd name="connsiteY1" fmla="*/ 254 h 4254"/>
                <a:gd name="connsiteX2" fmla="*/ 0 w 8001"/>
                <a:gd name="connsiteY2" fmla="*/ 254 h 4254"/>
                <a:gd name="connsiteX3" fmla="*/ 0 w 8001"/>
                <a:gd name="connsiteY3" fmla="*/ 4254 h 4254"/>
                <a:gd name="connsiteX4" fmla="*/ 4001 w 8001"/>
                <a:gd name="connsiteY4" fmla="*/ 4254 h 4254"/>
                <a:gd name="connsiteX5" fmla="*/ 8001 w 8001"/>
                <a:gd name="connsiteY5" fmla="*/ 1968 h 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01" h="4254">
                  <a:moveTo>
                    <a:pt x="8001" y="1968"/>
                  </a:moveTo>
                  <a:cubicBezTo>
                    <a:pt x="6858" y="1397"/>
                    <a:pt x="5715" y="254"/>
                    <a:pt x="4001" y="254"/>
                  </a:cubicBezTo>
                  <a:cubicBezTo>
                    <a:pt x="2858" y="-318"/>
                    <a:pt x="1714" y="254"/>
                    <a:pt x="0" y="254"/>
                  </a:cubicBezTo>
                  <a:cubicBezTo>
                    <a:pt x="0" y="1968"/>
                    <a:pt x="0" y="3112"/>
                    <a:pt x="0" y="4254"/>
                  </a:cubicBezTo>
                  <a:cubicBezTo>
                    <a:pt x="1143" y="4254"/>
                    <a:pt x="2858" y="4254"/>
                    <a:pt x="4001" y="4254"/>
                  </a:cubicBezTo>
                  <a:cubicBezTo>
                    <a:pt x="5715" y="3683"/>
                    <a:pt x="6858" y="2540"/>
                    <a:pt x="8001" y="196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3" name="Dowolny kształt: kształt 692">
              <a:extLst>
                <a:ext uri="{FF2B5EF4-FFF2-40B4-BE49-F238E27FC236}">
                  <a16:creationId xmlns:a16="http://schemas.microsoft.com/office/drawing/2014/main" id="{06F5E0BC-6952-4445-96CB-09CF0361688D}"/>
                </a:ext>
              </a:extLst>
            </p:cNvPr>
            <p:cNvSpPr/>
            <p:nvPr/>
          </p:nvSpPr>
          <p:spPr>
            <a:xfrm>
              <a:off x="8762418" y="2145771"/>
              <a:ext cx="1714" cy="571"/>
            </a:xfrm>
            <a:custGeom>
              <a:avLst/>
              <a:gdLst>
                <a:gd name="connsiteX0" fmla="*/ 1143 w 1714"/>
                <a:gd name="connsiteY0" fmla="*/ 0 h 571"/>
                <a:gd name="connsiteX1" fmla="*/ 571 w 1714"/>
                <a:gd name="connsiteY1" fmla="*/ 0 h 571"/>
                <a:gd name="connsiteX2" fmla="*/ 0 w 1714"/>
                <a:gd name="connsiteY2" fmla="*/ 572 h 571"/>
                <a:gd name="connsiteX3" fmla="*/ 1714 w 1714"/>
                <a:gd name="connsiteY3" fmla="*/ 572 h 571"/>
                <a:gd name="connsiteX4" fmla="*/ 1143 w 1714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571">
                  <a:moveTo>
                    <a:pt x="1143" y="0"/>
                  </a:moveTo>
                  <a:cubicBezTo>
                    <a:pt x="1143" y="0"/>
                    <a:pt x="571" y="0"/>
                    <a:pt x="571" y="0"/>
                  </a:cubicBezTo>
                  <a:cubicBezTo>
                    <a:pt x="571" y="0"/>
                    <a:pt x="0" y="572"/>
                    <a:pt x="0" y="572"/>
                  </a:cubicBezTo>
                  <a:cubicBezTo>
                    <a:pt x="571" y="572"/>
                    <a:pt x="1143" y="572"/>
                    <a:pt x="1714" y="572"/>
                  </a:cubicBezTo>
                  <a:cubicBezTo>
                    <a:pt x="1143" y="572"/>
                    <a:pt x="1143" y="0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4" name="Dowolny kształt: kształt 693">
              <a:extLst>
                <a:ext uri="{FF2B5EF4-FFF2-40B4-BE49-F238E27FC236}">
                  <a16:creationId xmlns:a16="http://schemas.microsoft.com/office/drawing/2014/main" id="{564D6DB4-DE76-4AEF-A5DF-0531880B1299}"/>
                </a:ext>
              </a:extLst>
            </p:cNvPr>
            <p:cNvSpPr/>
            <p:nvPr/>
          </p:nvSpPr>
          <p:spPr>
            <a:xfrm>
              <a:off x="10578074" y="3644816"/>
              <a:ext cx="4000" cy="8572"/>
            </a:xfrm>
            <a:custGeom>
              <a:avLst/>
              <a:gdLst>
                <a:gd name="connsiteX0" fmla="*/ 0 w 4000"/>
                <a:gd name="connsiteY0" fmla="*/ 0 h 8572"/>
                <a:gd name="connsiteX1" fmla="*/ 4000 w 4000"/>
                <a:gd name="connsiteY1" fmla="*/ 8573 h 8572"/>
                <a:gd name="connsiteX2" fmla="*/ 0 w 4000"/>
                <a:gd name="connsiteY2" fmla="*/ 0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00" h="8572">
                  <a:moveTo>
                    <a:pt x="0" y="0"/>
                  </a:moveTo>
                  <a:cubicBezTo>
                    <a:pt x="571" y="3429"/>
                    <a:pt x="1714" y="6286"/>
                    <a:pt x="4000" y="8573"/>
                  </a:cubicBezTo>
                  <a:cubicBezTo>
                    <a:pt x="4000" y="4572"/>
                    <a:pt x="3429" y="1714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5" name="Dowolny kształt: kształt 694">
              <a:extLst>
                <a:ext uri="{FF2B5EF4-FFF2-40B4-BE49-F238E27FC236}">
                  <a16:creationId xmlns:a16="http://schemas.microsoft.com/office/drawing/2014/main" id="{8B6E6D7F-C45F-44D8-945E-143E48E3F954}"/>
                </a:ext>
              </a:extLst>
            </p:cNvPr>
            <p:cNvSpPr/>
            <p:nvPr/>
          </p:nvSpPr>
          <p:spPr>
            <a:xfrm>
              <a:off x="6958193" y="2151486"/>
              <a:ext cx="2857" cy="4000"/>
            </a:xfrm>
            <a:custGeom>
              <a:avLst/>
              <a:gdLst>
                <a:gd name="connsiteX0" fmla="*/ 2286 w 2857"/>
                <a:gd name="connsiteY0" fmla="*/ 4001 h 4000"/>
                <a:gd name="connsiteX1" fmla="*/ 2858 w 2857"/>
                <a:gd name="connsiteY1" fmla="*/ 2286 h 4000"/>
                <a:gd name="connsiteX2" fmla="*/ 0 w 2857"/>
                <a:gd name="connsiteY2" fmla="*/ 0 h 4000"/>
                <a:gd name="connsiteX3" fmla="*/ 2286 w 2857"/>
                <a:gd name="connsiteY3" fmla="*/ 4001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4000">
                  <a:moveTo>
                    <a:pt x="2286" y="4001"/>
                  </a:moveTo>
                  <a:cubicBezTo>
                    <a:pt x="2286" y="3429"/>
                    <a:pt x="2858" y="2286"/>
                    <a:pt x="2858" y="2286"/>
                  </a:cubicBezTo>
                  <a:cubicBezTo>
                    <a:pt x="2286" y="1715"/>
                    <a:pt x="1143" y="572"/>
                    <a:pt x="0" y="0"/>
                  </a:cubicBezTo>
                  <a:cubicBezTo>
                    <a:pt x="0" y="1715"/>
                    <a:pt x="0" y="3429"/>
                    <a:pt x="2286" y="400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6" name="Dowolny kształt: kształt 695">
              <a:extLst>
                <a:ext uri="{FF2B5EF4-FFF2-40B4-BE49-F238E27FC236}">
                  <a16:creationId xmlns:a16="http://schemas.microsoft.com/office/drawing/2014/main" id="{57E5F52C-CF49-46DD-8CDF-4E78B29A7958}"/>
                </a:ext>
              </a:extLst>
            </p:cNvPr>
            <p:cNvSpPr/>
            <p:nvPr/>
          </p:nvSpPr>
          <p:spPr>
            <a:xfrm>
              <a:off x="11083851" y="4433486"/>
              <a:ext cx="8572" cy="3622"/>
            </a:xfrm>
            <a:custGeom>
              <a:avLst/>
              <a:gdLst>
                <a:gd name="connsiteX0" fmla="*/ 8573 w 8572"/>
                <a:gd name="connsiteY0" fmla="*/ 3429 h 3622"/>
                <a:gd name="connsiteX1" fmla="*/ 0 w 8572"/>
                <a:gd name="connsiteY1" fmla="*/ 0 h 3622"/>
                <a:gd name="connsiteX2" fmla="*/ 8573 w 8572"/>
                <a:gd name="connsiteY2" fmla="*/ 3429 h 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" h="3622">
                  <a:moveTo>
                    <a:pt x="8573" y="3429"/>
                  </a:moveTo>
                  <a:cubicBezTo>
                    <a:pt x="5715" y="1714"/>
                    <a:pt x="3429" y="0"/>
                    <a:pt x="0" y="0"/>
                  </a:cubicBezTo>
                  <a:cubicBezTo>
                    <a:pt x="2286" y="3429"/>
                    <a:pt x="5715" y="4001"/>
                    <a:pt x="8573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7" name="Dowolny kształt: kształt 696">
              <a:extLst>
                <a:ext uri="{FF2B5EF4-FFF2-40B4-BE49-F238E27FC236}">
                  <a16:creationId xmlns:a16="http://schemas.microsoft.com/office/drawing/2014/main" id="{BE9703A2-67B6-4BA4-8ED0-61C85DC64649}"/>
                </a:ext>
              </a:extLst>
            </p:cNvPr>
            <p:cNvSpPr/>
            <p:nvPr/>
          </p:nvSpPr>
          <p:spPr>
            <a:xfrm>
              <a:off x="11092424" y="4436915"/>
              <a:ext cx="1714" cy="1143"/>
            </a:xfrm>
            <a:custGeom>
              <a:avLst/>
              <a:gdLst>
                <a:gd name="connsiteX0" fmla="*/ 0 w 1714"/>
                <a:gd name="connsiteY0" fmla="*/ 0 h 1143"/>
                <a:gd name="connsiteX1" fmla="*/ 1143 w 1714"/>
                <a:gd name="connsiteY1" fmla="*/ 572 h 1143"/>
                <a:gd name="connsiteX2" fmla="*/ 1714 w 1714"/>
                <a:gd name="connsiteY2" fmla="*/ 1143 h 1143"/>
                <a:gd name="connsiteX3" fmla="*/ 1714 w 1714"/>
                <a:gd name="connsiteY3" fmla="*/ 0 h 1143"/>
                <a:gd name="connsiteX4" fmla="*/ 0 w 1714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143">
                  <a:moveTo>
                    <a:pt x="0" y="0"/>
                  </a:moveTo>
                  <a:cubicBezTo>
                    <a:pt x="571" y="0"/>
                    <a:pt x="571" y="572"/>
                    <a:pt x="1143" y="572"/>
                  </a:cubicBezTo>
                  <a:cubicBezTo>
                    <a:pt x="1143" y="572"/>
                    <a:pt x="1714" y="1143"/>
                    <a:pt x="1714" y="1143"/>
                  </a:cubicBezTo>
                  <a:cubicBezTo>
                    <a:pt x="1714" y="572"/>
                    <a:pt x="1714" y="572"/>
                    <a:pt x="1714" y="0"/>
                  </a:cubicBezTo>
                  <a:cubicBezTo>
                    <a:pt x="1143" y="0"/>
                    <a:pt x="571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8" name="Dowolny kształt: kształt 697">
              <a:extLst>
                <a:ext uri="{FF2B5EF4-FFF2-40B4-BE49-F238E27FC236}">
                  <a16:creationId xmlns:a16="http://schemas.microsoft.com/office/drawing/2014/main" id="{6FF768BC-99B2-4A4E-A744-C827E9090C98}"/>
                </a:ext>
              </a:extLst>
            </p:cNvPr>
            <p:cNvSpPr/>
            <p:nvPr/>
          </p:nvSpPr>
          <p:spPr>
            <a:xfrm>
              <a:off x="8348081" y="2165202"/>
              <a:ext cx="5143" cy="3429"/>
            </a:xfrm>
            <a:custGeom>
              <a:avLst/>
              <a:gdLst>
                <a:gd name="connsiteX0" fmla="*/ 5143 w 5143"/>
                <a:gd name="connsiteY0" fmla="*/ 1143 h 3429"/>
                <a:gd name="connsiteX1" fmla="*/ 3429 w 5143"/>
                <a:gd name="connsiteY1" fmla="*/ 0 h 3429"/>
                <a:gd name="connsiteX2" fmla="*/ 0 w 5143"/>
                <a:gd name="connsiteY2" fmla="*/ 0 h 3429"/>
                <a:gd name="connsiteX3" fmla="*/ 2286 w 5143"/>
                <a:gd name="connsiteY3" fmla="*/ 2858 h 3429"/>
                <a:gd name="connsiteX4" fmla="*/ 5143 w 5143"/>
                <a:gd name="connsiteY4" fmla="*/ 1143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" h="3429">
                  <a:moveTo>
                    <a:pt x="5143" y="1143"/>
                  </a:moveTo>
                  <a:cubicBezTo>
                    <a:pt x="5143" y="572"/>
                    <a:pt x="4001" y="0"/>
                    <a:pt x="3429" y="0"/>
                  </a:cubicBezTo>
                  <a:cubicBezTo>
                    <a:pt x="2286" y="0"/>
                    <a:pt x="1143" y="0"/>
                    <a:pt x="0" y="0"/>
                  </a:cubicBezTo>
                  <a:cubicBezTo>
                    <a:pt x="571" y="1143"/>
                    <a:pt x="1143" y="2286"/>
                    <a:pt x="2286" y="2858"/>
                  </a:cubicBezTo>
                  <a:cubicBezTo>
                    <a:pt x="3429" y="4001"/>
                    <a:pt x="5143" y="3429"/>
                    <a:pt x="5143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9" name="Dowolny kształt: kształt 698">
              <a:extLst>
                <a:ext uri="{FF2B5EF4-FFF2-40B4-BE49-F238E27FC236}">
                  <a16:creationId xmlns:a16="http://schemas.microsoft.com/office/drawing/2014/main" id="{E2F81891-ACB6-48DF-B25A-D8C20C2A1006}"/>
                </a:ext>
              </a:extLst>
            </p:cNvPr>
            <p:cNvSpPr/>
            <p:nvPr/>
          </p:nvSpPr>
          <p:spPr>
            <a:xfrm>
              <a:off x="8346366" y="2163488"/>
              <a:ext cx="1714" cy="1714"/>
            </a:xfrm>
            <a:custGeom>
              <a:avLst/>
              <a:gdLst>
                <a:gd name="connsiteX0" fmla="*/ 1714 w 1714"/>
                <a:gd name="connsiteY0" fmla="*/ 1714 h 1714"/>
                <a:gd name="connsiteX1" fmla="*/ 1714 w 1714"/>
                <a:gd name="connsiteY1" fmla="*/ 1714 h 1714"/>
                <a:gd name="connsiteX2" fmla="*/ 0 w 1714"/>
                <a:gd name="connsiteY2" fmla="*/ 0 h 1714"/>
                <a:gd name="connsiteX3" fmla="*/ 571 w 1714"/>
                <a:gd name="connsiteY3" fmla="*/ 1714 h 1714"/>
                <a:gd name="connsiteX4" fmla="*/ 1714 w 1714"/>
                <a:gd name="connsiteY4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714">
                  <a:moveTo>
                    <a:pt x="1714" y="1714"/>
                  </a:moveTo>
                  <a:cubicBezTo>
                    <a:pt x="1143" y="1714"/>
                    <a:pt x="1143" y="1714"/>
                    <a:pt x="1714" y="1714"/>
                  </a:cubicBezTo>
                  <a:lnTo>
                    <a:pt x="0" y="0"/>
                  </a:lnTo>
                  <a:lnTo>
                    <a:pt x="571" y="1714"/>
                  </a:lnTo>
                  <a:cubicBezTo>
                    <a:pt x="1143" y="1714"/>
                    <a:pt x="1143" y="1714"/>
                    <a:pt x="1714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0" name="Dowolny kształt: kształt 699">
              <a:extLst>
                <a:ext uri="{FF2B5EF4-FFF2-40B4-BE49-F238E27FC236}">
                  <a16:creationId xmlns:a16="http://schemas.microsoft.com/office/drawing/2014/main" id="{7944DCFD-42E1-4B30-8DD5-5AD0C4A600D3}"/>
                </a:ext>
              </a:extLst>
            </p:cNvPr>
            <p:cNvSpPr/>
            <p:nvPr/>
          </p:nvSpPr>
          <p:spPr>
            <a:xfrm>
              <a:off x="10010003" y="2170703"/>
              <a:ext cx="5715" cy="3643"/>
            </a:xfrm>
            <a:custGeom>
              <a:avLst/>
              <a:gdLst>
                <a:gd name="connsiteX0" fmla="*/ 3429 w 5715"/>
                <a:gd name="connsiteY0" fmla="*/ 214 h 3643"/>
                <a:gd name="connsiteX1" fmla="*/ 0 w 5715"/>
                <a:gd name="connsiteY1" fmla="*/ 1929 h 3643"/>
                <a:gd name="connsiteX2" fmla="*/ 1714 w 5715"/>
                <a:gd name="connsiteY2" fmla="*/ 3643 h 3643"/>
                <a:gd name="connsiteX3" fmla="*/ 5715 w 5715"/>
                <a:gd name="connsiteY3" fmla="*/ 3643 h 3643"/>
                <a:gd name="connsiteX4" fmla="*/ 3429 w 5715"/>
                <a:gd name="connsiteY4" fmla="*/ 214 h 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3643">
                  <a:moveTo>
                    <a:pt x="3429" y="214"/>
                  </a:moveTo>
                  <a:cubicBezTo>
                    <a:pt x="1714" y="-357"/>
                    <a:pt x="0" y="214"/>
                    <a:pt x="0" y="1929"/>
                  </a:cubicBezTo>
                  <a:cubicBezTo>
                    <a:pt x="0" y="2500"/>
                    <a:pt x="1143" y="3643"/>
                    <a:pt x="1714" y="3643"/>
                  </a:cubicBezTo>
                  <a:cubicBezTo>
                    <a:pt x="2858" y="3643"/>
                    <a:pt x="4572" y="3643"/>
                    <a:pt x="5715" y="3643"/>
                  </a:cubicBezTo>
                  <a:cubicBezTo>
                    <a:pt x="5144" y="1929"/>
                    <a:pt x="4572" y="786"/>
                    <a:pt x="3429" y="2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1" name="Dowolny kształt: kształt 700">
              <a:extLst>
                <a:ext uri="{FF2B5EF4-FFF2-40B4-BE49-F238E27FC236}">
                  <a16:creationId xmlns:a16="http://schemas.microsoft.com/office/drawing/2014/main" id="{8ACCBC12-4CF7-4F2C-A2CF-513B110F53B9}"/>
                </a:ext>
              </a:extLst>
            </p:cNvPr>
            <p:cNvSpPr/>
            <p:nvPr/>
          </p:nvSpPr>
          <p:spPr>
            <a:xfrm>
              <a:off x="10015146" y="2173775"/>
              <a:ext cx="571" cy="571"/>
            </a:xfrm>
            <a:custGeom>
              <a:avLst/>
              <a:gdLst>
                <a:gd name="connsiteX0" fmla="*/ 0 w 571"/>
                <a:gd name="connsiteY0" fmla="*/ 0 h 571"/>
                <a:gd name="connsiteX1" fmla="*/ 0 w 571"/>
                <a:gd name="connsiteY1" fmla="*/ 0 h 571"/>
                <a:gd name="connsiteX2" fmla="*/ 571 w 571"/>
                <a:gd name="connsiteY2" fmla="*/ 572 h 571"/>
                <a:gd name="connsiteX3" fmla="*/ 0 w 571"/>
                <a:gd name="connsiteY3" fmla="*/ 0 h 571"/>
                <a:gd name="connsiteX4" fmla="*/ 0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0"/>
                  </a:moveTo>
                  <a:cubicBezTo>
                    <a:pt x="0" y="572"/>
                    <a:pt x="0" y="572"/>
                    <a:pt x="0" y="0"/>
                  </a:cubicBezTo>
                  <a:cubicBezTo>
                    <a:pt x="0" y="572"/>
                    <a:pt x="571" y="572"/>
                    <a:pt x="571" y="572"/>
                  </a:cubicBezTo>
                  <a:cubicBezTo>
                    <a:pt x="571" y="572"/>
                    <a:pt x="571" y="572"/>
                    <a:pt x="0" y="0"/>
                  </a:cubicBezTo>
                  <a:cubicBezTo>
                    <a:pt x="571" y="0"/>
                    <a:pt x="571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2" name="Dowolny kształt: kształt 701">
              <a:extLst>
                <a:ext uri="{FF2B5EF4-FFF2-40B4-BE49-F238E27FC236}">
                  <a16:creationId xmlns:a16="http://schemas.microsoft.com/office/drawing/2014/main" id="{F7B8FCA3-BAFA-4038-B173-5BA4D1F9744B}"/>
                </a:ext>
              </a:extLst>
            </p:cNvPr>
            <p:cNvSpPr/>
            <p:nvPr/>
          </p:nvSpPr>
          <p:spPr>
            <a:xfrm>
              <a:off x="6555285" y="2528105"/>
              <a:ext cx="571" cy="1143"/>
            </a:xfrm>
            <a:custGeom>
              <a:avLst/>
              <a:gdLst>
                <a:gd name="connsiteX0" fmla="*/ 0 w 571"/>
                <a:gd name="connsiteY0" fmla="*/ 1143 h 1143"/>
                <a:gd name="connsiteX1" fmla="*/ 572 w 571"/>
                <a:gd name="connsiteY1" fmla="*/ 572 h 1143"/>
                <a:gd name="connsiteX2" fmla="*/ 0 w 571"/>
                <a:gd name="connsiteY2" fmla="*/ 0 h 1143"/>
                <a:gd name="connsiteX3" fmla="*/ 0 w 571"/>
                <a:gd name="connsiteY3" fmla="*/ 0 h 1143"/>
                <a:gd name="connsiteX4" fmla="*/ 0 w 571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0" y="1143"/>
                  </a:moveTo>
                  <a:cubicBezTo>
                    <a:pt x="0" y="1143"/>
                    <a:pt x="572" y="572"/>
                    <a:pt x="572" y="572"/>
                  </a:cubicBezTo>
                  <a:cubicBezTo>
                    <a:pt x="572" y="572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72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3" name="Dowolny kształt: kształt 702">
              <a:extLst>
                <a:ext uri="{FF2B5EF4-FFF2-40B4-BE49-F238E27FC236}">
                  <a16:creationId xmlns:a16="http://schemas.microsoft.com/office/drawing/2014/main" id="{C11669A5-387C-4432-B6CA-EF21887B9A9F}"/>
                </a:ext>
              </a:extLst>
            </p:cNvPr>
            <p:cNvSpPr/>
            <p:nvPr/>
          </p:nvSpPr>
          <p:spPr>
            <a:xfrm>
              <a:off x="6553110" y="2528676"/>
              <a:ext cx="2746" cy="5860"/>
            </a:xfrm>
            <a:custGeom>
              <a:avLst/>
              <a:gdLst>
                <a:gd name="connsiteX0" fmla="*/ 2175 w 2746"/>
                <a:gd name="connsiteY0" fmla="*/ 5715 h 5860"/>
                <a:gd name="connsiteX1" fmla="*/ 2746 w 2746"/>
                <a:gd name="connsiteY1" fmla="*/ 3429 h 5860"/>
                <a:gd name="connsiteX2" fmla="*/ 2746 w 2746"/>
                <a:gd name="connsiteY2" fmla="*/ 0 h 5860"/>
                <a:gd name="connsiteX3" fmla="*/ 460 w 2746"/>
                <a:gd name="connsiteY3" fmla="*/ 2858 h 5860"/>
                <a:gd name="connsiteX4" fmla="*/ 2175 w 2746"/>
                <a:gd name="connsiteY4" fmla="*/ 5715 h 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6" h="5860">
                  <a:moveTo>
                    <a:pt x="2175" y="5715"/>
                  </a:moveTo>
                  <a:cubicBezTo>
                    <a:pt x="2746" y="5715"/>
                    <a:pt x="2746" y="4572"/>
                    <a:pt x="2746" y="3429"/>
                  </a:cubicBezTo>
                  <a:cubicBezTo>
                    <a:pt x="2746" y="2286"/>
                    <a:pt x="2746" y="1143"/>
                    <a:pt x="2746" y="0"/>
                  </a:cubicBezTo>
                  <a:cubicBezTo>
                    <a:pt x="2175" y="1143"/>
                    <a:pt x="1031" y="1715"/>
                    <a:pt x="460" y="2858"/>
                  </a:cubicBezTo>
                  <a:cubicBezTo>
                    <a:pt x="-683" y="5143"/>
                    <a:pt x="460" y="6287"/>
                    <a:pt x="2175" y="5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4" name="Dowolny kształt: kształt 703">
              <a:extLst>
                <a:ext uri="{FF2B5EF4-FFF2-40B4-BE49-F238E27FC236}">
                  <a16:creationId xmlns:a16="http://schemas.microsoft.com/office/drawing/2014/main" id="{ABBFC4CA-C0B3-4393-A340-1ACDBB454FFA}"/>
                </a:ext>
              </a:extLst>
            </p:cNvPr>
            <p:cNvSpPr/>
            <p:nvPr/>
          </p:nvSpPr>
          <p:spPr>
            <a:xfrm>
              <a:off x="8045757" y="3051028"/>
              <a:ext cx="2286" cy="3428"/>
            </a:xfrm>
            <a:custGeom>
              <a:avLst/>
              <a:gdLst>
                <a:gd name="connsiteX0" fmla="*/ 2286 w 2286"/>
                <a:gd name="connsiteY0" fmla="*/ 1714 h 3428"/>
                <a:gd name="connsiteX1" fmla="*/ 0 w 2286"/>
                <a:gd name="connsiteY1" fmla="*/ 1714 h 3428"/>
                <a:gd name="connsiteX2" fmla="*/ 1143 w 2286"/>
                <a:gd name="connsiteY2" fmla="*/ 3429 h 3428"/>
                <a:gd name="connsiteX3" fmla="*/ 2286 w 2286"/>
                <a:gd name="connsiteY3" fmla="*/ 1714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" h="3428">
                  <a:moveTo>
                    <a:pt x="2286" y="1714"/>
                  </a:moveTo>
                  <a:cubicBezTo>
                    <a:pt x="1714" y="-571"/>
                    <a:pt x="1143" y="-571"/>
                    <a:pt x="0" y="1714"/>
                  </a:cubicBezTo>
                  <a:cubicBezTo>
                    <a:pt x="0" y="2286"/>
                    <a:pt x="572" y="2857"/>
                    <a:pt x="1143" y="3429"/>
                  </a:cubicBezTo>
                  <a:cubicBezTo>
                    <a:pt x="1714" y="2857"/>
                    <a:pt x="2286" y="2286"/>
                    <a:pt x="2286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5" name="Dowolny kształt: kształt 704">
              <a:extLst>
                <a:ext uri="{FF2B5EF4-FFF2-40B4-BE49-F238E27FC236}">
                  <a16:creationId xmlns:a16="http://schemas.microsoft.com/office/drawing/2014/main" id="{166A2137-E7A6-4101-8C9D-F3539868B150}"/>
                </a:ext>
              </a:extLst>
            </p:cNvPr>
            <p:cNvSpPr/>
            <p:nvPr/>
          </p:nvSpPr>
          <p:spPr>
            <a:xfrm>
              <a:off x="6930189" y="4054010"/>
              <a:ext cx="2857" cy="3574"/>
            </a:xfrm>
            <a:custGeom>
              <a:avLst/>
              <a:gdLst>
                <a:gd name="connsiteX0" fmla="*/ 2286 w 2857"/>
                <a:gd name="connsiteY0" fmla="*/ 3429 h 3574"/>
                <a:gd name="connsiteX1" fmla="*/ 2858 w 2857"/>
                <a:gd name="connsiteY1" fmla="*/ 1714 h 3574"/>
                <a:gd name="connsiteX2" fmla="*/ 1714 w 2857"/>
                <a:gd name="connsiteY2" fmla="*/ 0 h 3574"/>
                <a:gd name="connsiteX3" fmla="*/ 0 w 2857"/>
                <a:gd name="connsiteY3" fmla="*/ 572 h 3574"/>
                <a:gd name="connsiteX4" fmla="*/ 2286 w 2857"/>
                <a:gd name="connsiteY4" fmla="*/ 3429 h 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574">
                  <a:moveTo>
                    <a:pt x="2286" y="3429"/>
                  </a:moveTo>
                  <a:cubicBezTo>
                    <a:pt x="2858" y="3429"/>
                    <a:pt x="2858" y="2286"/>
                    <a:pt x="2858" y="1714"/>
                  </a:cubicBezTo>
                  <a:cubicBezTo>
                    <a:pt x="2286" y="1143"/>
                    <a:pt x="2286" y="572"/>
                    <a:pt x="1714" y="0"/>
                  </a:cubicBezTo>
                  <a:cubicBezTo>
                    <a:pt x="1143" y="0"/>
                    <a:pt x="572" y="572"/>
                    <a:pt x="0" y="572"/>
                  </a:cubicBezTo>
                  <a:cubicBezTo>
                    <a:pt x="572" y="2858"/>
                    <a:pt x="1143" y="4001"/>
                    <a:pt x="2286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6" name="Dowolny kształt: kształt 705">
              <a:extLst>
                <a:ext uri="{FF2B5EF4-FFF2-40B4-BE49-F238E27FC236}">
                  <a16:creationId xmlns:a16="http://schemas.microsoft.com/office/drawing/2014/main" id="{67858881-3973-4E83-9E9F-B50C5121B115}"/>
                </a:ext>
              </a:extLst>
            </p:cNvPr>
            <p:cNvSpPr/>
            <p:nvPr/>
          </p:nvSpPr>
          <p:spPr>
            <a:xfrm>
              <a:off x="8493241" y="3587094"/>
              <a:ext cx="1143" cy="571"/>
            </a:xfrm>
            <a:custGeom>
              <a:avLst/>
              <a:gdLst>
                <a:gd name="connsiteX0" fmla="*/ 0 w 1143"/>
                <a:gd name="connsiteY0" fmla="*/ 572 h 571"/>
                <a:gd name="connsiteX1" fmla="*/ 1143 w 1143"/>
                <a:gd name="connsiteY1" fmla="*/ 572 h 571"/>
                <a:gd name="connsiteX2" fmla="*/ 1143 w 1143"/>
                <a:gd name="connsiteY2" fmla="*/ 572 h 571"/>
                <a:gd name="connsiteX3" fmla="*/ 572 w 1143"/>
                <a:gd name="connsiteY3" fmla="*/ 0 h 571"/>
                <a:gd name="connsiteX4" fmla="*/ 0 w 1143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571">
                  <a:moveTo>
                    <a:pt x="0" y="572"/>
                  </a:moveTo>
                  <a:cubicBezTo>
                    <a:pt x="572" y="572"/>
                    <a:pt x="572" y="572"/>
                    <a:pt x="1143" y="572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1143" y="572"/>
                    <a:pt x="572" y="572"/>
                    <a:pt x="572" y="0"/>
                  </a:cubicBezTo>
                  <a:cubicBezTo>
                    <a:pt x="572" y="572"/>
                    <a:pt x="572" y="572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7" name="Dowolny kształt: kształt 706">
              <a:extLst>
                <a:ext uri="{FF2B5EF4-FFF2-40B4-BE49-F238E27FC236}">
                  <a16:creationId xmlns:a16="http://schemas.microsoft.com/office/drawing/2014/main" id="{6CB04862-82BB-4EC5-BF06-A0B53A07D0C9}"/>
                </a:ext>
              </a:extLst>
            </p:cNvPr>
            <p:cNvSpPr/>
            <p:nvPr/>
          </p:nvSpPr>
          <p:spPr>
            <a:xfrm>
              <a:off x="8489813" y="3587603"/>
              <a:ext cx="4000" cy="2349"/>
            </a:xfrm>
            <a:custGeom>
              <a:avLst/>
              <a:gdLst>
                <a:gd name="connsiteX0" fmla="*/ 0 w 4000"/>
                <a:gd name="connsiteY0" fmla="*/ 1778 h 2349"/>
                <a:gd name="connsiteX1" fmla="*/ 1714 w 4000"/>
                <a:gd name="connsiteY1" fmla="*/ 2349 h 2349"/>
                <a:gd name="connsiteX2" fmla="*/ 4001 w 4000"/>
                <a:gd name="connsiteY2" fmla="*/ 64 h 2349"/>
                <a:gd name="connsiteX3" fmla="*/ 0 w 4000"/>
                <a:gd name="connsiteY3" fmla="*/ 1778 h 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" h="2349">
                  <a:moveTo>
                    <a:pt x="0" y="1778"/>
                  </a:moveTo>
                  <a:cubicBezTo>
                    <a:pt x="0" y="1778"/>
                    <a:pt x="1143" y="2349"/>
                    <a:pt x="1714" y="2349"/>
                  </a:cubicBezTo>
                  <a:cubicBezTo>
                    <a:pt x="2286" y="1778"/>
                    <a:pt x="3429" y="635"/>
                    <a:pt x="4001" y="64"/>
                  </a:cubicBezTo>
                  <a:cubicBezTo>
                    <a:pt x="1714" y="64"/>
                    <a:pt x="571" y="-508"/>
                    <a:pt x="0" y="177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8" name="Dowolny kształt: kształt 707">
              <a:extLst>
                <a:ext uri="{FF2B5EF4-FFF2-40B4-BE49-F238E27FC236}">
                  <a16:creationId xmlns:a16="http://schemas.microsoft.com/office/drawing/2014/main" id="{74904126-B709-4F81-B796-5C9D9FFA1AAE}"/>
                </a:ext>
              </a:extLst>
            </p:cNvPr>
            <p:cNvSpPr/>
            <p:nvPr/>
          </p:nvSpPr>
          <p:spPr>
            <a:xfrm>
              <a:off x="10602648" y="3699680"/>
              <a:ext cx="2285" cy="3429"/>
            </a:xfrm>
            <a:custGeom>
              <a:avLst/>
              <a:gdLst>
                <a:gd name="connsiteX0" fmla="*/ 0 w 2285"/>
                <a:gd name="connsiteY0" fmla="*/ 1714 h 3429"/>
                <a:gd name="connsiteX1" fmla="*/ 1143 w 2285"/>
                <a:gd name="connsiteY1" fmla="*/ 3429 h 3429"/>
                <a:gd name="connsiteX2" fmla="*/ 2286 w 2285"/>
                <a:gd name="connsiteY2" fmla="*/ 1714 h 3429"/>
                <a:gd name="connsiteX3" fmla="*/ 0 w 2285"/>
                <a:gd name="connsiteY3" fmla="*/ 1714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5" h="3429">
                  <a:moveTo>
                    <a:pt x="0" y="1714"/>
                  </a:moveTo>
                  <a:cubicBezTo>
                    <a:pt x="0" y="2286"/>
                    <a:pt x="571" y="2857"/>
                    <a:pt x="1143" y="3429"/>
                  </a:cubicBezTo>
                  <a:cubicBezTo>
                    <a:pt x="1714" y="2857"/>
                    <a:pt x="2286" y="2286"/>
                    <a:pt x="2286" y="1714"/>
                  </a:cubicBezTo>
                  <a:cubicBezTo>
                    <a:pt x="1714" y="-571"/>
                    <a:pt x="1143" y="-571"/>
                    <a:pt x="0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9" name="Dowolny kształt: kształt 708">
              <a:extLst>
                <a:ext uri="{FF2B5EF4-FFF2-40B4-BE49-F238E27FC236}">
                  <a16:creationId xmlns:a16="http://schemas.microsoft.com/office/drawing/2014/main" id="{D98A343D-F142-42E9-8F3E-E3157579FDA4}"/>
                </a:ext>
              </a:extLst>
            </p:cNvPr>
            <p:cNvSpPr/>
            <p:nvPr/>
          </p:nvSpPr>
          <p:spPr>
            <a:xfrm>
              <a:off x="7321667" y="2570967"/>
              <a:ext cx="571" cy="428"/>
            </a:xfrm>
            <a:custGeom>
              <a:avLst/>
              <a:gdLst>
                <a:gd name="connsiteX0" fmla="*/ 0 w 571"/>
                <a:gd name="connsiteY0" fmla="*/ 0 h 428"/>
                <a:gd name="connsiteX1" fmla="*/ 0 w 571"/>
                <a:gd name="connsiteY1" fmla="*/ 0 h 428"/>
                <a:gd name="connsiteX2" fmla="*/ 0 w 571"/>
                <a:gd name="connsiteY2" fmla="*/ 0 h 428"/>
                <a:gd name="connsiteX3" fmla="*/ 572 w 571"/>
                <a:gd name="connsiteY3" fmla="*/ 0 h 428"/>
                <a:gd name="connsiteX4" fmla="*/ 0 w 571"/>
                <a:gd name="connsiteY4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428">
                  <a:moveTo>
                    <a:pt x="0" y="0"/>
                  </a:moveTo>
                  <a:cubicBezTo>
                    <a:pt x="0" y="572"/>
                    <a:pt x="0" y="572"/>
                    <a:pt x="0" y="0"/>
                  </a:cubicBezTo>
                  <a:cubicBezTo>
                    <a:pt x="0" y="572"/>
                    <a:pt x="0" y="572"/>
                    <a:pt x="0" y="0"/>
                  </a:cubicBezTo>
                  <a:cubicBezTo>
                    <a:pt x="572" y="0"/>
                    <a:pt x="572" y="0"/>
                    <a:pt x="572" y="0"/>
                  </a:cubicBezTo>
                  <a:cubicBezTo>
                    <a:pt x="572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0" name="Dowolny kształt: kształt 709">
              <a:extLst>
                <a:ext uri="{FF2B5EF4-FFF2-40B4-BE49-F238E27FC236}">
                  <a16:creationId xmlns:a16="http://schemas.microsoft.com/office/drawing/2014/main" id="{473FC5EC-0688-44DF-854C-B8B3F3FD8666}"/>
                </a:ext>
              </a:extLst>
            </p:cNvPr>
            <p:cNvSpPr/>
            <p:nvPr/>
          </p:nvSpPr>
          <p:spPr>
            <a:xfrm>
              <a:off x="7314237" y="2566730"/>
              <a:ext cx="7429" cy="5062"/>
            </a:xfrm>
            <a:custGeom>
              <a:avLst/>
              <a:gdLst>
                <a:gd name="connsiteX0" fmla="*/ 3429 w 7429"/>
                <a:gd name="connsiteY0" fmla="*/ 237 h 5062"/>
                <a:gd name="connsiteX1" fmla="*/ 0 w 7429"/>
                <a:gd name="connsiteY1" fmla="*/ 2523 h 5062"/>
                <a:gd name="connsiteX2" fmla="*/ 3429 w 7429"/>
                <a:gd name="connsiteY2" fmla="*/ 4809 h 5062"/>
                <a:gd name="connsiteX3" fmla="*/ 7430 w 7429"/>
                <a:gd name="connsiteY3" fmla="*/ 4809 h 5062"/>
                <a:gd name="connsiteX4" fmla="*/ 7430 w 7429"/>
                <a:gd name="connsiteY4" fmla="*/ 808 h 5062"/>
                <a:gd name="connsiteX5" fmla="*/ 3429 w 7429"/>
                <a:gd name="connsiteY5" fmla="*/ 237 h 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29" h="5062">
                  <a:moveTo>
                    <a:pt x="3429" y="237"/>
                  </a:moveTo>
                  <a:cubicBezTo>
                    <a:pt x="2286" y="808"/>
                    <a:pt x="1143" y="1380"/>
                    <a:pt x="0" y="2523"/>
                  </a:cubicBezTo>
                  <a:cubicBezTo>
                    <a:pt x="1143" y="3094"/>
                    <a:pt x="2286" y="4237"/>
                    <a:pt x="3429" y="4809"/>
                  </a:cubicBezTo>
                  <a:cubicBezTo>
                    <a:pt x="4572" y="5380"/>
                    <a:pt x="5715" y="4809"/>
                    <a:pt x="7430" y="4809"/>
                  </a:cubicBezTo>
                  <a:cubicBezTo>
                    <a:pt x="7430" y="3666"/>
                    <a:pt x="7430" y="1951"/>
                    <a:pt x="7430" y="808"/>
                  </a:cubicBezTo>
                  <a:cubicBezTo>
                    <a:pt x="6287" y="237"/>
                    <a:pt x="4572" y="-335"/>
                    <a:pt x="3429" y="23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1" name="Dowolny kształt: kształt 710">
              <a:extLst>
                <a:ext uri="{FF2B5EF4-FFF2-40B4-BE49-F238E27FC236}">
                  <a16:creationId xmlns:a16="http://schemas.microsoft.com/office/drawing/2014/main" id="{635761BA-5740-405B-9431-C3F595680289}"/>
                </a:ext>
              </a:extLst>
            </p:cNvPr>
            <p:cNvSpPr/>
            <p:nvPr/>
          </p:nvSpPr>
          <p:spPr>
            <a:xfrm>
              <a:off x="7163205" y="2250927"/>
              <a:ext cx="4727" cy="3071"/>
            </a:xfrm>
            <a:custGeom>
              <a:avLst/>
              <a:gdLst>
                <a:gd name="connsiteX0" fmla="*/ 4728 w 4727"/>
                <a:gd name="connsiteY0" fmla="*/ 1715 h 3071"/>
                <a:gd name="connsiteX1" fmla="*/ 1299 w 4727"/>
                <a:gd name="connsiteY1" fmla="*/ 0 h 3071"/>
                <a:gd name="connsiteX2" fmla="*/ 156 w 4727"/>
                <a:gd name="connsiteY2" fmla="*/ 1143 h 3071"/>
                <a:gd name="connsiteX3" fmla="*/ 3585 w 4727"/>
                <a:gd name="connsiteY3" fmla="*/ 2858 h 3071"/>
                <a:gd name="connsiteX4" fmla="*/ 4728 w 4727"/>
                <a:gd name="connsiteY4" fmla="*/ 1715 h 3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27" h="3071">
                  <a:moveTo>
                    <a:pt x="4728" y="1715"/>
                  </a:moveTo>
                  <a:cubicBezTo>
                    <a:pt x="3585" y="1143"/>
                    <a:pt x="2442" y="572"/>
                    <a:pt x="1299" y="0"/>
                  </a:cubicBezTo>
                  <a:cubicBezTo>
                    <a:pt x="727" y="0"/>
                    <a:pt x="-416" y="1143"/>
                    <a:pt x="156" y="1143"/>
                  </a:cubicBezTo>
                  <a:cubicBezTo>
                    <a:pt x="727" y="2858"/>
                    <a:pt x="1870" y="3429"/>
                    <a:pt x="3585" y="2858"/>
                  </a:cubicBezTo>
                  <a:cubicBezTo>
                    <a:pt x="3585" y="2286"/>
                    <a:pt x="4156" y="1715"/>
                    <a:pt x="4728" y="1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2" name="Dowolny kształt: kształt 711">
              <a:extLst>
                <a:ext uri="{FF2B5EF4-FFF2-40B4-BE49-F238E27FC236}">
                  <a16:creationId xmlns:a16="http://schemas.microsoft.com/office/drawing/2014/main" id="{BE9875CF-720B-4293-857E-5DD6A324274E}"/>
                </a:ext>
              </a:extLst>
            </p:cNvPr>
            <p:cNvSpPr/>
            <p:nvPr/>
          </p:nvSpPr>
          <p:spPr>
            <a:xfrm>
              <a:off x="8577824" y="3603097"/>
              <a:ext cx="1714" cy="1714"/>
            </a:xfrm>
            <a:custGeom>
              <a:avLst/>
              <a:gdLst>
                <a:gd name="connsiteX0" fmla="*/ 1714 w 1714"/>
                <a:gd name="connsiteY0" fmla="*/ 1714 h 1714"/>
                <a:gd name="connsiteX1" fmla="*/ 1714 w 1714"/>
                <a:gd name="connsiteY1" fmla="*/ 0 h 1714"/>
                <a:gd name="connsiteX2" fmla="*/ 0 w 1714"/>
                <a:gd name="connsiteY2" fmla="*/ 571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714">
                  <a:moveTo>
                    <a:pt x="1714" y="1714"/>
                  </a:moveTo>
                  <a:lnTo>
                    <a:pt x="1714" y="0"/>
                  </a:lnTo>
                  <a:lnTo>
                    <a:pt x="0" y="571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3" name="Dowolny kształt: kształt 712">
              <a:extLst>
                <a:ext uri="{FF2B5EF4-FFF2-40B4-BE49-F238E27FC236}">
                  <a16:creationId xmlns:a16="http://schemas.microsoft.com/office/drawing/2014/main" id="{B242401B-4BE0-4FA5-85ED-921A07987683}"/>
                </a:ext>
              </a:extLst>
            </p:cNvPr>
            <p:cNvSpPr/>
            <p:nvPr/>
          </p:nvSpPr>
          <p:spPr>
            <a:xfrm>
              <a:off x="6675872" y="3892276"/>
              <a:ext cx="1714" cy="3428"/>
            </a:xfrm>
            <a:custGeom>
              <a:avLst/>
              <a:gdLst>
                <a:gd name="connsiteX0" fmla="*/ 1143 w 1714"/>
                <a:gd name="connsiteY0" fmla="*/ 0 h 3428"/>
                <a:gd name="connsiteX1" fmla="*/ 0 w 1714"/>
                <a:gd name="connsiteY1" fmla="*/ 1714 h 3428"/>
                <a:gd name="connsiteX2" fmla="*/ 572 w 1714"/>
                <a:gd name="connsiteY2" fmla="*/ 3429 h 3428"/>
                <a:gd name="connsiteX3" fmla="*/ 1714 w 1714"/>
                <a:gd name="connsiteY3" fmla="*/ 1714 h 3428"/>
                <a:gd name="connsiteX4" fmla="*/ 1143 w 1714"/>
                <a:gd name="connsiteY4" fmla="*/ 0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3428">
                  <a:moveTo>
                    <a:pt x="1143" y="0"/>
                  </a:moveTo>
                  <a:cubicBezTo>
                    <a:pt x="572" y="571"/>
                    <a:pt x="0" y="1143"/>
                    <a:pt x="0" y="1714"/>
                  </a:cubicBezTo>
                  <a:cubicBezTo>
                    <a:pt x="0" y="2286"/>
                    <a:pt x="572" y="2858"/>
                    <a:pt x="572" y="3429"/>
                  </a:cubicBezTo>
                  <a:cubicBezTo>
                    <a:pt x="1143" y="2858"/>
                    <a:pt x="1714" y="2286"/>
                    <a:pt x="1714" y="1714"/>
                  </a:cubicBezTo>
                  <a:cubicBezTo>
                    <a:pt x="1714" y="1143"/>
                    <a:pt x="1143" y="571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4" name="Dowolny kształt: kształt 713">
              <a:extLst>
                <a:ext uri="{FF2B5EF4-FFF2-40B4-BE49-F238E27FC236}">
                  <a16:creationId xmlns:a16="http://schemas.microsoft.com/office/drawing/2014/main" id="{4CE34ABD-CE7C-49D8-8E8C-FAE35B362A97}"/>
                </a:ext>
              </a:extLst>
            </p:cNvPr>
            <p:cNvSpPr/>
            <p:nvPr/>
          </p:nvSpPr>
          <p:spPr>
            <a:xfrm>
              <a:off x="8294931" y="3464222"/>
              <a:ext cx="1142" cy="571"/>
            </a:xfrm>
            <a:custGeom>
              <a:avLst/>
              <a:gdLst>
                <a:gd name="connsiteX0" fmla="*/ 0 w 1142"/>
                <a:gd name="connsiteY0" fmla="*/ 572 h 571"/>
                <a:gd name="connsiteX1" fmla="*/ 1143 w 1142"/>
                <a:gd name="connsiteY1" fmla="*/ 572 h 571"/>
                <a:gd name="connsiteX2" fmla="*/ 1143 w 1142"/>
                <a:gd name="connsiteY2" fmla="*/ 572 h 571"/>
                <a:gd name="connsiteX3" fmla="*/ 571 w 1142"/>
                <a:gd name="connsiteY3" fmla="*/ 0 h 571"/>
                <a:gd name="connsiteX4" fmla="*/ 0 w 1142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" h="571">
                  <a:moveTo>
                    <a:pt x="0" y="572"/>
                  </a:moveTo>
                  <a:cubicBezTo>
                    <a:pt x="571" y="572"/>
                    <a:pt x="571" y="572"/>
                    <a:pt x="1143" y="572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1143" y="572"/>
                    <a:pt x="1143" y="572"/>
                    <a:pt x="571" y="0"/>
                  </a:cubicBezTo>
                  <a:cubicBezTo>
                    <a:pt x="571" y="572"/>
                    <a:pt x="0" y="572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5" name="Dowolny kształt: kształt 714">
              <a:extLst>
                <a:ext uri="{FF2B5EF4-FFF2-40B4-BE49-F238E27FC236}">
                  <a16:creationId xmlns:a16="http://schemas.microsoft.com/office/drawing/2014/main" id="{B16FF8C4-8756-4083-9A30-2BFE7B55F8B3}"/>
                </a:ext>
              </a:extLst>
            </p:cNvPr>
            <p:cNvSpPr/>
            <p:nvPr/>
          </p:nvSpPr>
          <p:spPr>
            <a:xfrm>
              <a:off x="8290931" y="3464794"/>
              <a:ext cx="4000" cy="2522"/>
            </a:xfrm>
            <a:custGeom>
              <a:avLst/>
              <a:gdLst>
                <a:gd name="connsiteX0" fmla="*/ 1714 w 4000"/>
                <a:gd name="connsiteY0" fmla="*/ 2286 h 2522"/>
                <a:gd name="connsiteX1" fmla="*/ 4001 w 4000"/>
                <a:gd name="connsiteY1" fmla="*/ 0 h 2522"/>
                <a:gd name="connsiteX2" fmla="*/ 0 w 4000"/>
                <a:gd name="connsiteY2" fmla="*/ 1714 h 2522"/>
                <a:gd name="connsiteX3" fmla="*/ 1714 w 4000"/>
                <a:gd name="connsiteY3" fmla="*/ 2286 h 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" h="2522">
                  <a:moveTo>
                    <a:pt x="1714" y="2286"/>
                  </a:moveTo>
                  <a:cubicBezTo>
                    <a:pt x="2858" y="1714"/>
                    <a:pt x="3429" y="571"/>
                    <a:pt x="4001" y="0"/>
                  </a:cubicBezTo>
                  <a:cubicBezTo>
                    <a:pt x="2286" y="0"/>
                    <a:pt x="1143" y="0"/>
                    <a:pt x="0" y="1714"/>
                  </a:cubicBezTo>
                  <a:cubicBezTo>
                    <a:pt x="571" y="2286"/>
                    <a:pt x="1143" y="2858"/>
                    <a:pt x="1714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6" name="Dowolny kształt: kształt 715">
              <a:extLst>
                <a:ext uri="{FF2B5EF4-FFF2-40B4-BE49-F238E27FC236}">
                  <a16:creationId xmlns:a16="http://schemas.microsoft.com/office/drawing/2014/main" id="{57D8126B-23B0-4AA0-9603-12983106710D}"/>
                </a:ext>
              </a:extLst>
            </p:cNvPr>
            <p:cNvSpPr/>
            <p:nvPr/>
          </p:nvSpPr>
          <p:spPr>
            <a:xfrm>
              <a:off x="8437806" y="2275502"/>
              <a:ext cx="3071" cy="5715"/>
            </a:xfrm>
            <a:custGeom>
              <a:avLst/>
              <a:gdLst>
                <a:gd name="connsiteX0" fmla="*/ 0 w 3071"/>
                <a:gd name="connsiteY0" fmla="*/ 1714 h 5715"/>
                <a:gd name="connsiteX1" fmla="*/ 1143 w 3071"/>
                <a:gd name="connsiteY1" fmla="*/ 5715 h 5715"/>
                <a:gd name="connsiteX2" fmla="*/ 2858 w 3071"/>
                <a:gd name="connsiteY2" fmla="*/ 4000 h 5715"/>
                <a:gd name="connsiteX3" fmla="*/ 1143 w 3071"/>
                <a:gd name="connsiteY3" fmla="*/ 0 h 5715"/>
                <a:gd name="connsiteX4" fmla="*/ 0 w 3071"/>
                <a:gd name="connsiteY4" fmla="*/ 1714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1" h="5715">
                  <a:moveTo>
                    <a:pt x="0" y="1714"/>
                  </a:moveTo>
                  <a:cubicBezTo>
                    <a:pt x="0" y="2858"/>
                    <a:pt x="1143" y="4572"/>
                    <a:pt x="1143" y="5715"/>
                  </a:cubicBezTo>
                  <a:cubicBezTo>
                    <a:pt x="1714" y="5143"/>
                    <a:pt x="2858" y="5143"/>
                    <a:pt x="2858" y="4000"/>
                  </a:cubicBezTo>
                  <a:cubicBezTo>
                    <a:pt x="3429" y="2286"/>
                    <a:pt x="2858" y="1143"/>
                    <a:pt x="1143" y="0"/>
                  </a:cubicBezTo>
                  <a:cubicBezTo>
                    <a:pt x="1143" y="572"/>
                    <a:pt x="0" y="1143"/>
                    <a:pt x="0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7" name="Dowolny kształt: kształt 716">
              <a:extLst>
                <a:ext uri="{FF2B5EF4-FFF2-40B4-BE49-F238E27FC236}">
                  <a16:creationId xmlns:a16="http://schemas.microsoft.com/office/drawing/2014/main" id="{2221A9B1-B7FA-4F69-9178-A9CDEB1CAE87}"/>
                </a:ext>
              </a:extLst>
            </p:cNvPr>
            <p:cNvSpPr/>
            <p:nvPr/>
          </p:nvSpPr>
          <p:spPr>
            <a:xfrm>
              <a:off x="9228111" y="2297791"/>
              <a:ext cx="4079" cy="2857"/>
            </a:xfrm>
            <a:custGeom>
              <a:avLst/>
              <a:gdLst>
                <a:gd name="connsiteX0" fmla="*/ 4080 w 4079"/>
                <a:gd name="connsiteY0" fmla="*/ 2286 h 2857"/>
                <a:gd name="connsiteX1" fmla="*/ 3508 w 4079"/>
                <a:gd name="connsiteY1" fmla="*/ 572 h 2857"/>
                <a:gd name="connsiteX2" fmla="*/ 1222 w 4079"/>
                <a:gd name="connsiteY2" fmla="*/ 0 h 2857"/>
                <a:gd name="connsiteX3" fmla="*/ 1794 w 4079"/>
                <a:gd name="connsiteY3" fmla="*/ 2858 h 2857"/>
                <a:gd name="connsiteX4" fmla="*/ 4080 w 4079"/>
                <a:gd name="connsiteY4" fmla="*/ 2286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9" h="2857">
                  <a:moveTo>
                    <a:pt x="4080" y="2286"/>
                  </a:moveTo>
                  <a:cubicBezTo>
                    <a:pt x="4080" y="1714"/>
                    <a:pt x="4080" y="572"/>
                    <a:pt x="3508" y="572"/>
                  </a:cubicBezTo>
                  <a:cubicBezTo>
                    <a:pt x="2937" y="0"/>
                    <a:pt x="1794" y="0"/>
                    <a:pt x="1222" y="0"/>
                  </a:cubicBezTo>
                  <a:cubicBezTo>
                    <a:pt x="-492" y="1143"/>
                    <a:pt x="-492" y="2286"/>
                    <a:pt x="1794" y="2858"/>
                  </a:cubicBezTo>
                  <a:cubicBezTo>
                    <a:pt x="2937" y="2858"/>
                    <a:pt x="3508" y="2286"/>
                    <a:pt x="4080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8" name="Dowolny kształt: kształt 717">
              <a:extLst>
                <a:ext uri="{FF2B5EF4-FFF2-40B4-BE49-F238E27FC236}">
                  <a16:creationId xmlns:a16="http://schemas.microsoft.com/office/drawing/2014/main" id="{D4298C0A-B596-485E-8BEF-9FF2BF82F1B4}"/>
                </a:ext>
              </a:extLst>
            </p:cNvPr>
            <p:cNvSpPr/>
            <p:nvPr/>
          </p:nvSpPr>
          <p:spPr>
            <a:xfrm>
              <a:off x="9216189" y="2303042"/>
              <a:ext cx="2286" cy="2178"/>
            </a:xfrm>
            <a:custGeom>
              <a:avLst/>
              <a:gdLst>
                <a:gd name="connsiteX0" fmla="*/ 0 w 2286"/>
                <a:gd name="connsiteY0" fmla="*/ 1607 h 2178"/>
                <a:gd name="connsiteX1" fmla="*/ 1715 w 2286"/>
                <a:gd name="connsiteY1" fmla="*/ 2178 h 2178"/>
                <a:gd name="connsiteX2" fmla="*/ 2286 w 2286"/>
                <a:gd name="connsiteY2" fmla="*/ 1035 h 2178"/>
                <a:gd name="connsiteX3" fmla="*/ 0 w 2286"/>
                <a:gd name="connsiteY3" fmla="*/ 1607 h 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" h="2178">
                  <a:moveTo>
                    <a:pt x="0" y="1607"/>
                  </a:moveTo>
                  <a:cubicBezTo>
                    <a:pt x="0" y="1607"/>
                    <a:pt x="1143" y="2178"/>
                    <a:pt x="1715" y="2178"/>
                  </a:cubicBezTo>
                  <a:cubicBezTo>
                    <a:pt x="1715" y="2178"/>
                    <a:pt x="2286" y="1035"/>
                    <a:pt x="2286" y="1035"/>
                  </a:cubicBezTo>
                  <a:cubicBezTo>
                    <a:pt x="1143" y="-679"/>
                    <a:pt x="0" y="-108"/>
                    <a:pt x="0" y="160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9" name="Dowolny kształt: kształt 718">
              <a:extLst>
                <a:ext uri="{FF2B5EF4-FFF2-40B4-BE49-F238E27FC236}">
                  <a16:creationId xmlns:a16="http://schemas.microsoft.com/office/drawing/2014/main" id="{E8C7D016-EE1B-4549-81C9-9A01C26590FF}"/>
                </a:ext>
              </a:extLst>
            </p:cNvPr>
            <p:cNvSpPr/>
            <p:nvPr/>
          </p:nvSpPr>
          <p:spPr>
            <a:xfrm>
              <a:off x="10926474" y="4089443"/>
              <a:ext cx="3643" cy="2286"/>
            </a:xfrm>
            <a:custGeom>
              <a:avLst/>
              <a:gdLst>
                <a:gd name="connsiteX0" fmla="*/ 1928 w 3643"/>
                <a:gd name="connsiteY0" fmla="*/ 0 h 2286"/>
                <a:gd name="connsiteX1" fmla="*/ 214 w 3643"/>
                <a:gd name="connsiteY1" fmla="*/ 1714 h 2286"/>
                <a:gd name="connsiteX2" fmla="*/ 1928 w 3643"/>
                <a:gd name="connsiteY2" fmla="*/ 2286 h 2286"/>
                <a:gd name="connsiteX3" fmla="*/ 3643 w 3643"/>
                <a:gd name="connsiteY3" fmla="*/ 1143 h 2286"/>
                <a:gd name="connsiteX4" fmla="*/ 1928 w 3643"/>
                <a:gd name="connsiteY4" fmla="*/ 0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3" h="2286">
                  <a:moveTo>
                    <a:pt x="1928" y="0"/>
                  </a:moveTo>
                  <a:cubicBezTo>
                    <a:pt x="214" y="0"/>
                    <a:pt x="-357" y="571"/>
                    <a:pt x="214" y="1714"/>
                  </a:cubicBezTo>
                  <a:cubicBezTo>
                    <a:pt x="214" y="2286"/>
                    <a:pt x="1357" y="2286"/>
                    <a:pt x="1928" y="2286"/>
                  </a:cubicBezTo>
                  <a:cubicBezTo>
                    <a:pt x="2500" y="1714"/>
                    <a:pt x="3072" y="1714"/>
                    <a:pt x="3643" y="1143"/>
                  </a:cubicBezTo>
                  <a:cubicBezTo>
                    <a:pt x="3072" y="571"/>
                    <a:pt x="2500" y="0"/>
                    <a:pt x="1928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0" name="Dowolny kształt: kształt 719">
              <a:extLst>
                <a:ext uri="{FF2B5EF4-FFF2-40B4-BE49-F238E27FC236}">
                  <a16:creationId xmlns:a16="http://schemas.microsoft.com/office/drawing/2014/main" id="{A488BD0B-4FB2-412B-B91E-B3E590DF7C1B}"/>
                </a:ext>
              </a:extLst>
            </p:cNvPr>
            <p:cNvSpPr/>
            <p:nvPr/>
          </p:nvSpPr>
          <p:spPr>
            <a:xfrm>
              <a:off x="8002323" y="3138610"/>
              <a:ext cx="571" cy="428"/>
            </a:xfrm>
            <a:custGeom>
              <a:avLst/>
              <a:gdLst>
                <a:gd name="connsiteX0" fmla="*/ 0 w 571"/>
                <a:gd name="connsiteY0" fmla="*/ 429 h 428"/>
                <a:gd name="connsiteX1" fmla="*/ 571 w 571"/>
                <a:gd name="connsiteY1" fmla="*/ 429 h 428"/>
                <a:gd name="connsiteX2" fmla="*/ 571 w 571"/>
                <a:gd name="connsiteY2" fmla="*/ 429 h 428"/>
                <a:gd name="connsiteX3" fmla="*/ 0 w 571"/>
                <a:gd name="connsiteY3" fmla="*/ 429 h 428"/>
                <a:gd name="connsiteX4" fmla="*/ 0 w 571"/>
                <a:gd name="connsiteY4" fmla="*/ 429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428">
                  <a:moveTo>
                    <a:pt x="0" y="429"/>
                  </a:moveTo>
                  <a:cubicBezTo>
                    <a:pt x="0" y="429"/>
                    <a:pt x="571" y="429"/>
                    <a:pt x="571" y="429"/>
                  </a:cubicBezTo>
                  <a:cubicBezTo>
                    <a:pt x="571" y="429"/>
                    <a:pt x="571" y="429"/>
                    <a:pt x="571" y="429"/>
                  </a:cubicBezTo>
                  <a:cubicBezTo>
                    <a:pt x="0" y="-143"/>
                    <a:pt x="0" y="-143"/>
                    <a:pt x="0" y="429"/>
                  </a:cubicBezTo>
                  <a:cubicBezTo>
                    <a:pt x="0" y="-143"/>
                    <a:pt x="0" y="-143"/>
                    <a:pt x="0" y="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1" name="Dowolny kształt: kształt 720">
              <a:extLst>
                <a:ext uri="{FF2B5EF4-FFF2-40B4-BE49-F238E27FC236}">
                  <a16:creationId xmlns:a16="http://schemas.microsoft.com/office/drawing/2014/main" id="{C2B141D2-95A1-48B3-AAE0-E02F39EBFD58}"/>
                </a:ext>
              </a:extLst>
            </p:cNvPr>
            <p:cNvSpPr/>
            <p:nvPr/>
          </p:nvSpPr>
          <p:spPr>
            <a:xfrm>
              <a:off x="7997024" y="3138213"/>
              <a:ext cx="5299" cy="4143"/>
            </a:xfrm>
            <a:custGeom>
              <a:avLst/>
              <a:gdLst>
                <a:gd name="connsiteX0" fmla="*/ 156 w 5299"/>
                <a:gd name="connsiteY0" fmla="*/ 1969 h 4143"/>
                <a:gd name="connsiteX1" fmla="*/ 3585 w 5299"/>
                <a:gd name="connsiteY1" fmla="*/ 3683 h 4143"/>
                <a:gd name="connsiteX2" fmla="*/ 5299 w 5299"/>
                <a:gd name="connsiteY2" fmla="*/ 254 h 4143"/>
                <a:gd name="connsiteX3" fmla="*/ 1299 w 5299"/>
                <a:gd name="connsiteY3" fmla="*/ 254 h 4143"/>
                <a:gd name="connsiteX4" fmla="*/ 156 w 5299"/>
                <a:gd name="connsiteY4" fmla="*/ 1969 h 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9" h="4143">
                  <a:moveTo>
                    <a:pt x="156" y="1969"/>
                  </a:moveTo>
                  <a:cubicBezTo>
                    <a:pt x="727" y="3683"/>
                    <a:pt x="1870" y="4826"/>
                    <a:pt x="3585" y="3683"/>
                  </a:cubicBezTo>
                  <a:cubicBezTo>
                    <a:pt x="4728" y="3111"/>
                    <a:pt x="4728" y="1397"/>
                    <a:pt x="5299" y="254"/>
                  </a:cubicBezTo>
                  <a:cubicBezTo>
                    <a:pt x="4156" y="254"/>
                    <a:pt x="3013" y="-317"/>
                    <a:pt x="1299" y="254"/>
                  </a:cubicBezTo>
                  <a:cubicBezTo>
                    <a:pt x="727" y="254"/>
                    <a:pt x="-416" y="1397"/>
                    <a:pt x="156" y="196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2" name="Dowolny kształt: kształt 721">
              <a:extLst>
                <a:ext uri="{FF2B5EF4-FFF2-40B4-BE49-F238E27FC236}">
                  <a16:creationId xmlns:a16="http://schemas.microsoft.com/office/drawing/2014/main" id="{C0A2A534-3D64-437D-AB99-A8775F10EC5E}"/>
                </a:ext>
              </a:extLst>
            </p:cNvPr>
            <p:cNvSpPr/>
            <p:nvPr/>
          </p:nvSpPr>
          <p:spPr>
            <a:xfrm>
              <a:off x="6924474" y="4122590"/>
              <a:ext cx="2434" cy="2465"/>
            </a:xfrm>
            <a:custGeom>
              <a:avLst/>
              <a:gdLst>
                <a:gd name="connsiteX0" fmla="*/ 0 w 2434"/>
                <a:gd name="connsiteY0" fmla="*/ 1714 h 2465"/>
                <a:gd name="connsiteX1" fmla="*/ 2286 w 2434"/>
                <a:gd name="connsiteY1" fmla="*/ 572 h 2465"/>
                <a:gd name="connsiteX2" fmla="*/ 572 w 2434"/>
                <a:gd name="connsiteY2" fmla="*/ 0 h 2465"/>
                <a:gd name="connsiteX3" fmla="*/ 0 w 2434"/>
                <a:gd name="connsiteY3" fmla="*/ 1714 h 2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" h="2465">
                  <a:moveTo>
                    <a:pt x="0" y="1714"/>
                  </a:moveTo>
                  <a:cubicBezTo>
                    <a:pt x="1714" y="2858"/>
                    <a:pt x="2858" y="2858"/>
                    <a:pt x="2286" y="572"/>
                  </a:cubicBezTo>
                  <a:cubicBezTo>
                    <a:pt x="2286" y="572"/>
                    <a:pt x="1143" y="0"/>
                    <a:pt x="572" y="0"/>
                  </a:cubicBezTo>
                  <a:cubicBezTo>
                    <a:pt x="572" y="0"/>
                    <a:pt x="572" y="1143"/>
                    <a:pt x="0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3" name="Dowolny kształt: kształt 722">
              <a:extLst>
                <a:ext uri="{FF2B5EF4-FFF2-40B4-BE49-F238E27FC236}">
                  <a16:creationId xmlns:a16="http://schemas.microsoft.com/office/drawing/2014/main" id="{D3A0AC91-3B77-437C-AF6D-1AF36D91A5F5}"/>
                </a:ext>
              </a:extLst>
            </p:cNvPr>
            <p:cNvSpPr/>
            <p:nvPr/>
          </p:nvSpPr>
          <p:spPr>
            <a:xfrm>
              <a:off x="5182542" y="2904152"/>
              <a:ext cx="2286" cy="3429"/>
            </a:xfrm>
            <a:custGeom>
              <a:avLst/>
              <a:gdLst>
                <a:gd name="connsiteX0" fmla="*/ 0 w 2286"/>
                <a:gd name="connsiteY0" fmla="*/ 1714 h 3429"/>
                <a:gd name="connsiteX1" fmla="*/ 1143 w 2286"/>
                <a:gd name="connsiteY1" fmla="*/ 3429 h 3429"/>
                <a:gd name="connsiteX2" fmla="*/ 2286 w 2286"/>
                <a:gd name="connsiteY2" fmla="*/ 1714 h 3429"/>
                <a:gd name="connsiteX3" fmla="*/ 1143 w 2286"/>
                <a:gd name="connsiteY3" fmla="*/ 0 h 3429"/>
                <a:gd name="connsiteX4" fmla="*/ 0 w 2286"/>
                <a:gd name="connsiteY4" fmla="*/ 1714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" h="3429">
                  <a:moveTo>
                    <a:pt x="0" y="1714"/>
                  </a:moveTo>
                  <a:cubicBezTo>
                    <a:pt x="0" y="2286"/>
                    <a:pt x="572" y="2858"/>
                    <a:pt x="1143" y="3429"/>
                  </a:cubicBezTo>
                  <a:cubicBezTo>
                    <a:pt x="1714" y="2858"/>
                    <a:pt x="2286" y="2286"/>
                    <a:pt x="2286" y="1714"/>
                  </a:cubicBezTo>
                  <a:cubicBezTo>
                    <a:pt x="1714" y="1143"/>
                    <a:pt x="1714" y="572"/>
                    <a:pt x="1143" y="0"/>
                  </a:cubicBezTo>
                  <a:cubicBezTo>
                    <a:pt x="572" y="572"/>
                    <a:pt x="0" y="1143"/>
                    <a:pt x="0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4" name="Dowolny kształt: kształt 723">
              <a:extLst>
                <a:ext uri="{FF2B5EF4-FFF2-40B4-BE49-F238E27FC236}">
                  <a16:creationId xmlns:a16="http://schemas.microsoft.com/office/drawing/2014/main" id="{7C7F9ABF-FE63-485A-972E-01671C69AC88}"/>
                </a:ext>
              </a:extLst>
            </p:cNvPr>
            <p:cNvSpPr/>
            <p:nvPr/>
          </p:nvSpPr>
          <p:spPr>
            <a:xfrm>
              <a:off x="9912276" y="4148879"/>
              <a:ext cx="3428" cy="4571"/>
            </a:xfrm>
            <a:custGeom>
              <a:avLst/>
              <a:gdLst>
                <a:gd name="connsiteX0" fmla="*/ 0 w 3428"/>
                <a:gd name="connsiteY0" fmla="*/ 3429 h 4571"/>
                <a:gd name="connsiteX1" fmla="*/ 1714 w 3428"/>
                <a:gd name="connsiteY1" fmla="*/ 4572 h 4571"/>
                <a:gd name="connsiteX2" fmla="*/ 3429 w 3428"/>
                <a:gd name="connsiteY2" fmla="*/ 3429 h 4571"/>
                <a:gd name="connsiteX3" fmla="*/ 2286 w 3428"/>
                <a:gd name="connsiteY3" fmla="*/ 0 h 4571"/>
                <a:gd name="connsiteX4" fmla="*/ 0 w 3428"/>
                <a:gd name="connsiteY4" fmla="*/ 3429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" h="4571">
                  <a:moveTo>
                    <a:pt x="0" y="3429"/>
                  </a:moveTo>
                  <a:cubicBezTo>
                    <a:pt x="0" y="3429"/>
                    <a:pt x="1143" y="4572"/>
                    <a:pt x="1714" y="4572"/>
                  </a:cubicBezTo>
                  <a:cubicBezTo>
                    <a:pt x="2286" y="4572"/>
                    <a:pt x="3429" y="4000"/>
                    <a:pt x="3429" y="3429"/>
                  </a:cubicBezTo>
                  <a:cubicBezTo>
                    <a:pt x="2858" y="2286"/>
                    <a:pt x="2286" y="1143"/>
                    <a:pt x="2286" y="0"/>
                  </a:cubicBezTo>
                  <a:cubicBezTo>
                    <a:pt x="1143" y="1143"/>
                    <a:pt x="571" y="2286"/>
                    <a:pt x="0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5" name="Dowolny kształt: kształt 724">
              <a:extLst>
                <a:ext uri="{FF2B5EF4-FFF2-40B4-BE49-F238E27FC236}">
                  <a16:creationId xmlns:a16="http://schemas.microsoft.com/office/drawing/2014/main" id="{7EB984AD-48B0-4B8D-89F5-3592769506B5}"/>
                </a:ext>
              </a:extLst>
            </p:cNvPr>
            <p:cNvSpPr/>
            <p:nvPr/>
          </p:nvSpPr>
          <p:spPr>
            <a:xfrm>
              <a:off x="5764306" y="2893294"/>
              <a:ext cx="2309" cy="4723"/>
            </a:xfrm>
            <a:custGeom>
              <a:avLst/>
              <a:gdLst>
                <a:gd name="connsiteX0" fmla="*/ 1738 w 2309"/>
                <a:gd name="connsiteY0" fmla="*/ 4572 h 4723"/>
                <a:gd name="connsiteX1" fmla="*/ 2309 w 2309"/>
                <a:gd name="connsiteY1" fmla="*/ 2858 h 4723"/>
                <a:gd name="connsiteX2" fmla="*/ 2309 w 2309"/>
                <a:gd name="connsiteY2" fmla="*/ 0 h 4723"/>
                <a:gd name="connsiteX3" fmla="*/ 595 w 2309"/>
                <a:gd name="connsiteY3" fmla="*/ 2858 h 4723"/>
                <a:gd name="connsiteX4" fmla="*/ 1738 w 2309"/>
                <a:gd name="connsiteY4" fmla="*/ 4572 h 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9" h="4723">
                  <a:moveTo>
                    <a:pt x="1738" y="4572"/>
                  </a:moveTo>
                  <a:cubicBezTo>
                    <a:pt x="2309" y="4572"/>
                    <a:pt x="2309" y="3429"/>
                    <a:pt x="2309" y="2858"/>
                  </a:cubicBezTo>
                  <a:cubicBezTo>
                    <a:pt x="2309" y="1714"/>
                    <a:pt x="2309" y="1143"/>
                    <a:pt x="2309" y="0"/>
                  </a:cubicBezTo>
                  <a:cubicBezTo>
                    <a:pt x="1738" y="1143"/>
                    <a:pt x="1166" y="1714"/>
                    <a:pt x="595" y="2858"/>
                  </a:cubicBezTo>
                  <a:cubicBezTo>
                    <a:pt x="-548" y="4000"/>
                    <a:pt x="23" y="5143"/>
                    <a:pt x="1738" y="4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6" name="Dowolny kształt: kształt 725">
              <a:extLst>
                <a:ext uri="{FF2B5EF4-FFF2-40B4-BE49-F238E27FC236}">
                  <a16:creationId xmlns:a16="http://schemas.microsoft.com/office/drawing/2014/main" id="{FB32000F-7C0E-479C-978D-D6FDF71D86B2}"/>
                </a:ext>
              </a:extLst>
            </p:cNvPr>
            <p:cNvSpPr/>
            <p:nvPr/>
          </p:nvSpPr>
          <p:spPr>
            <a:xfrm>
              <a:off x="10392336" y="4203743"/>
              <a:ext cx="1714" cy="1143"/>
            </a:xfrm>
            <a:custGeom>
              <a:avLst/>
              <a:gdLst>
                <a:gd name="connsiteX0" fmla="*/ 0 w 1714"/>
                <a:gd name="connsiteY0" fmla="*/ 571 h 1143"/>
                <a:gd name="connsiteX1" fmla="*/ 1714 w 1714"/>
                <a:gd name="connsiteY1" fmla="*/ 1143 h 1143"/>
                <a:gd name="connsiteX2" fmla="*/ 1714 w 1714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143">
                  <a:moveTo>
                    <a:pt x="0" y="571"/>
                  </a:moveTo>
                  <a:lnTo>
                    <a:pt x="1714" y="1143"/>
                  </a:lnTo>
                  <a:lnTo>
                    <a:pt x="1714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7" name="Dowolny kształt: kształt 726">
              <a:extLst>
                <a:ext uri="{FF2B5EF4-FFF2-40B4-BE49-F238E27FC236}">
                  <a16:creationId xmlns:a16="http://schemas.microsoft.com/office/drawing/2014/main" id="{AE778E24-AAD5-427B-9337-240A891911C7}"/>
                </a:ext>
              </a:extLst>
            </p:cNvPr>
            <p:cNvSpPr/>
            <p:nvPr/>
          </p:nvSpPr>
          <p:spPr>
            <a:xfrm>
              <a:off x="9940637" y="4222602"/>
              <a:ext cx="3071" cy="4571"/>
            </a:xfrm>
            <a:custGeom>
              <a:avLst/>
              <a:gdLst>
                <a:gd name="connsiteX0" fmla="*/ 1929 w 3071"/>
                <a:gd name="connsiteY0" fmla="*/ 0 h 4571"/>
                <a:gd name="connsiteX1" fmla="*/ 214 w 3071"/>
                <a:gd name="connsiteY1" fmla="*/ 2858 h 4571"/>
                <a:gd name="connsiteX2" fmla="*/ 1357 w 3071"/>
                <a:gd name="connsiteY2" fmla="*/ 4572 h 4571"/>
                <a:gd name="connsiteX3" fmla="*/ 3072 w 3071"/>
                <a:gd name="connsiteY3" fmla="*/ 1143 h 4571"/>
                <a:gd name="connsiteX4" fmla="*/ 1929 w 3071"/>
                <a:gd name="connsiteY4" fmla="*/ 0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1" h="4571">
                  <a:moveTo>
                    <a:pt x="1929" y="0"/>
                  </a:moveTo>
                  <a:cubicBezTo>
                    <a:pt x="214" y="572"/>
                    <a:pt x="-357" y="1714"/>
                    <a:pt x="214" y="2858"/>
                  </a:cubicBezTo>
                  <a:cubicBezTo>
                    <a:pt x="214" y="3429"/>
                    <a:pt x="786" y="4001"/>
                    <a:pt x="1357" y="4572"/>
                  </a:cubicBezTo>
                  <a:cubicBezTo>
                    <a:pt x="1929" y="3429"/>
                    <a:pt x="2500" y="2286"/>
                    <a:pt x="3072" y="1143"/>
                  </a:cubicBezTo>
                  <a:cubicBezTo>
                    <a:pt x="2500" y="572"/>
                    <a:pt x="1929" y="0"/>
                    <a:pt x="19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8" name="Dowolny kształt: kształt 727">
              <a:extLst>
                <a:ext uri="{FF2B5EF4-FFF2-40B4-BE49-F238E27FC236}">
                  <a16:creationId xmlns:a16="http://schemas.microsoft.com/office/drawing/2014/main" id="{A2A1179F-84C9-4CDA-AC28-0E267E9EDC36}"/>
                </a:ext>
              </a:extLst>
            </p:cNvPr>
            <p:cNvSpPr/>
            <p:nvPr/>
          </p:nvSpPr>
          <p:spPr>
            <a:xfrm>
              <a:off x="10473489" y="4245462"/>
              <a:ext cx="3429" cy="1714"/>
            </a:xfrm>
            <a:custGeom>
              <a:avLst/>
              <a:gdLst>
                <a:gd name="connsiteX0" fmla="*/ 1715 w 3429"/>
                <a:gd name="connsiteY0" fmla="*/ 0 h 1714"/>
                <a:gd name="connsiteX1" fmla="*/ 0 w 3429"/>
                <a:gd name="connsiteY1" fmla="*/ 572 h 1714"/>
                <a:gd name="connsiteX2" fmla="*/ 1715 w 3429"/>
                <a:gd name="connsiteY2" fmla="*/ 1714 h 1714"/>
                <a:gd name="connsiteX3" fmla="*/ 3429 w 3429"/>
                <a:gd name="connsiteY3" fmla="*/ 1143 h 1714"/>
                <a:gd name="connsiteX4" fmla="*/ 1715 w 3429"/>
                <a:gd name="connsiteY4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" h="1714">
                  <a:moveTo>
                    <a:pt x="1715" y="0"/>
                  </a:moveTo>
                  <a:cubicBezTo>
                    <a:pt x="1143" y="0"/>
                    <a:pt x="572" y="572"/>
                    <a:pt x="0" y="572"/>
                  </a:cubicBezTo>
                  <a:cubicBezTo>
                    <a:pt x="572" y="1143"/>
                    <a:pt x="1143" y="1714"/>
                    <a:pt x="1715" y="1714"/>
                  </a:cubicBezTo>
                  <a:cubicBezTo>
                    <a:pt x="2286" y="1714"/>
                    <a:pt x="2858" y="1143"/>
                    <a:pt x="3429" y="1143"/>
                  </a:cubicBezTo>
                  <a:cubicBezTo>
                    <a:pt x="2286" y="572"/>
                    <a:pt x="2286" y="0"/>
                    <a:pt x="1715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9" name="Dowolny kształt: kształt 728">
              <a:extLst>
                <a:ext uri="{FF2B5EF4-FFF2-40B4-BE49-F238E27FC236}">
                  <a16:creationId xmlns:a16="http://schemas.microsoft.com/office/drawing/2014/main" id="{CE5A0204-85A9-4F56-A762-9ABAE522FCD4}"/>
                </a:ext>
              </a:extLst>
            </p:cNvPr>
            <p:cNvSpPr/>
            <p:nvPr/>
          </p:nvSpPr>
          <p:spPr>
            <a:xfrm>
              <a:off x="10453486" y="4259727"/>
              <a:ext cx="2286" cy="2309"/>
            </a:xfrm>
            <a:custGeom>
              <a:avLst/>
              <a:gdLst>
                <a:gd name="connsiteX0" fmla="*/ 0 w 2286"/>
                <a:gd name="connsiteY0" fmla="*/ 1737 h 2309"/>
                <a:gd name="connsiteX1" fmla="*/ 1715 w 2286"/>
                <a:gd name="connsiteY1" fmla="*/ 2309 h 2309"/>
                <a:gd name="connsiteX2" fmla="*/ 2286 w 2286"/>
                <a:gd name="connsiteY2" fmla="*/ 595 h 2309"/>
                <a:gd name="connsiteX3" fmla="*/ 0 w 2286"/>
                <a:gd name="connsiteY3" fmla="*/ 1737 h 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" h="2309">
                  <a:moveTo>
                    <a:pt x="0" y="1737"/>
                  </a:moveTo>
                  <a:cubicBezTo>
                    <a:pt x="0" y="1737"/>
                    <a:pt x="1143" y="2309"/>
                    <a:pt x="1715" y="2309"/>
                  </a:cubicBezTo>
                  <a:cubicBezTo>
                    <a:pt x="1715" y="2309"/>
                    <a:pt x="2286" y="1166"/>
                    <a:pt x="2286" y="595"/>
                  </a:cubicBezTo>
                  <a:cubicBezTo>
                    <a:pt x="1143" y="-548"/>
                    <a:pt x="0" y="23"/>
                    <a:pt x="0" y="1737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0" name="Dowolny kształt: kształt 729">
              <a:extLst>
                <a:ext uri="{FF2B5EF4-FFF2-40B4-BE49-F238E27FC236}">
                  <a16:creationId xmlns:a16="http://schemas.microsoft.com/office/drawing/2014/main" id="{BD594EDF-8507-44B0-85D7-80EE1689F067}"/>
                </a:ext>
              </a:extLst>
            </p:cNvPr>
            <p:cNvSpPr/>
            <p:nvPr/>
          </p:nvSpPr>
          <p:spPr>
            <a:xfrm>
              <a:off x="10588361" y="4279181"/>
              <a:ext cx="2285" cy="3429"/>
            </a:xfrm>
            <a:custGeom>
              <a:avLst/>
              <a:gdLst>
                <a:gd name="connsiteX0" fmla="*/ 0 w 2285"/>
                <a:gd name="connsiteY0" fmla="*/ 1715 h 3429"/>
                <a:gd name="connsiteX1" fmla="*/ 1143 w 2285"/>
                <a:gd name="connsiteY1" fmla="*/ 3429 h 3429"/>
                <a:gd name="connsiteX2" fmla="*/ 2286 w 2285"/>
                <a:gd name="connsiteY2" fmla="*/ 1715 h 3429"/>
                <a:gd name="connsiteX3" fmla="*/ 0 w 2285"/>
                <a:gd name="connsiteY3" fmla="*/ 1715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5" h="3429">
                  <a:moveTo>
                    <a:pt x="0" y="1715"/>
                  </a:moveTo>
                  <a:cubicBezTo>
                    <a:pt x="0" y="2286"/>
                    <a:pt x="571" y="2858"/>
                    <a:pt x="1143" y="3429"/>
                  </a:cubicBezTo>
                  <a:cubicBezTo>
                    <a:pt x="1714" y="2858"/>
                    <a:pt x="1714" y="2286"/>
                    <a:pt x="2286" y="1715"/>
                  </a:cubicBezTo>
                  <a:cubicBezTo>
                    <a:pt x="1714" y="-572"/>
                    <a:pt x="571" y="-572"/>
                    <a:pt x="0" y="1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1" name="Dowolny kształt: kształt 730">
              <a:extLst>
                <a:ext uri="{FF2B5EF4-FFF2-40B4-BE49-F238E27FC236}">
                  <a16:creationId xmlns:a16="http://schemas.microsoft.com/office/drawing/2014/main" id="{4F27698F-191E-4402-AD20-64D807D5578B}"/>
                </a:ext>
              </a:extLst>
            </p:cNvPr>
            <p:cNvSpPr/>
            <p:nvPr/>
          </p:nvSpPr>
          <p:spPr>
            <a:xfrm>
              <a:off x="7146788" y="4357477"/>
              <a:ext cx="571" cy="571"/>
            </a:xfrm>
            <a:custGeom>
              <a:avLst/>
              <a:gdLst>
                <a:gd name="connsiteX0" fmla="*/ 572 w 571"/>
                <a:gd name="connsiteY0" fmla="*/ 571 h 571"/>
                <a:gd name="connsiteX1" fmla="*/ 572 w 571"/>
                <a:gd name="connsiteY1" fmla="*/ 571 h 571"/>
                <a:gd name="connsiteX2" fmla="*/ 0 w 571"/>
                <a:gd name="connsiteY2" fmla="*/ 0 h 571"/>
                <a:gd name="connsiteX3" fmla="*/ 0 w 571"/>
                <a:gd name="connsiteY3" fmla="*/ 571 h 571"/>
                <a:gd name="connsiteX4" fmla="*/ 572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571"/>
                  </a:moveTo>
                  <a:cubicBezTo>
                    <a:pt x="572" y="0"/>
                    <a:pt x="572" y="0"/>
                    <a:pt x="572" y="57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571"/>
                    <a:pt x="572" y="571"/>
                    <a:pt x="572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2" name="Dowolny kształt: kształt 731">
              <a:extLst>
                <a:ext uri="{FF2B5EF4-FFF2-40B4-BE49-F238E27FC236}">
                  <a16:creationId xmlns:a16="http://schemas.microsoft.com/office/drawing/2014/main" id="{12B2FB64-21AE-48A5-8094-F2D99E489E6B}"/>
                </a:ext>
              </a:extLst>
            </p:cNvPr>
            <p:cNvSpPr/>
            <p:nvPr/>
          </p:nvSpPr>
          <p:spPr>
            <a:xfrm>
              <a:off x="7147359" y="4357908"/>
              <a:ext cx="8572" cy="4328"/>
            </a:xfrm>
            <a:custGeom>
              <a:avLst/>
              <a:gdLst>
                <a:gd name="connsiteX0" fmla="*/ 8573 w 8572"/>
                <a:gd name="connsiteY0" fmla="*/ 4141 h 4328"/>
                <a:gd name="connsiteX1" fmla="*/ 0 w 8572"/>
                <a:gd name="connsiteY1" fmla="*/ 140 h 4328"/>
                <a:gd name="connsiteX2" fmla="*/ 8573 w 8572"/>
                <a:gd name="connsiteY2" fmla="*/ 4141 h 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" h="4328">
                  <a:moveTo>
                    <a:pt x="8573" y="4141"/>
                  </a:moveTo>
                  <a:cubicBezTo>
                    <a:pt x="6858" y="712"/>
                    <a:pt x="3429" y="-431"/>
                    <a:pt x="0" y="140"/>
                  </a:cubicBezTo>
                  <a:cubicBezTo>
                    <a:pt x="1714" y="4141"/>
                    <a:pt x="5143" y="4712"/>
                    <a:pt x="8573" y="414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3" name="Dowolny kształt: kształt 732">
              <a:extLst>
                <a:ext uri="{FF2B5EF4-FFF2-40B4-BE49-F238E27FC236}">
                  <a16:creationId xmlns:a16="http://schemas.microsoft.com/office/drawing/2014/main" id="{DDE5C89F-EFF7-40A1-8007-E64B2C5E0268}"/>
                </a:ext>
              </a:extLst>
            </p:cNvPr>
            <p:cNvSpPr/>
            <p:nvPr/>
          </p:nvSpPr>
          <p:spPr>
            <a:xfrm>
              <a:off x="10157449" y="4372447"/>
              <a:ext cx="4571" cy="3889"/>
            </a:xfrm>
            <a:custGeom>
              <a:avLst/>
              <a:gdLst>
                <a:gd name="connsiteX0" fmla="*/ 1714 w 4571"/>
                <a:gd name="connsiteY0" fmla="*/ 460 h 3889"/>
                <a:gd name="connsiteX1" fmla="*/ 0 w 4571"/>
                <a:gd name="connsiteY1" fmla="*/ 3889 h 3889"/>
                <a:gd name="connsiteX2" fmla="*/ 3429 w 4571"/>
                <a:gd name="connsiteY2" fmla="*/ 3889 h 3889"/>
                <a:gd name="connsiteX3" fmla="*/ 4572 w 4571"/>
                <a:gd name="connsiteY3" fmla="*/ 2175 h 3889"/>
                <a:gd name="connsiteX4" fmla="*/ 1714 w 4571"/>
                <a:gd name="connsiteY4" fmla="*/ 460 h 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1" h="3889">
                  <a:moveTo>
                    <a:pt x="1714" y="460"/>
                  </a:moveTo>
                  <a:cubicBezTo>
                    <a:pt x="572" y="1032"/>
                    <a:pt x="572" y="2746"/>
                    <a:pt x="0" y="3889"/>
                  </a:cubicBezTo>
                  <a:cubicBezTo>
                    <a:pt x="1143" y="3889"/>
                    <a:pt x="2286" y="3889"/>
                    <a:pt x="3429" y="3889"/>
                  </a:cubicBezTo>
                  <a:cubicBezTo>
                    <a:pt x="4001" y="3889"/>
                    <a:pt x="4572" y="2746"/>
                    <a:pt x="4572" y="2175"/>
                  </a:cubicBezTo>
                  <a:cubicBezTo>
                    <a:pt x="4572" y="460"/>
                    <a:pt x="2858" y="-683"/>
                    <a:pt x="1714" y="46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4" name="Dowolny kształt: kształt 733">
              <a:extLst>
                <a:ext uri="{FF2B5EF4-FFF2-40B4-BE49-F238E27FC236}">
                  <a16:creationId xmlns:a16="http://schemas.microsoft.com/office/drawing/2014/main" id="{AD8974B7-9536-4229-BE2C-83BF3487F134}"/>
                </a:ext>
              </a:extLst>
            </p:cNvPr>
            <p:cNvSpPr/>
            <p:nvPr/>
          </p:nvSpPr>
          <p:spPr>
            <a:xfrm>
              <a:off x="10156306" y="4375764"/>
              <a:ext cx="1143" cy="1714"/>
            </a:xfrm>
            <a:custGeom>
              <a:avLst/>
              <a:gdLst>
                <a:gd name="connsiteX0" fmla="*/ 0 w 1143"/>
                <a:gd name="connsiteY0" fmla="*/ 1715 h 1714"/>
                <a:gd name="connsiteX1" fmla="*/ 1143 w 1143"/>
                <a:gd name="connsiteY1" fmla="*/ 572 h 1714"/>
                <a:gd name="connsiteX2" fmla="*/ 1143 w 1143"/>
                <a:gd name="connsiteY2" fmla="*/ 0 h 1714"/>
                <a:gd name="connsiteX3" fmla="*/ 572 w 1143"/>
                <a:gd name="connsiteY3" fmla="*/ 0 h 1714"/>
                <a:gd name="connsiteX4" fmla="*/ 0 w 1143"/>
                <a:gd name="connsiteY4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714">
                  <a:moveTo>
                    <a:pt x="0" y="1715"/>
                  </a:moveTo>
                  <a:cubicBezTo>
                    <a:pt x="572" y="1143"/>
                    <a:pt x="572" y="1143"/>
                    <a:pt x="1143" y="572"/>
                  </a:cubicBezTo>
                  <a:cubicBezTo>
                    <a:pt x="1143" y="572"/>
                    <a:pt x="1143" y="572"/>
                    <a:pt x="1143" y="0"/>
                  </a:cubicBezTo>
                  <a:cubicBezTo>
                    <a:pt x="1143" y="0"/>
                    <a:pt x="572" y="0"/>
                    <a:pt x="572" y="0"/>
                  </a:cubicBezTo>
                  <a:cubicBezTo>
                    <a:pt x="572" y="572"/>
                    <a:pt x="0" y="1143"/>
                    <a:pt x="0" y="1715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5" name="Dowolny kształt: kształt 734">
              <a:extLst>
                <a:ext uri="{FF2B5EF4-FFF2-40B4-BE49-F238E27FC236}">
                  <a16:creationId xmlns:a16="http://schemas.microsoft.com/office/drawing/2014/main" id="{C7E8B9CF-C881-40DA-9059-AF16C1680104}"/>
                </a:ext>
              </a:extLst>
            </p:cNvPr>
            <p:cNvSpPr/>
            <p:nvPr/>
          </p:nvSpPr>
          <p:spPr>
            <a:xfrm>
              <a:off x="10154592" y="4378051"/>
              <a:ext cx="1714" cy="3428"/>
            </a:xfrm>
            <a:custGeom>
              <a:avLst/>
              <a:gdLst>
                <a:gd name="connsiteX0" fmla="*/ 572 w 1714"/>
                <a:gd name="connsiteY0" fmla="*/ 3429 h 3428"/>
                <a:gd name="connsiteX1" fmla="*/ 1714 w 1714"/>
                <a:gd name="connsiteY1" fmla="*/ 0 h 3428"/>
                <a:gd name="connsiteX2" fmla="*/ 0 w 1714"/>
                <a:gd name="connsiteY2" fmla="*/ 1714 h 3428"/>
                <a:gd name="connsiteX3" fmla="*/ 572 w 1714"/>
                <a:gd name="connsiteY3" fmla="*/ 3429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" h="3428">
                  <a:moveTo>
                    <a:pt x="572" y="3429"/>
                  </a:moveTo>
                  <a:cubicBezTo>
                    <a:pt x="1143" y="2286"/>
                    <a:pt x="1143" y="1143"/>
                    <a:pt x="1714" y="0"/>
                  </a:cubicBezTo>
                  <a:cubicBezTo>
                    <a:pt x="1143" y="571"/>
                    <a:pt x="572" y="1143"/>
                    <a:pt x="0" y="1714"/>
                  </a:cubicBezTo>
                  <a:cubicBezTo>
                    <a:pt x="0" y="1714"/>
                    <a:pt x="572" y="2858"/>
                    <a:pt x="572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6" name="Dowolny kształt: kształt 735">
              <a:extLst>
                <a:ext uri="{FF2B5EF4-FFF2-40B4-BE49-F238E27FC236}">
                  <a16:creationId xmlns:a16="http://schemas.microsoft.com/office/drawing/2014/main" id="{517DD9D0-6737-48D9-B5F2-3A253496CEBF}"/>
                </a:ext>
              </a:extLst>
            </p:cNvPr>
            <p:cNvSpPr/>
            <p:nvPr/>
          </p:nvSpPr>
          <p:spPr>
            <a:xfrm>
              <a:off x="11047123" y="4418056"/>
              <a:ext cx="2438" cy="3643"/>
            </a:xfrm>
            <a:custGeom>
              <a:avLst/>
              <a:gdLst>
                <a:gd name="connsiteX0" fmla="*/ 152 w 2438"/>
                <a:gd name="connsiteY0" fmla="*/ 1714 h 3643"/>
                <a:gd name="connsiteX1" fmla="*/ 1867 w 2438"/>
                <a:gd name="connsiteY1" fmla="*/ 3429 h 3643"/>
                <a:gd name="connsiteX2" fmla="*/ 2438 w 2438"/>
                <a:gd name="connsiteY2" fmla="*/ 1714 h 3643"/>
                <a:gd name="connsiteX3" fmla="*/ 1295 w 2438"/>
                <a:gd name="connsiteY3" fmla="*/ 0 h 3643"/>
                <a:gd name="connsiteX4" fmla="*/ 152 w 2438"/>
                <a:gd name="connsiteY4" fmla="*/ 1714 h 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" h="3643">
                  <a:moveTo>
                    <a:pt x="152" y="1714"/>
                  </a:moveTo>
                  <a:cubicBezTo>
                    <a:pt x="-419" y="3429"/>
                    <a:pt x="723" y="4001"/>
                    <a:pt x="1867" y="3429"/>
                  </a:cubicBezTo>
                  <a:cubicBezTo>
                    <a:pt x="2438" y="3429"/>
                    <a:pt x="2438" y="2286"/>
                    <a:pt x="2438" y="1714"/>
                  </a:cubicBezTo>
                  <a:cubicBezTo>
                    <a:pt x="1867" y="1143"/>
                    <a:pt x="1867" y="571"/>
                    <a:pt x="1295" y="0"/>
                  </a:cubicBezTo>
                  <a:cubicBezTo>
                    <a:pt x="723" y="571"/>
                    <a:pt x="152" y="1143"/>
                    <a:pt x="152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5D1AA830-1480-4023-8621-F215BCD5EA55}"/>
                </a:ext>
              </a:extLst>
            </p:cNvPr>
            <p:cNvSpPr/>
            <p:nvPr/>
          </p:nvSpPr>
          <p:spPr>
            <a:xfrm>
              <a:off x="10071724" y="4429486"/>
              <a:ext cx="3429" cy="1714"/>
            </a:xfrm>
            <a:custGeom>
              <a:avLst/>
              <a:gdLst>
                <a:gd name="connsiteX0" fmla="*/ 1714 w 3429"/>
                <a:gd name="connsiteY0" fmla="*/ 0 h 1714"/>
                <a:gd name="connsiteX1" fmla="*/ 0 w 3429"/>
                <a:gd name="connsiteY1" fmla="*/ 571 h 1714"/>
                <a:gd name="connsiteX2" fmla="*/ 1714 w 3429"/>
                <a:gd name="connsiteY2" fmla="*/ 1714 h 1714"/>
                <a:gd name="connsiteX3" fmla="*/ 3429 w 3429"/>
                <a:gd name="connsiteY3" fmla="*/ 1143 h 1714"/>
                <a:gd name="connsiteX4" fmla="*/ 1714 w 3429"/>
                <a:gd name="connsiteY4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" h="1714">
                  <a:moveTo>
                    <a:pt x="1714" y="0"/>
                  </a:moveTo>
                  <a:cubicBezTo>
                    <a:pt x="1143" y="0"/>
                    <a:pt x="572" y="571"/>
                    <a:pt x="0" y="571"/>
                  </a:cubicBezTo>
                  <a:cubicBezTo>
                    <a:pt x="572" y="1143"/>
                    <a:pt x="1143" y="1714"/>
                    <a:pt x="1714" y="1714"/>
                  </a:cubicBezTo>
                  <a:cubicBezTo>
                    <a:pt x="2286" y="1714"/>
                    <a:pt x="2858" y="1143"/>
                    <a:pt x="3429" y="1143"/>
                  </a:cubicBezTo>
                  <a:cubicBezTo>
                    <a:pt x="2858" y="1143"/>
                    <a:pt x="2286" y="571"/>
                    <a:pt x="1714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4B4DB170-2184-4FD4-9502-A2880193E4E3}"/>
                </a:ext>
              </a:extLst>
            </p:cNvPr>
            <p:cNvSpPr/>
            <p:nvPr/>
          </p:nvSpPr>
          <p:spPr>
            <a:xfrm>
              <a:off x="10489491" y="4473491"/>
              <a:ext cx="2285" cy="3577"/>
            </a:xfrm>
            <a:custGeom>
              <a:avLst/>
              <a:gdLst>
                <a:gd name="connsiteX0" fmla="*/ 0 w 2285"/>
                <a:gd name="connsiteY0" fmla="*/ 1143 h 3577"/>
                <a:gd name="connsiteX1" fmla="*/ 1714 w 2285"/>
                <a:gd name="connsiteY1" fmla="*/ 3429 h 3577"/>
                <a:gd name="connsiteX2" fmla="*/ 2286 w 2285"/>
                <a:gd name="connsiteY2" fmla="*/ 1714 h 3577"/>
                <a:gd name="connsiteX3" fmla="*/ 1143 w 2285"/>
                <a:gd name="connsiteY3" fmla="*/ 0 h 3577"/>
                <a:gd name="connsiteX4" fmla="*/ 0 w 2285"/>
                <a:gd name="connsiteY4" fmla="*/ 1143 h 3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5" h="3577">
                  <a:moveTo>
                    <a:pt x="0" y="1143"/>
                  </a:moveTo>
                  <a:cubicBezTo>
                    <a:pt x="0" y="2858"/>
                    <a:pt x="571" y="4001"/>
                    <a:pt x="1714" y="3429"/>
                  </a:cubicBezTo>
                  <a:cubicBezTo>
                    <a:pt x="2286" y="3429"/>
                    <a:pt x="2286" y="2286"/>
                    <a:pt x="2286" y="1714"/>
                  </a:cubicBezTo>
                  <a:cubicBezTo>
                    <a:pt x="1714" y="1143"/>
                    <a:pt x="1714" y="571"/>
                    <a:pt x="1143" y="0"/>
                  </a:cubicBezTo>
                  <a:cubicBezTo>
                    <a:pt x="571" y="0"/>
                    <a:pt x="0" y="571"/>
                    <a:pt x="0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745B44D5-9F1B-48B3-B272-57265E7F804D}"/>
                </a:ext>
              </a:extLst>
            </p:cNvPr>
            <p:cNvSpPr/>
            <p:nvPr/>
          </p:nvSpPr>
          <p:spPr>
            <a:xfrm>
              <a:off x="10999840" y="4479206"/>
              <a:ext cx="1714" cy="2285"/>
            </a:xfrm>
            <a:custGeom>
              <a:avLst/>
              <a:gdLst>
                <a:gd name="connsiteX0" fmla="*/ 572 w 1714"/>
                <a:gd name="connsiteY0" fmla="*/ 0 h 2285"/>
                <a:gd name="connsiteX1" fmla="*/ 0 w 1714"/>
                <a:gd name="connsiteY1" fmla="*/ 1714 h 2285"/>
                <a:gd name="connsiteX2" fmla="*/ 1143 w 1714"/>
                <a:gd name="connsiteY2" fmla="*/ 2286 h 2285"/>
                <a:gd name="connsiteX3" fmla="*/ 1715 w 1714"/>
                <a:gd name="connsiteY3" fmla="*/ 571 h 2285"/>
                <a:gd name="connsiteX4" fmla="*/ 572 w 1714"/>
                <a:gd name="connsiteY4" fmla="*/ 0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2285">
                  <a:moveTo>
                    <a:pt x="572" y="0"/>
                  </a:moveTo>
                  <a:cubicBezTo>
                    <a:pt x="572" y="571"/>
                    <a:pt x="0" y="1143"/>
                    <a:pt x="0" y="1714"/>
                  </a:cubicBezTo>
                  <a:cubicBezTo>
                    <a:pt x="0" y="1714"/>
                    <a:pt x="572" y="2286"/>
                    <a:pt x="1143" y="2286"/>
                  </a:cubicBezTo>
                  <a:cubicBezTo>
                    <a:pt x="1143" y="1714"/>
                    <a:pt x="1715" y="1143"/>
                    <a:pt x="1715" y="571"/>
                  </a:cubicBezTo>
                  <a:cubicBezTo>
                    <a:pt x="1715" y="571"/>
                    <a:pt x="1143" y="571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0" name="Dowolny kształt: kształt 739">
              <a:extLst>
                <a:ext uri="{FF2B5EF4-FFF2-40B4-BE49-F238E27FC236}">
                  <a16:creationId xmlns:a16="http://schemas.microsoft.com/office/drawing/2014/main" id="{AF48C14E-CFDF-48FA-B2E2-831995789D27}"/>
                </a:ext>
              </a:extLst>
            </p:cNvPr>
            <p:cNvSpPr/>
            <p:nvPr/>
          </p:nvSpPr>
          <p:spPr>
            <a:xfrm>
              <a:off x="10460916" y="4490064"/>
              <a:ext cx="2285" cy="2286"/>
            </a:xfrm>
            <a:custGeom>
              <a:avLst/>
              <a:gdLst>
                <a:gd name="connsiteX0" fmla="*/ 571 w 2285"/>
                <a:gd name="connsiteY0" fmla="*/ 2286 h 2286"/>
                <a:gd name="connsiteX1" fmla="*/ 2286 w 2285"/>
                <a:gd name="connsiteY1" fmla="*/ 1715 h 2286"/>
                <a:gd name="connsiteX2" fmla="*/ 1714 w 2285"/>
                <a:gd name="connsiteY2" fmla="*/ 0 h 2286"/>
                <a:gd name="connsiteX3" fmla="*/ 0 w 2285"/>
                <a:gd name="connsiteY3" fmla="*/ 572 h 2286"/>
                <a:gd name="connsiteX4" fmla="*/ 571 w 2285"/>
                <a:gd name="connsiteY4" fmla="*/ 2286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5" h="2286">
                  <a:moveTo>
                    <a:pt x="571" y="2286"/>
                  </a:moveTo>
                  <a:cubicBezTo>
                    <a:pt x="1143" y="2286"/>
                    <a:pt x="2286" y="1715"/>
                    <a:pt x="2286" y="1715"/>
                  </a:cubicBezTo>
                  <a:cubicBezTo>
                    <a:pt x="2286" y="1143"/>
                    <a:pt x="1714" y="572"/>
                    <a:pt x="1714" y="0"/>
                  </a:cubicBezTo>
                  <a:cubicBezTo>
                    <a:pt x="1143" y="0"/>
                    <a:pt x="0" y="572"/>
                    <a:pt x="0" y="572"/>
                  </a:cubicBezTo>
                  <a:cubicBezTo>
                    <a:pt x="571" y="572"/>
                    <a:pt x="571" y="1715"/>
                    <a:pt x="571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1" name="Dowolny kształt: kształt 740">
              <a:extLst>
                <a:ext uri="{FF2B5EF4-FFF2-40B4-BE49-F238E27FC236}">
                  <a16:creationId xmlns:a16="http://schemas.microsoft.com/office/drawing/2014/main" id="{3CD183A3-9A96-4FFB-8D92-FDFC8A24A0E6}"/>
                </a:ext>
              </a:extLst>
            </p:cNvPr>
            <p:cNvSpPr/>
            <p:nvPr/>
          </p:nvSpPr>
          <p:spPr>
            <a:xfrm>
              <a:off x="10519888" y="4538071"/>
              <a:ext cx="3321" cy="2286"/>
            </a:xfrm>
            <a:custGeom>
              <a:avLst/>
              <a:gdLst>
                <a:gd name="connsiteX0" fmla="*/ 1035 w 3321"/>
                <a:gd name="connsiteY0" fmla="*/ 0 h 2286"/>
                <a:gd name="connsiteX1" fmla="*/ 1607 w 3321"/>
                <a:gd name="connsiteY1" fmla="*/ 2286 h 2286"/>
                <a:gd name="connsiteX2" fmla="*/ 3321 w 3321"/>
                <a:gd name="connsiteY2" fmla="*/ 1714 h 2286"/>
                <a:gd name="connsiteX3" fmla="*/ 2750 w 3321"/>
                <a:gd name="connsiteY3" fmla="*/ 0 h 2286"/>
                <a:gd name="connsiteX4" fmla="*/ 1035 w 3321"/>
                <a:gd name="connsiteY4" fmla="*/ 0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1" h="2286">
                  <a:moveTo>
                    <a:pt x="1035" y="0"/>
                  </a:moveTo>
                  <a:cubicBezTo>
                    <a:pt x="-679" y="1143"/>
                    <a:pt x="-108" y="2286"/>
                    <a:pt x="1607" y="2286"/>
                  </a:cubicBezTo>
                  <a:cubicBezTo>
                    <a:pt x="2178" y="2286"/>
                    <a:pt x="2750" y="1714"/>
                    <a:pt x="3321" y="1714"/>
                  </a:cubicBezTo>
                  <a:cubicBezTo>
                    <a:pt x="3321" y="1143"/>
                    <a:pt x="3321" y="571"/>
                    <a:pt x="2750" y="0"/>
                  </a:cubicBezTo>
                  <a:cubicBezTo>
                    <a:pt x="2750" y="0"/>
                    <a:pt x="1607" y="0"/>
                    <a:pt x="1035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5B5F6970-8A33-4273-9E63-DFF95D0547D0}"/>
                </a:ext>
              </a:extLst>
            </p:cNvPr>
            <p:cNvSpPr/>
            <p:nvPr/>
          </p:nvSpPr>
          <p:spPr>
            <a:xfrm>
              <a:off x="10506636" y="4584934"/>
              <a:ext cx="4571" cy="3452"/>
            </a:xfrm>
            <a:custGeom>
              <a:avLst/>
              <a:gdLst>
                <a:gd name="connsiteX0" fmla="*/ 2858 w 4571"/>
                <a:gd name="connsiteY0" fmla="*/ 2858 h 3452"/>
                <a:gd name="connsiteX1" fmla="*/ 4572 w 4571"/>
                <a:gd name="connsiteY1" fmla="*/ 0 h 3452"/>
                <a:gd name="connsiteX2" fmla="*/ 1143 w 4571"/>
                <a:gd name="connsiteY2" fmla="*/ 0 h 3452"/>
                <a:gd name="connsiteX3" fmla="*/ 0 w 4571"/>
                <a:gd name="connsiteY3" fmla="*/ 1714 h 3452"/>
                <a:gd name="connsiteX4" fmla="*/ 2858 w 4571"/>
                <a:gd name="connsiteY4" fmla="*/ 2858 h 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1" h="3452">
                  <a:moveTo>
                    <a:pt x="2858" y="2858"/>
                  </a:moveTo>
                  <a:cubicBezTo>
                    <a:pt x="3429" y="2286"/>
                    <a:pt x="4000" y="1143"/>
                    <a:pt x="4572" y="0"/>
                  </a:cubicBezTo>
                  <a:cubicBezTo>
                    <a:pt x="3429" y="0"/>
                    <a:pt x="2286" y="0"/>
                    <a:pt x="1143" y="0"/>
                  </a:cubicBezTo>
                  <a:cubicBezTo>
                    <a:pt x="571" y="0"/>
                    <a:pt x="0" y="1143"/>
                    <a:pt x="0" y="1714"/>
                  </a:cubicBezTo>
                  <a:cubicBezTo>
                    <a:pt x="0" y="3429"/>
                    <a:pt x="1714" y="4001"/>
                    <a:pt x="2858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C1909383-5D10-4328-B78F-8B207E256B4E}"/>
                </a:ext>
              </a:extLst>
            </p:cNvPr>
            <p:cNvSpPr/>
            <p:nvPr/>
          </p:nvSpPr>
          <p:spPr>
            <a:xfrm>
              <a:off x="8982446" y="4615794"/>
              <a:ext cx="1714" cy="2286"/>
            </a:xfrm>
            <a:custGeom>
              <a:avLst/>
              <a:gdLst>
                <a:gd name="connsiteX0" fmla="*/ 1143 w 1714"/>
                <a:gd name="connsiteY0" fmla="*/ 0 h 2286"/>
                <a:gd name="connsiteX1" fmla="*/ 0 w 1714"/>
                <a:gd name="connsiteY1" fmla="*/ 572 h 2286"/>
                <a:gd name="connsiteX2" fmla="*/ 571 w 1714"/>
                <a:gd name="connsiteY2" fmla="*/ 2286 h 2286"/>
                <a:gd name="connsiteX3" fmla="*/ 1714 w 1714"/>
                <a:gd name="connsiteY3" fmla="*/ 1715 h 2286"/>
                <a:gd name="connsiteX4" fmla="*/ 1143 w 1714"/>
                <a:gd name="connsiteY4" fmla="*/ 0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2286">
                  <a:moveTo>
                    <a:pt x="1143" y="0"/>
                  </a:moveTo>
                  <a:cubicBezTo>
                    <a:pt x="571" y="0"/>
                    <a:pt x="0" y="0"/>
                    <a:pt x="0" y="572"/>
                  </a:cubicBezTo>
                  <a:cubicBezTo>
                    <a:pt x="0" y="1143"/>
                    <a:pt x="0" y="1715"/>
                    <a:pt x="571" y="2286"/>
                  </a:cubicBezTo>
                  <a:cubicBezTo>
                    <a:pt x="1143" y="2286"/>
                    <a:pt x="1143" y="1715"/>
                    <a:pt x="1714" y="1715"/>
                  </a:cubicBezTo>
                  <a:cubicBezTo>
                    <a:pt x="1143" y="1143"/>
                    <a:pt x="1143" y="572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EC919B31-AF05-45FB-A61E-44EC00552FED}"/>
                </a:ext>
              </a:extLst>
            </p:cNvPr>
            <p:cNvSpPr/>
            <p:nvPr/>
          </p:nvSpPr>
          <p:spPr>
            <a:xfrm>
              <a:off x="11377030" y="4710092"/>
              <a:ext cx="2857" cy="3574"/>
            </a:xfrm>
            <a:custGeom>
              <a:avLst/>
              <a:gdLst>
                <a:gd name="connsiteX0" fmla="*/ 2286 w 2857"/>
                <a:gd name="connsiteY0" fmla="*/ 3429 h 3574"/>
                <a:gd name="connsiteX1" fmla="*/ 2858 w 2857"/>
                <a:gd name="connsiteY1" fmla="*/ 1715 h 3574"/>
                <a:gd name="connsiteX2" fmla="*/ 1715 w 2857"/>
                <a:gd name="connsiteY2" fmla="*/ 0 h 3574"/>
                <a:gd name="connsiteX3" fmla="*/ 0 w 2857"/>
                <a:gd name="connsiteY3" fmla="*/ 572 h 3574"/>
                <a:gd name="connsiteX4" fmla="*/ 2286 w 2857"/>
                <a:gd name="connsiteY4" fmla="*/ 3429 h 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574">
                  <a:moveTo>
                    <a:pt x="2286" y="3429"/>
                  </a:moveTo>
                  <a:cubicBezTo>
                    <a:pt x="2858" y="3429"/>
                    <a:pt x="2858" y="2286"/>
                    <a:pt x="2858" y="1715"/>
                  </a:cubicBezTo>
                  <a:cubicBezTo>
                    <a:pt x="2286" y="1143"/>
                    <a:pt x="2286" y="572"/>
                    <a:pt x="1715" y="0"/>
                  </a:cubicBezTo>
                  <a:cubicBezTo>
                    <a:pt x="1143" y="0"/>
                    <a:pt x="572" y="572"/>
                    <a:pt x="0" y="572"/>
                  </a:cubicBezTo>
                  <a:cubicBezTo>
                    <a:pt x="0" y="2858"/>
                    <a:pt x="1143" y="4001"/>
                    <a:pt x="2286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5" name="Dowolny kształt: kształt 744">
              <a:extLst>
                <a:ext uri="{FF2B5EF4-FFF2-40B4-BE49-F238E27FC236}">
                  <a16:creationId xmlns:a16="http://schemas.microsoft.com/office/drawing/2014/main" id="{A9FA3BBD-0383-4E3E-A0B5-1AC3496A04E5}"/>
                </a:ext>
              </a:extLst>
            </p:cNvPr>
            <p:cNvSpPr/>
            <p:nvPr/>
          </p:nvSpPr>
          <p:spPr>
            <a:xfrm>
              <a:off x="11379316" y="4740729"/>
              <a:ext cx="4572" cy="3081"/>
            </a:xfrm>
            <a:custGeom>
              <a:avLst/>
              <a:gdLst>
                <a:gd name="connsiteX0" fmla="*/ 1143 w 4572"/>
                <a:gd name="connsiteY0" fmla="*/ 3082 h 3081"/>
                <a:gd name="connsiteX1" fmla="*/ 4572 w 4572"/>
                <a:gd name="connsiteY1" fmla="*/ 1939 h 3081"/>
                <a:gd name="connsiteX2" fmla="*/ 3429 w 4572"/>
                <a:gd name="connsiteY2" fmla="*/ 224 h 3081"/>
                <a:gd name="connsiteX3" fmla="*/ 0 w 4572"/>
                <a:gd name="connsiteY3" fmla="*/ 1367 h 3081"/>
                <a:gd name="connsiteX4" fmla="*/ 1143 w 4572"/>
                <a:gd name="connsiteY4" fmla="*/ 3082 h 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" h="3081">
                  <a:moveTo>
                    <a:pt x="1143" y="3082"/>
                  </a:moveTo>
                  <a:cubicBezTo>
                    <a:pt x="2286" y="3082"/>
                    <a:pt x="3429" y="2510"/>
                    <a:pt x="4572" y="1939"/>
                  </a:cubicBezTo>
                  <a:cubicBezTo>
                    <a:pt x="4001" y="1367"/>
                    <a:pt x="4001" y="796"/>
                    <a:pt x="3429" y="224"/>
                  </a:cubicBezTo>
                  <a:cubicBezTo>
                    <a:pt x="1715" y="-347"/>
                    <a:pt x="571" y="224"/>
                    <a:pt x="0" y="1367"/>
                  </a:cubicBezTo>
                  <a:cubicBezTo>
                    <a:pt x="0" y="1939"/>
                    <a:pt x="1143" y="3082"/>
                    <a:pt x="1143" y="308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D6D713CD-2416-4E50-A86E-8D9C2C9D49E5}"/>
                </a:ext>
              </a:extLst>
            </p:cNvPr>
            <p:cNvSpPr/>
            <p:nvPr/>
          </p:nvSpPr>
          <p:spPr>
            <a:xfrm>
              <a:off x="11392461" y="4767242"/>
              <a:ext cx="1142" cy="1714"/>
            </a:xfrm>
            <a:custGeom>
              <a:avLst/>
              <a:gdLst>
                <a:gd name="connsiteX0" fmla="*/ 1143 w 1142"/>
                <a:gd name="connsiteY0" fmla="*/ 572 h 1714"/>
                <a:gd name="connsiteX1" fmla="*/ 0 w 1142"/>
                <a:gd name="connsiteY1" fmla="*/ 0 h 1714"/>
                <a:gd name="connsiteX2" fmla="*/ 0 w 1142"/>
                <a:gd name="connsiteY2" fmla="*/ 1715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2" h="1714">
                  <a:moveTo>
                    <a:pt x="1143" y="572"/>
                  </a:moveTo>
                  <a:lnTo>
                    <a:pt x="0" y="0"/>
                  </a:lnTo>
                  <a:lnTo>
                    <a:pt x="0" y="1715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0A965209-1B0C-4DDB-88D7-9F5C3F64E9E5}"/>
                </a:ext>
              </a:extLst>
            </p:cNvPr>
            <p:cNvSpPr/>
            <p:nvPr/>
          </p:nvSpPr>
          <p:spPr>
            <a:xfrm>
              <a:off x="11362528" y="4831822"/>
              <a:ext cx="3858" cy="5143"/>
            </a:xfrm>
            <a:custGeom>
              <a:avLst/>
              <a:gdLst>
                <a:gd name="connsiteX0" fmla="*/ 1929 w 3858"/>
                <a:gd name="connsiteY0" fmla="*/ 0 h 5143"/>
                <a:gd name="connsiteX1" fmla="*/ 214 w 3858"/>
                <a:gd name="connsiteY1" fmla="*/ 3429 h 5143"/>
                <a:gd name="connsiteX2" fmla="*/ 1929 w 3858"/>
                <a:gd name="connsiteY2" fmla="*/ 5143 h 5143"/>
                <a:gd name="connsiteX3" fmla="*/ 3644 w 3858"/>
                <a:gd name="connsiteY3" fmla="*/ 1714 h 5143"/>
                <a:gd name="connsiteX4" fmla="*/ 1929 w 3858"/>
                <a:gd name="connsiteY4" fmla="*/ 0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" h="5143">
                  <a:moveTo>
                    <a:pt x="1929" y="0"/>
                  </a:moveTo>
                  <a:cubicBezTo>
                    <a:pt x="214" y="571"/>
                    <a:pt x="-357" y="1714"/>
                    <a:pt x="214" y="3429"/>
                  </a:cubicBezTo>
                  <a:cubicBezTo>
                    <a:pt x="214" y="4000"/>
                    <a:pt x="1358" y="5143"/>
                    <a:pt x="1929" y="5143"/>
                  </a:cubicBezTo>
                  <a:cubicBezTo>
                    <a:pt x="3644" y="4572"/>
                    <a:pt x="4215" y="3429"/>
                    <a:pt x="3644" y="1714"/>
                  </a:cubicBezTo>
                  <a:cubicBezTo>
                    <a:pt x="3072" y="1143"/>
                    <a:pt x="2500" y="0"/>
                    <a:pt x="19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8" name="Dowolny kształt: kształt 747">
              <a:extLst>
                <a:ext uri="{FF2B5EF4-FFF2-40B4-BE49-F238E27FC236}">
                  <a16:creationId xmlns:a16="http://schemas.microsoft.com/office/drawing/2014/main" id="{AAAE304D-C792-407C-B5DB-6752D06B39CC}"/>
                </a:ext>
              </a:extLst>
            </p:cNvPr>
            <p:cNvSpPr/>
            <p:nvPr/>
          </p:nvSpPr>
          <p:spPr>
            <a:xfrm>
              <a:off x="10873539" y="5321954"/>
              <a:ext cx="5143" cy="3857"/>
            </a:xfrm>
            <a:custGeom>
              <a:avLst/>
              <a:gdLst>
                <a:gd name="connsiteX0" fmla="*/ 1715 w 5143"/>
                <a:gd name="connsiteY0" fmla="*/ 214 h 3857"/>
                <a:gd name="connsiteX1" fmla="*/ 0 w 5143"/>
                <a:gd name="connsiteY1" fmla="*/ 1929 h 3857"/>
                <a:gd name="connsiteX2" fmla="*/ 3429 w 5143"/>
                <a:gd name="connsiteY2" fmla="*/ 3643 h 3857"/>
                <a:gd name="connsiteX3" fmla="*/ 5144 w 5143"/>
                <a:gd name="connsiteY3" fmla="*/ 1929 h 3857"/>
                <a:gd name="connsiteX4" fmla="*/ 1715 w 5143"/>
                <a:gd name="connsiteY4" fmla="*/ 214 h 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" h="3857">
                  <a:moveTo>
                    <a:pt x="1715" y="214"/>
                  </a:moveTo>
                  <a:cubicBezTo>
                    <a:pt x="1143" y="214"/>
                    <a:pt x="0" y="1357"/>
                    <a:pt x="0" y="1929"/>
                  </a:cubicBezTo>
                  <a:cubicBezTo>
                    <a:pt x="571" y="3643"/>
                    <a:pt x="1715" y="4215"/>
                    <a:pt x="3429" y="3643"/>
                  </a:cubicBezTo>
                  <a:cubicBezTo>
                    <a:pt x="4001" y="3072"/>
                    <a:pt x="5144" y="2500"/>
                    <a:pt x="5144" y="1929"/>
                  </a:cubicBezTo>
                  <a:cubicBezTo>
                    <a:pt x="4572" y="214"/>
                    <a:pt x="2858" y="-357"/>
                    <a:pt x="1715" y="2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621BB748-0FC1-45C9-9BDF-07CA4E0D7972}"/>
                </a:ext>
              </a:extLst>
            </p:cNvPr>
            <p:cNvSpPr/>
            <p:nvPr/>
          </p:nvSpPr>
          <p:spPr>
            <a:xfrm>
              <a:off x="8024588" y="3181901"/>
              <a:ext cx="3452" cy="2285"/>
            </a:xfrm>
            <a:custGeom>
              <a:avLst/>
              <a:gdLst>
                <a:gd name="connsiteX0" fmla="*/ 2309 w 3452"/>
                <a:gd name="connsiteY0" fmla="*/ 0 h 2285"/>
                <a:gd name="connsiteX1" fmla="*/ 595 w 3452"/>
                <a:gd name="connsiteY1" fmla="*/ 0 h 2285"/>
                <a:gd name="connsiteX2" fmla="*/ 1738 w 3452"/>
                <a:gd name="connsiteY2" fmla="*/ 2286 h 2285"/>
                <a:gd name="connsiteX3" fmla="*/ 3452 w 3452"/>
                <a:gd name="connsiteY3" fmla="*/ 1143 h 2285"/>
                <a:gd name="connsiteX4" fmla="*/ 2309 w 3452"/>
                <a:gd name="connsiteY4" fmla="*/ 0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2" h="2285">
                  <a:moveTo>
                    <a:pt x="2309" y="0"/>
                  </a:moveTo>
                  <a:cubicBezTo>
                    <a:pt x="1738" y="0"/>
                    <a:pt x="595" y="0"/>
                    <a:pt x="595" y="0"/>
                  </a:cubicBezTo>
                  <a:cubicBezTo>
                    <a:pt x="-548" y="1143"/>
                    <a:pt x="23" y="2286"/>
                    <a:pt x="1738" y="2286"/>
                  </a:cubicBezTo>
                  <a:cubicBezTo>
                    <a:pt x="2309" y="2286"/>
                    <a:pt x="2881" y="1714"/>
                    <a:pt x="3452" y="1143"/>
                  </a:cubicBezTo>
                  <a:cubicBezTo>
                    <a:pt x="2881" y="1143"/>
                    <a:pt x="2881" y="571"/>
                    <a:pt x="230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2B1867AA-27D1-462A-AD57-2F4BE8FA83F5}"/>
                </a:ext>
              </a:extLst>
            </p:cNvPr>
            <p:cNvSpPr/>
            <p:nvPr/>
          </p:nvSpPr>
          <p:spPr>
            <a:xfrm>
              <a:off x="8929296" y="2676441"/>
              <a:ext cx="4650" cy="2540"/>
            </a:xfrm>
            <a:custGeom>
              <a:avLst/>
              <a:gdLst>
                <a:gd name="connsiteX0" fmla="*/ 3429 w 4650"/>
                <a:gd name="connsiteY0" fmla="*/ 254 h 2540"/>
                <a:gd name="connsiteX1" fmla="*/ 1714 w 4650"/>
                <a:gd name="connsiteY1" fmla="*/ 254 h 2540"/>
                <a:gd name="connsiteX2" fmla="*/ 0 w 4650"/>
                <a:gd name="connsiteY2" fmla="*/ 2540 h 2540"/>
                <a:gd name="connsiteX3" fmla="*/ 2858 w 4650"/>
                <a:gd name="connsiteY3" fmla="*/ 2540 h 2540"/>
                <a:gd name="connsiteX4" fmla="*/ 3429 w 4650"/>
                <a:gd name="connsiteY4" fmla="*/ 254 h 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0" h="2540">
                  <a:moveTo>
                    <a:pt x="3429" y="254"/>
                  </a:moveTo>
                  <a:cubicBezTo>
                    <a:pt x="2858" y="-317"/>
                    <a:pt x="1714" y="254"/>
                    <a:pt x="1714" y="254"/>
                  </a:cubicBezTo>
                  <a:cubicBezTo>
                    <a:pt x="1143" y="825"/>
                    <a:pt x="571" y="1969"/>
                    <a:pt x="0" y="2540"/>
                  </a:cubicBezTo>
                  <a:cubicBezTo>
                    <a:pt x="1143" y="2540"/>
                    <a:pt x="2286" y="2540"/>
                    <a:pt x="2858" y="2540"/>
                  </a:cubicBezTo>
                  <a:cubicBezTo>
                    <a:pt x="5143" y="2540"/>
                    <a:pt x="5143" y="1397"/>
                    <a:pt x="3429" y="25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FE3E5F98-0AA3-440C-B0F7-2FCCC32BA78A}"/>
                </a:ext>
              </a:extLst>
            </p:cNvPr>
            <p:cNvSpPr/>
            <p:nvPr/>
          </p:nvSpPr>
          <p:spPr>
            <a:xfrm>
              <a:off x="8928153" y="2679552"/>
              <a:ext cx="1143" cy="571"/>
            </a:xfrm>
            <a:custGeom>
              <a:avLst/>
              <a:gdLst>
                <a:gd name="connsiteX0" fmla="*/ 1143 w 1143"/>
                <a:gd name="connsiteY0" fmla="*/ 0 h 571"/>
                <a:gd name="connsiteX1" fmla="*/ 0 w 1143"/>
                <a:gd name="connsiteY1" fmla="*/ 0 h 571"/>
                <a:gd name="connsiteX2" fmla="*/ 571 w 1143"/>
                <a:gd name="connsiteY2" fmla="*/ 572 h 571"/>
                <a:gd name="connsiteX3" fmla="*/ 571 w 1143"/>
                <a:gd name="connsiteY3" fmla="*/ 572 h 571"/>
                <a:gd name="connsiteX4" fmla="*/ 1143 w 1143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571">
                  <a:moveTo>
                    <a:pt x="1143" y="0"/>
                  </a:moveTo>
                  <a:cubicBezTo>
                    <a:pt x="571" y="0"/>
                    <a:pt x="571" y="0"/>
                    <a:pt x="0" y="0"/>
                  </a:cubicBezTo>
                  <a:cubicBezTo>
                    <a:pt x="0" y="0"/>
                    <a:pt x="571" y="572"/>
                    <a:pt x="571" y="572"/>
                  </a:cubicBezTo>
                  <a:lnTo>
                    <a:pt x="571" y="572"/>
                  </a:lnTo>
                  <a:cubicBezTo>
                    <a:pt x="571" y="572"/>
                    <a:pt x="571" y="0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23531278-2DB5-4F5F-B16F-0F14B89F56B1}"/>
                </a:ext>
              </a:extLst>
            </p:cNvPr>
            <p:cNvSpPr/>
            <p:nvPr/>
          </p:nvSpPr>
          <p:spPr>
            <a:xfrm>
              <a:off x="8396086" y="2669758"/>
              <a:ext cx="1714" cy="2936"/>
            </a:xfrm>
            <a:custGeom>
              <a:avLst/>
              <a:gdLst>
                <a:gd name="connsiteX0" fmla="*/ 0 w 1714"/>
                <a:gd name="connsiteY0" fmla="*/ 1222 h 2936"/>
                <a:gd name="connsiteX1" fmla="*/ 572 w 1714"/>
                <a:gd name="connsiteY1" fmla="*/ 2937 h 2936"/>
                <a:gd name="connsiteX2" fmla="*/ 1715 w 1714"/>
                <a:gd name="connsiteY2" fmla="*/ 1794 h 2936"/>
                <a:gd name="connsiteX3" fmla="*/ 0 w 1714"/>
                <a:gd name="connsiteY3" fmla="*/ 1222 h 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" h="2936">
                  <a:moveTo>
                    <a:pt x="0" y="1222"/>
                  </a:moveTo>
                  <a:cubicBezTo>
                    <a:pt x="0" y="1794"/>
                    <a:pt x="572" y="2365"/>
                    <a:pt x="572" y="2937"/>
                  </a:cubicBezTo>
                  <a:cubicBezTo>
                    <a:pt x="1143" y="2365"/>
                    <a:pt x="1143" y="1794"/>
                    <a:pt x="1715" y="1794"/>
                  </a:cubicBezTo>
                  <a:cubicBezTo>
                    <a:pt x="1143" y="-492"/>
                    <a:pt x="572" y="-492"/>
                    <a:pt x="0" y="122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6F35CA05-06C0-4C71-97E9-F649FBE71E33}"/>
                </a:ext>
              </a:extLst>
            </p:cNvPr>
            <p:cNvSpPr/>
            <p:nvPr/>
          </p:nvSpPr>
          <p:spPr>
            <a:xfrm>
              <a:off x="6998769" y="5602204"/>
              <a:ext cx="3429" cy="1714"/>
            </a:xfrm>
            <a:custGeom>
              <a:avLst/>
              <a:gdLst>
                <a:gd name="connsiteX0" fmla="*/ 1714 w 3429"/>
                <a:gd name="connsiteY0" fmla="*/ 1714 h 1714"/>
                <a:gd name="connsiteX1" fmla="*/ 3429 w 3429"/>
                <a:gd name="connsiteY1" fmla="*/ 1143 h 1714"/>
                <a:gd name="connsiteX2" fmla="*/ 1714 w 3429"/>
                <a:gd name="connsiteY2" fmla="*/ 0 h 1714"/>
                <a:gd name="connsiteX3" fmla="*/ 1714 w 3429"/>
                <a:gd name="connsiteY3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" h="1714">
                  <a:moveTo>
                    <a:pt x="1714" y="1714"/>
                  </a:moveTo>
                  <a:cubicBezTo>
                    <a:pt x="2286" y="1714"/>
                    <a:pt x="2858" y="1143"/>
                    <a:pt x="3429" y="1143"/>
                  </a:cubicBezTo>
                  <a:cubicBezTo>
                    <a:pt x="2858" y="571"/>
                    <a:pt x="2286" y="0"/>
                    <a:pt x="1714" y="0"/>
                  </a:cubicBezTo>
                  <a:cubicBezTo>
                    <a:pt x="-571" y="0"/>
                    <a:pt x="-571" y="1143"/>
                    <a:pt x="1714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4" name="Dowolny kształt: kształt 753">
              <a:extLst>
                <a:ext uri="{FF2B5EF4-FFF2-40B4-BE49-F238E27FC236}">
                  <a16:creationId xmlns:a16="http://schemas.microsoft.com/office/drawing/2014/main" id="{E1D435C8-9BAF-4792-8F06-3AC43B160E7E}"/>
                </a:ext>
              </a:extLst>
            </p:cNvPr>
            <p:cNvSpPr/>
            <p:nvPr/>
          </p:nvSpPr>
          <p:spPr>
            <a:xfrm>
              <a:off x="7287152" y="2538392"/>
              <a:ext cx="1367" cy="4000"/>
            </a:xfrm>
            <a:custGeom>
              <a:avLst/>
              <a:gdLst>
                <a:gd name="connsiteX0" fmla="*/ 224 w 1367"/>
                <a:gd name="connsiteY0" fmla="*/ 1143 h 4000"/>
                <a:gd name="connsiteX1" fmla="*/ 1367 w 1367"/>
                <a:gd name="connsiteY1" fmla="*/ 4000 h 4000"/>
                <a:gd name="connsiteX2" fmla="*/ 1367 w 1367"/>
                <a:gd name="connsiteY2" fmla="*/ 0 h 4000"/>
                <a:gd name="connsiteX3" fmla="*/ 224 w 1367"/>
                <a:gd name="connsiteY3" fmla="*/ 1143 h 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7" h="4000">
                  <a:moveTo>
                    <a:pt x="224" y="1143"/>
                  </a:moveTo>
                  <a:cubicBezTo>
                    <a:pt x="-347" y="2286"/>
                    <a:pt x="224" y="3429"/>
                    <a:pt x="1367" y="4000"/>
                  </a:cubicBezTo>
                  <a:cubicBezTo>
                    <a:pt x="1367" y="2858"/>
                    <a:pt x="1367" y="1143"/>
                    <a:pt x="1367" y="0"/>
                  </a:cubicBezTo>
                  <a:cubicBezTo>
                    <a:pt x="796" y="572"/>
                    <a:pt x="224" y="1143"/>
                    <a:pt x="224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CD8B2D66-AEF9-46C5-934D-8F1CBBDEF9C7}"/>
                </a:ext>
              </a:extLst>
            </p:cNvPr>
            <p:cNvSpPr/>
            <p:nvPr/>
          </p:nvSpPr>
          <p:spPr>
            <a:xfrm>
              <a:off x="6854179" y="2598971"/>
              <a:ext cx="571" cy="1142"/>
            </a:xfrm>
            <a:custGeom>
              <a:avLst/>
              <a:gdLst>
                <a:gd name="connsiteX0" fmla="*/ 572 w 571"/>
                <a:gd name="connsiteY0" fmla="*/ 0 h 1142"/>
                <a:gd name="connsiteX1" fmla="*/ 0 w 571"/>
                <a:gd name="connsiteY1" fmla="*/ 571 h 1142"/>
                <a:gd name="connsiteX2" fmla="*/ 0 w 571"/>
                <a:gd name="connsiteY2" fmla="*/ 1143 h 1142"/>
                <a:gd name="connsiteX3" fmla="*/ 572 w 571"/>
                <a:gd name="connsiteY3" fmla="*/ 1143 h 1142"/>
                <a:gd name="connsiteX4" fmla="*/ 572 w 571"/>
                <a:gd name="connsiteY4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2">
                  <a:moveTo>
                    <a:pt x="572" y="0"/>
                  </a:moveTo>
                  <a:lnTo>
                    <a:pt x="0" y="571"/>
                  </a:lnTo>
                  <a:cubicBezTo>
                    <a:pt x="0" y="571"/>
                    <a:pt x="0" y="571"/>
                    <a:pt x="0" y="1143"/>
                  </a:cubicBezTo>
                  <a:cubicBezTo>
                    <a:pt x="0" y="1143"/>
                    <a:pt x="0" y="1143"/>
                    <a:pt x="572" y="1143"/>
                  </a:cubicBezTo>
                  <a:lnTo>
                    <a:pt x="572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46EF2301-74BF-4DAE-AAC4-AFF0F1CBE9BA}"/>
                </a:ext>
              </a:extLst>
            </p:cNvPr>
            <p:cNvSpPr/>
            <p:nvPr/>
          </p:nvSpPr>
          <p:spPr>
            <a:xfrm>
              <a:off x="10829534" y="2607544"/>
              <a:ext cx="571" cy="1142"/>
            </a:xfrm>
            <a:custGeom>
              <a:avLst/>
              <a:gdLst>
                <a:gd name="connsiteX0" fmla="*/ 571 w 571"/>
                <a:gd name="connsiteY0" fmla="*/ 0 h 1142"/>
                <a:gd name="connsiteX1" fmla="*/ 0 w 571"/>
                <a:gd name="connsiteY1" fmla="*/ 1143 h 1142"/>
                <a:gd name="connsiteX2" fmla="*/ 571 w 571"/>
                <a:gd name="connsiteY2" fmla="*/ 1143 h 1142"/>
                <a:gd name="connsiteX3" fmla="*/ 571 w 571"/>
                <a:gd name="connsiteY3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" h="1142">
                  <a:moveTo>
                    <a:pt x="571" y="0"/>
                  </a:moveTo>
                  <a:cubicBezTo>
                    <a:pt x="571" y="571"/>
                    <a:pt x="0" y="1143"/>
                    <a:pt x="0" y="1143"/>
                  </a:cubicBezTo>
                  <a:cubicBezTo>
                    <a:pt x="0" y="1143"/>
                    <a:pt x="571" y="1143"/>
                    <a:pt x="571" y="1143"/>
                  </a:cubicBezTo>
                  <a:cubicBezTo>
                    <a:pt x="571" y="571"/>
                    <a:pt x="571" y="0"/>
                    <a:pt x="571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7" name="Dowolny kształt: kształt 756">
              <a:extLst>
                <a:ext uri="{FF2B5EF4-FFF2-40B4-BE49-F238E27FC236}">
                  <a16:creationId xmlns:a16="http://schemas.microsoft.com/office/drawing/2014/main" id="{6E1FC903-9C74-49D9-8E18-904B8CDA1B77}"/>
                </a:ext>
              </a:extLst>
            </p:cNvPr>
            <p:cNvSpPr/>
            <p:nvPr/>
          </p:nvSpPr>
          <p:spPr>
            <a:xfrm>
              <a:off x="10827819" y="2608686"/>
              <a:ext cx="1143" cy="1143"/>
            </a:xfrm>
            <a:custGeom>
              <a:avLst/>
              <a:gdLst>
                <a:gd name="connsiteX0" fmla="*/ 1143 w 1143"/>
                <a:gd name="connsiteY0" fmla="*/ 0 h 1143"/>
                <a:gd name="connsiteX1" fmla="*/ 0 w 1143"/>
                <a:gd name="connsiteY1" fmla="*/ 572 h 1143"/>
                <a:gd name="connsiteX2" fmla="*/ 0 w 1143"/>
                <a:gd name="connsiteY2" fmla="*/ 572 h 1143"/>
                <a:gd name="connsiteX3" fmla="*/ 571 w 1143"/>
                <a:gd name="connsiteY3" fmla="*/ 1143 h 1143"/>
                <a:gd name="connsiteX4" fmla="*/ 1143 w 1143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143">
                  <a:moveTo>
                    <a:pt x="1143" y="0"/>
                  </a:moveTo>
                  <a:cubicBezTo>
                    <a:pt x="571" y="0"/>
                    <a:pt x="571" y="572"/>
                    <a:pt x="0" y="572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0" y="572"/>
                    <a:pt x="571" y="572"/>
                    <a:pt x="571" y="1143"/>
                  </a:cubicBezTo>
                  <a:cubicBezTo>
                    <a:pt x="1143" y="572"/>
                    <a:pt x="1143" y="0"/>
                    <a:pt x="1143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BA28EDE1-D32F-40BE-BBBE-FDC9B193BB47}"/>
                </a:ext>
              </a:extLst>
            </p:cNvPr>
            <p:cNvSpPr/>
            <p:nvPr/>
          </p:nvSpPr>
          <p:spPr>
            <a:xfrm>
              <a:off x="8441806" y="2646406"/>
              <a:ext cx="571" cy="571"/>
            </a:xfrm>
            <a:custGeom>
              <a:avLst/>
              <a:gdLst>
                <a:gd name="connsiteX0" fmla="*/ 572 w 571"/>
                <a:gd name="connsiteY0" fmla="*/ 0 h 571"/>
                <a:gd name="connsiteX1" fmla="*/ 0 w 571"/>
                <a:gd name="connsiteY1" fmla="*/ 0 h 571"/>
                <a:gd name="connsiteX2" fmla="*/ 0 w 571"/>
                <a:gd name="connsiteY2" fmla="*/ 572 h 571"/>
                <a:gd name="connsiteX3" fmla="*/ 572 w 571"/>
                <a:gd name="connsiteY3" fmla="*/ 572 h 571"/>
                <a:gd name="connsiteX4" fmla="*/ 572 w 571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572"/>
                  </a:cubicBezTo>
                  <a:cubicBezTo>
                    <a:pt x="0" y="572"/>
                    <a:pt x="0" y="572"/>
                    <a:pt x="572" y="572"/>
                  </a:cubicBezTo>
                  <a:cubicBezTo>
                    <a:pt x="572" y="572"/>
                    <a:pt x="572" y="572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EB489A71-0D48-452F-880F-4FE1E91FE441}"/>
                </a:ext>
              </a:extLst>
            </p:cNvPr>
            <p:cNvSpPr/>
            <p:nvPr/>
          </p:nvSpPr>
          <p:spPr>
            <a:xfrm>
              <a:off x="8441806" y="2645262"/>
              <a:ext cx="1606" cy="1143"/>
            </a:xfrm>
            <a:custGeom>
              <a:avLst/>
              <a:gdLst>
                <a:gd name="connsiteX0" fmla="*/ 572 w 1606"/>
                <a:gd name="connsiteY0" fmla="*/ 0 h 1143"/>
                <a:gd name="connsiteX1" fmla="*/ 0 w 1606"/>
                <a:gd name="connsiteY1" fmla="*/ 1143 h 1143"/>
                <a:gd name="connsiteX2" fmla="*/ 572 w 1606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6" h="1143">
                  <a:moveTo>
                    <a:pt x="572" y="0"/>
                  </a:moveTo>
                  <a:cubicBezTo>
                    <a:pt x="572" y="572"/>
                    <a:pt x="572" y="572"/>
                    <a:pt x="0" y="1143"/>
                  </a:cubicBezTo>
                  <a:cubicBezTo>
                    <a:pt x="1715" y="1143"/>
                    <a:pt x="2286" y="572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0" name="Dowolny kształt: kształt 759">
              <a:extLst>
                <a:ext uri="{FF2B5EF4-FFF2-40B4-BE49-F238E27FC236}">
                  <a16:creationId xmlns:a16="http://schemas.microsoft.com/office/drawing/2014/main" id="{72DDA49C-D82E-4CDA-89BF-BF19C6381631}"/>
                </a:ext>
              </a:extLst>
            </p:cNvPr>
            <p:cNvSpPr/>
            <p:nvPr/>
          </p:nvSpPr>
          <p:spPr>
            <a:xfrm>
              <a:off x="8578395" y="3525372"/>
              <a:ext cx="1714" cy="1143"/>
            </a:xfrm>
            <a:custGeom>
              <a:avLst/>
              <a:gdLst>
                <a:gd name="connsiteX0" fmla="*/ 571 w 1714"/>
                <a:gd name="connsiteY0" fmla="*/ 0 h 1143"/>
                <a:gd name="connsiteX1" fmla="*/ 0 w 1714"/>
                <a:gd name="connsiteY1" fmla="*/ 572 h 1143"/>
                <a:gd name="connsiteX2" fmla="*/ 1714 w 1714"/>
                <a:gd name="connsiteY2" fmla="*/ 1143 h 1143"/>
                <a:gd name="connsiteX3" fmla="*/ 571 w 1714"/>
                <a:gd name="connsiteY3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" h="1143">
                  <a:moveTo>
                    <a:pt x="571" y="0"/>
                  </a:moveTo>
                  <a:lnTo>
                    <a:pt x="0" y="572"/>
                  </a:lnTo>
                  <a:cubicBezTo>
                    <a:pt x="571" y="572"/>
                    <a:pt x="1143" y="1143"/>
                    <a:pt x="1714" y="1143"/>
                  </a:cubicBezTo>
                  <a:cubicBezTo>
                    <a:pt x="1143" y="1143"/>
                    <a:pt x="571" y="572"/>
                    <a:pt x="571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97FA23EA-C57F-4EB2-858F-4C60A5AE4EAE}"/>
                </a:ext>
              </a:extLst>
            </p:cNvPr>
            <p:cNvSpPr/>
            <p:nvPr/>
          </p:nvSpPr>
          <p:spPr>
            <a:xfrm>
              <a:off x="8372655" y="3631672"/>
              <a:ext cx="1143" cy="1142"/>
            </a:xfrm>
            <a:custGeom>
              <a:avLst/>
              <a:gdLst>
                <a:gd name="connsiteX0" fmla="*/ 0 w 1143"/>
                <a:gd name="connsiteY0" fmla="*/ 1143 h 1142"/>
                <a:gd name="connsiteX1" fmla="*/ 1143 w 1143"/>
                <a:gd name="connsiteY1" fmla="*/ 1143 h 1142"/>
                <a:gd name="connsiteX2" fmla="*/ 571 w 1143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142">
                  <a:moveTo>
                    <a:pt x="0" y="1143"/>
                  </a:moveTo>
                  <a:lnTo>
                    <a:pt x="1143" y="1143"/>
                  </a:lnTo>
                  <a:lnTo>
                    <a:pt x="571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D0FD1408-AE3A-46C5-A976-6869B0934144}"/>
                </a:ext>
              </a:extLst>
            </p:cNvPr>
            <p:cNvSpPr/>
            <p:nvPr/>
          </p:nvSpPr>
          <p:spPr>
            <a:xfrm>
              <a:off x="6691873" y="3902511"/>
              <a:ext cx="1143" cy="1194"/>
            </a:xfrm>
            <a:custGeom>
              <a:avLst/>
              <a:gdLst>
                <a:gd name="connsiteX0" fmla="*/ 0 w 1143"/>
                <a:gd name="connsiteY0" fmla="*/ 623 h 1194"/>
                <a:gd name="connsiteX1" fmla="*/ 1143 w 1143"/>
                <a:gd name="connsiteY1" fmla="*/ 1194 h 1194"/>
                <a:gd name="connsiteX2" fmla="*/ 0 w 1143"/>
                <a:gd name="connsiteY2" fmla="*/ 623 h 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194">
                  <a:moveTo>
                    <a:pt x="0" y="623"/>
                  </a:moveTo>
                  <a:cubicBezTo>
                    <a:pt x="572" y="623"/>
                    <a:pt x="572" y="1194"/>
                    <a:pt x="1143" y="1194"/>
                  </a:cubicBezTo>
                  <a:cubicBezTo>
                    <a:pt x="572" y="51"/>
                    <a:pt x="572" y="-520"/>
                    <a:pt x="0" y="62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3" name="Dowolny kształt: kształt 762">
              <a:extLst>
                <a:ext uri="{FF2B5EF4-FFF2-40B4-BE49-F238E27FC236}">
                  <a16:creationId xmlns:a16="http://schemas.microsoft.com/office/drawing/2014/main" id="{E763C5CA-D7D8-470A-9590-3DCEF032CF5A}"/>
                </a:ext>
              </a:extLst>
            </p:cNvPr>
            <p:cNvSpPr/>
            <p:nvPr/>
          </p:nvSpPr>
          <p:spPr>
            <a:xfrm>
              <a:off x="6898185" y="3999717"/>
              <a:ext cx="1714" cy="1714"/>
            </a:xfrm>
            <a:custGeom>
              <a:avLst/>
              <a:gdLst>
                <a:gd name="connsiteX0" fmla="*/ 0 w 1714"/>
                <a:gd name="connsiteY0" fmla="*/ 1143 h 1714"/>
                <a:gd name="connsiteX1" fmla="*/ 1714 w 1714"/>
                <a:gd name="connsiteY1" fmla="*/ 1714 h 1714"/>
                <a:gd name="connsiteX2" fmla="*/ 1143 w 1714"/>
                <a:gd name="connsiteY2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714">
                  <a:moveTo>
                    <a:pt x="0" y="1143"/>
                  </a:moveTo>
                  <a:lnTo>
                    <a:pt x="1714" y="1714"/>
                  </a:lnTo>
                  <a:lnTo>
                    <a:pt x="1143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4" name="Dowolny kształt: kształt 763">
              <a:extLst>
                <a:ext uri="{FF2B5EF4-FFF2-40B4-BE49-F238E27FC236}">
                  <a16:creationId xmlns:a16="http://schemas.microsoft.com/office/drawing/2014/main" id="{2CDFE706-EEB5-4346-9BB1-1586B53F4C8F}"/>
                </a:ext>
              </a:extLst>
            </p:cNvPr>
            <p:cNvSpPr/>
            <p:nvPr/>
          </p:nvSpPr>
          <p:spPr>
            <a:xfrm>
              <a:off x="8136626" y="3560234"/>
              <a:ext cx="1714" cy="1714"/>
            </a:xfrm>
            <a:custGeom>
              <a:avLst/>
              <a:gdLst>
                <a:gd name="connsiteX0" fmla="*/ 0 w 1714"/>
                <a:gd name="connsiteY0" fmla="*/ 1714 h 1714"/>
                <a:gd name="connsiteX1" fmla="*/ 1714 w 1714"/>
                <a:gd name="connsiteY1" fmla="*/ 1143 h 1714"/>
                <a:gd name="connsiteX2" fmla="*/ 0 w 1714"/>
                <a:gd name="connsiteY2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714">
                  <a:moveTo>
                    <a:pt x="0" y="1714"/>
                  </a:moveTo>
                  <a:lnTo>
                    <a:pt x="1714" y="11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5" name="Dowolny kształt: kształt 764">
              <a:extLst>
                <a:ext uri="{FF2B5EF4-FFF2-40B4-BE49-F238E27FC236}">
                  <a16:creationId xmlns:a16="http://schemas.microsoft.com/office/drawing/2014/main" id="{6314328E-782E-41D1-A561-53B01EF401A4}"/>
                </a:ext>
              </a:extLst>
            </p:cNvPr>
            <p:cNvSpPr/>
            <p:nvPr/>
          </p:nvSpPr>
          <p:spPr>
            <a:xfrm>
              <a:off x="7678640" y="1959462"/>
              <a:ext cx="1928" cy="1714"/>
            </a:xfrm>
            <a:custGeom>
              <a:avLst/>
              <a:gdLst>
                <a:gd name="connsiteX0" fmla="*/ 214 w 1928"/>
                <a:gd name="connsiteY0" fmla="*/ 0 h 1714"/>
                <a:gd name="connsiteX1" fmla="*/ 1929 w 1928"/>
                <a:gd name="connsiteY1" fmla="*/ 1715 h 1714"/>
                <a:gd name="connsiteX2" fmla="*/ 1929 w 1928"/>
                <a:gd name="connsiteY2" fmla="*/ 572 h 1714"/>
                <a:gd name="connsiteX3" fmla="*/ 214 w 1928"/>
                <a:gd name="connsiteY3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8" h="1714">
                  <a:moveTo>
                    <a:pt x="214" y="0"/>
                  </a:moveTo>
                  <a:cubicBezTo>
                    <a:pt x="-357" y="1143"/>
                    <a:pt x="214" y="1715"/>
                    <a:pt x="1929" y="1715"/>
                  </a:cubicBezTo>
                  <a:cubicBezTo>
                    <a:pt x="1929" y="1143"/>
                    <a:pt x="1929" y="572"/>
                    <a:pt x="1929" y="572"/>
                  </a:cubicBezTo>
                  <a:cubicBezTo>
                    <a:pt x="1929" y="572"/>
                    <a:pt x="786" y="0"/>
                    <a:pt x="214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704BB5EE-10F1-4CD1-A2D5-63A529DA8955}"/>
                </a:ext>
              </a:extLst>
            </p:cNvPr>
            <p:cNvSpPr/>
            <p:nvPr/>
          </p:nvSpPr>
          <p:spPr>
            <a:xfrm>
              <a:off x="10710090" y="3143039"/>
              <a:ext cx="571" cy="571"/>
            </a:xfrm>
            <a:custGeom>
              <a:avLst/>
              <a:gdLst>
                <a:gd name="connsiteX0" fmla="*/ 571 w 571"/>
                <a:gd name="connsiteY0" fmla="*/ 571 h 571"/>
                <a:gd name="connsiteX1" fmla="*/ 571 w 571"/>
                <a:gd name="connsiteY1" fmla="*/ 0 h 571"/>
                <a:gd name="connsiteX2" fmla="*/ 0 w 571"/>
                <a:gd name="connsiteY2" fmla="*/ 0 h 571"/>
                <a:gd name="connsiteX3" fmla="*/ 0 w 571"/>
                <a:gd name="connsiteY3" fmla="*/ 571 h 571"/>
                <a:gd name="connsiteX4" fmla="*/ 571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571" y="571"/>
                  </a:moveTo>
                  <a:cubicBezTo>
                    <a:pt x="571" y="571"/>
                    <a:pt x="571" y="0"/>
                    <a:pt x="571" y="0"/>
                  </a:cubicBezTo>
                  <a:cubicBezTo>
                    <a:pt x="571" y="0"/>
                    <a:pt x="571" y="0"/>
                    <a:pt x="0" y="0"/>
                  </a:cubicBezTo>
                  <a:cubicBezTo>
                    <a:pt x="0" y="0"/>
                    <a:pt x="0" y="0"/>
                    <a:pt x="0" y="571"/>
                  </a:cubicBezTo>
                  <a:cubicBezTo>
                    <a:pt x="0" y="571"/>
                    <a:pt x="0" y="571"/>
                    <a:pt x="571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7" name="Dowolny kształt: kształt 766">
              <a:extLst>
                <a:ext uri="{FF2B5EF4-FFF2-40B4-BE49-F238E27FC236}">
                  <a16:creationId xmlns:a16="http://schemas.microsoft.com/office/drawing/2014/main" id="{B4858AF1-8F70-4C8A-B180-B79A05B9C7D8}"/>
                </a:ext>
              </a:extLst>
            </p:cNvPr>
            <p:cNvSpPr/>
            <p:nvPr/>
          </p:nvSpPr>
          <p:spPr>
            <a:xfrm>
              <a:off x="10710661" y="3143611"/>
              <a:ext cx="4000" cy="3428"/>
            </a:xfrm>
            <a:custGeom>
              <a:avLst/>
              <a:gdLst>
                <a:gd name="connsiteX0" fmla="*/ 4001 w 4000"/>
                <a:gd name="connsiteY0" fmla="*/ 3429 h 3428"/>
                <a:gd name="connsiteX1" fmla="*/ 0 w 4000"/>
                <a:gd name="connsiteY1" fmla="*/ 0 h 3428"/>
                <a:gd name="connsiteX2" fmla="*/ 4001 w 4000"/>
                <a:gd name="connsiteY2" fmla="*/ 3429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00" h="3428">
                  <a:moveTo>
                    <a:pt x="4001" y="3429"/>
                  </a:moveTo>
                  <a:cubicBezTo>
                    <a:pt x="3429" y="1143"/>
                    <a:pt x="2286" y="0"/>
                    <a:pt x="0" y="0"/>
                  </a:cubicBezTo>
                  <a:cubicBezTo>
                    <a:pt x="572" y="2286"/>
                    <a:pt x="1715" y="3429"/>
                    <a:pt x="4001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8" name="Dowolny kształt: kształt 767">
              <a:extLst>
                <a:ext uri="{FF2B5EF4-FFF2-40B4-BE49-F238E27FC236}">
                  <a16:creationId xmlns:a16="http://schemas.microsoft.com/office/drawing/2014/main" id="{4DA8200D-6BB0-4EA2-83D1-BAD911A3361D}"/>
                </a:ext>
              </a:extLst>
            </p:cNvPr>
            <p:cNvSpPr/>
            <p:nvPr/>
          </p:nvSpPr>
          <p:spPr>
            <a:xfrm>
              <a:off x="5303129" y="2888150"/>
              <a:ext cx="571" cy="571"/>
            </a:xfrm>
            <a:custGeom>
              <a:avLst/>
              <a:gdLst>
                <a:gd name="connsiteX0" fmla="*/ 0 w 571"/>
                <a:gd name="connsiteY0" fmla="*/ 572 h 571"/>
                <a:gd name="connsiteX1" fmla="*/ 571 w 571"/>
                <a:gd name="connsiteY1" fmla="*/ 572 h 571"/>
                <a:gd name="connsiteX2" fmla="*/ 0 w 571"/>
                <a:gd name="connsiteY2" fmla="*/ 0 h 571"/>
                <a:gd name="connsiteX3" fmla="*/ 0 w 571"/>
                <a:gd name="connsiteY3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" h="571">
                  <a:moveTo>
                    <a:pt x="0" y="572"/>
                  </a:moveTo>
                  <a:cubicBezTo>
                    <a:pt x="0" y="572"/>
                    <a:pt x="571" y="572"/>
                    <a:pt x="571" y="572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9" name="Dowolny kształt: kształt 768">
              <a:extLst>
                <a:ext uri="{FF2B5EF4-FFF2-40B4-BE49-F238E27FC236}">
                  <a16:creationId xmlns:a16="http://schemas.microsoft.com/office/drawing/2014/main" id="{308FE455-B3C8-4C7D-8277-512FAA5AAA22}"/>
                </a:ext>
              </a:extLst>
            </p:cNvPr>
            <p:cNvSpPr/>
            <p:nvPr/>
          </p:nvSpPr>
          <p:spPr>
            <a:xfrm>
              <a:off x="5301760" y="2888721"/>
              <a:ext cx="1368" cy="1143"/>
            </a:xfrm>
            <a:custGeom>
              <a:avLst/>
              <a:gdLst>
                <a:gd name="connsiteX0" fmla="*/ 797 w 1368"/>
                <a:gd name="connsiteY0" fmla="*/ 1143 h 1143"/>
                <a:gd name="connsiteX1" fmla="*/ 1368 w 1368"/>
                <a:gd name="connsiteY1" fmla="*/ 0 h 1143"/>
                <a:gd name="connsiteX2" fmla="*/ 797 w 1368"/>
                <a:gd name="connsiteY2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68" h="1143">
                  <a:moveTo>
                    <a:pt x="797" y="1143"/>
                  </a:moveTo>
                  <a:cubicBezTo>
                    <a:pt x="797" y="572"/>
                    <a:pt x="797" y="0"/>
                    <a:pt x="1368" y="0"/>
                  </a:cubicBezTo>
                  <a:cubicBezTo>
                    <a:pt x="-346" y="572"/>
                    <a:pt x="-346" y="572"/>
                    <a:pt x="797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0" name="Dowolny kształt: kształt 769">
              <a:extLst>
                <a:ext uri="{FF2B5EF4-FFF2-40B4-BE49-F238E27FC236}">
                  <a16:creationId xmlns:a16="http://schemas.microsoft.com/office/drawing/2014/main" id="{EACB1B94-4003-495D-978C-FC6BF904EBD4}"/>
                </a:ext>
              </a:extLst>
            </p:cNvPr>
            <p:cNvSpPr/>
            <p:nvPr/>
          </p:nvSpPr>
          <p:spPr>
            <a:xfrm>
              <a:off x="10715234" y="3147039"/>
              <a:ext cx="571" cy="1143"/>
            </a:xfrm>
            <a:custGeom>
              <a:avLst/>
              <a:gdLst>
                <a:gd name="connsiteX0" fmla="*/ 571 w 571"/>
                <a:gd name="connsiteY0" fmla="*/ 1143 h 1143"/>
                <a:gd name="connsiteX1" fmla="*/ 571 w 571"/>
                <a:gd name="connsiteY1" fmla="*/ 0 h 1143"/>
                <a:gd name="connsiteX2" fmla="*/ 0 w 571"/>
                <a:gd name="connsiteY2" fmla="*/ 0 h 1143"/>
                <a:gd name="connsiteX3" fmla="*/ 0 w 571"/>
                <a:gd name="connsiteY3" fmla="*/ 572 h 1143"/>
                <a:gd name="connsiteX4" fmla="*/ 571 w 571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571" y="1143"/>
                  </a:moveTo>
                  <a:cubicBezTo>
                    <a:pt x="571" y="572"/>
                    <a:pt x="0" y="572"/>
                    <a:pt x="571" y="0"/>
                  </a:cubicBezTo>
                  <a:cubicBezTo>
                    <a:pt x="571" y="0"/>
                    <a:pt x="0" y="0"/>
                    <a:pt x="0" y="0"/>
                  </a:cubicBezTo>
                  <a:cubicBezTo>
                    <a:pt x="0" y="0"/>
                    <a:pt x="0" y="572"/>
                    <a:pt x="0" y="572"/>
                  </a:cubicBezTo>
                  <a:cubicBezTo>
                    <a:pt x="0" y="1143"/>
                    <a:pt x="0" y="1143"/>
                    <a:pt x="571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5E3E4CCF-C25E-4B0F-9F2F-392F85CA450E}"/>
                </a:ext>
              </a:extLst>
            </p:cNvPr>
            <p:cNvSpPr/>
            <p:nvPr/>
          </p:nvSpPr>
          <p:spPr>
            <a:xfrm>
              <a:off x="10715234" y="3148754"/>
              <a:ext cx="3428" cy="3428"/>
            </a:xfrm>
            <a:custGeom>
              <a:avLst/>
              <a:gdLst>
                <a:gd name="connsiteX0" fmla="*/ 3429 w 3428"/>
                <a:gd name="connsiteY0" fmla="*/ 3429 h 3428"/>
                <a:gd name="connsiteX1" fmla="*/ 0 w 3428"/>
                <a:gd name="connsiteY1" fmla="*/ 0 h 3428"/>
                <a:gd name="connsiteX2" fmla="*/ 3429 w 3428"/>
                <a:gd name="connsiteY2" fmla="*/ 3429 h 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3428">
                  <a:moveTo>
                    <a:pt x="3429" y="3429"/>
                  </a:moveTo>
                  <a:cubicBezTo>
                    <a:pt x="2858" y="1714"/>
                    <a:pt x="2286" y="571"/>
                    <a:pt x="0" y="0"/>
                  </a:cubicBezTo>
                  <a:cubicBezTo>
                    <a:pt x="571" y="1143"/>
                    <a:pt x="1714" y="2858"/>
                    <a:pt x="3429" y="342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5796660B-7E5E-449E-8A77-6947FB5C791F}"/>
                </a:ext>
              </a:extLst>
            </p:cNvPr>
            <p:cNvSpPr/>
            <p:nvPr/>
          </p:nvSpPr>
          <p:spPr>
            <a:xfrm>
              <a:off x="10564929" y="4297469"/>
              <a:ext cx="1714" cy="1142"/>
            </a:xfrm>
            <a:custGeom>
              <a:avLst/>
              <a:gdLst>
                <a:gd name="connsiteX0" fmla="*/ 0 w 1714"/>
                <a:gd name="connsiteY0" fmla="*/ 1143 h 1142"/>
                <a:gd name="connsiteX1" fmla="*/ 1715 w 1714"/>
                <a:gd name="connsiteY1" fmla="*/ 1143 h 1142"/>
                <a:gd name="connsiteX2" fmla="*/ 1143 w 1714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142">
                  <a:moveTo>
                    <a:pt x="0" y="1143"/>
                  </a:moveTo>
                  <a:lnTo>
                    <a:pt x="1715" y="1143"/>
                  </a:lnTo>
                  <a:lnTo>
                    <a:pt x="1143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3" name="Dowolny kształt: kształt 772">
              <a:extLst>
                <a:ext uri="{FF2B5EF4-FFF2-40B4-BE49-F238E27FC236}">
                  <a16:creationId xmlns:a16="http://schemas.microsoft.com/office/drawing/2014/main" id="{52C6461A-05A0-4DE4-8BDF-B142DDD4158F}"/>
                </a:ext>
              </a:extLst>
            </p:cNvPr>
            <p:cNvSpPr/>
            <p:nvPr/>
          </p:nvSpPr>
          <p:spPr>
            <a:xfrm>
              <a:off x="9983714" y="4311757"/>
              <a:ext cx="1714" cy="1142"/>
            </a:xfrm>
            <a:custGeom>
              <a:avLst/>
              <a:gdLst>
                <a:gd name="connsiteX0" fmla="*/ 0 w 1714"/>
                <a:gd name="connsiteY0" fmla="*/ 1143 h 1142"/>
                <a:gd name="connsiteX1" fmla="*/ 1714 w 1714"/>
                <a:gd name="connsiteY1" fmla="*/ 1143 h 1142"/>
                <a:gd name="connsiteX2" fmla="*/ 1143 w 1714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142">
                  <a:moveTo>
                    <a:pt x="0" y="1143"/>
                  </a:moveTo>
                  <a:lnTo>
                    <a:pt x="1714" y="1143"/>
                  </a:lnTo>
                  <a:lnTo>
                    <a:pt x="1143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4" name="Dowolny kształt: kształt 773">
              <a:extLst>
                <a:ext uri="{FF2B5EF4-FFF2-40B4-BE49-F238E27FC236}">
                  <a16:creationId xmlns:a16="http://schemas.microsoft.com/office/drawing/2014/main" id="{2B64EC0B-4C8D-427D-BF0C-92B0C0FF8FF0}"/>
                </a:ext>
              </a:extLst>
            </p:cNvPr>
            <p:cNvSpPr/>
            <p:nvPr/>
          </p:nvSpPr>
          <p:spPr>
            <a:xfrm>
              <a:off x="10615793" y="4380337"/>
              <a:ext cx="571" cy="1142"/>
            </a:xfrm>
            <a:custGeom>
              <a:avLst/>
              <a:gdLst>
                <a:gd name="connsiteX0" fmla="*/ 571 w 571"/>
                <a:gd name="connsiteY0" fmla="*/ 1143 h 1142"/>
                <a:gd name="connsiteX1" fmla="*/ 571 w 571"/>
                <a:gd name="connsiteY1" fmla="*/ 0 h 1142"/>
                <a:gd name="connsiteX2" fmla="*/ 0 w 571"/>
                <a:gd name="connsiteY2" fmla="*/ 0 h 1142"/>
                <a:gd name="connsiteX3" fmla="*/ 0 w 571"/>
                <a:gd name="connsiteY3" fmla="*/ 571 h 1142"/>
                <a:gd name="connsiteX4" fmla="*/ 571 w 571"/>
                <a:gd name="connsiteY4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2">
                  <a:moveTo>
                    <a:pt x="571" y="1143"/>
                  </a:moveTo>
                  <a:cubicBezTo>
                    <a:pt x="571" y="571"/>
                    <a:pt x="571" y="571"/>
                    <a:pt x="571" y="0"/>
                  </a:cubicBezTo>
                  <a:cubicBezTo>
                    <a:pt x="571" y="0"/>
                    <a:pt x="0" y="0"/>
                    <a:pt x="0" y="0"/>
                  </a:cubicBezTo>
                  <a:cubicBezTo>
                    <a:pt x="0" y="0"/>
                    <a:pt x="0" y="571"/>
                    <a:pt x="0" y="571"/>
                  </a:cubicBezTo>
                  <a:cubicBezTo>
                    <a:pt x="0" y="1143"/>
                    <a:pt x="0" y="1143"/>
                    <a:pt x="571" y="114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5" name="Dowolny kształt: kształt 774">
              <a:extLst>
                <a:ext uri="{FF2B5EF4-FFF2-40B4-BE49-F238E27FC236}">
                  <a16:creationId xmlns:a16="http://schemas.microsoft.com/office/drawing/2014/main" id="{AFF4DDC0-2355-49F6-B990-9C2EEB07CFC2}"/>
                </a:ext>
              </a:extLst>
            </p:cNvPr>
            <p:cNvSpPr/>
            <p:nvPr/>
          </p:nvSpPr>
          <p:spPr>
            <a:xfrm>
              <a:off x="10616364" y="4382051"/>
              <a:ext cx="1143" cy="808"/>
            </a:xfrm>
            <a:custGeom>
              <a:avLst/>
              <a:gdLst>
                <a:gd name="connsiteX0" fmla="*/ 1143 w 1143"/>
                <a:gd name="connsiteY0" fmla="*/ 571 h 808"/>
                <a:gd name="connsiteX1" fmla="*/ 0 w 1143"/>
                <a:gd name="connsiteY1" fmla="*/ 0 h 808"/>
                <a:gd name="connsiteX2" fmla="*/ 1143 w 1143"/>
                <a:gd name="connsiteY2" fmla="*/ 571 h 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808">
                  <a:moveTo>
                    <a:pt x="1143" y="571"/>
                  </a:moveTo>
                  <a:cubicBezTo>
                    <a:pt x="572" y="0"/>
                    <a:pt x="572" y="0"/>
                    <a:pt x="0" y="0"/>
                  </a:cubicBezTo>
                  <a:cubicBezTo>
                    <a:pt x="0" y="571"/>
                    <a:pt x="0" y="1143"/>
                    <a:pt x="1143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179CF7FF-9FC8-4772-9FEA-E1EAAA1E5983}"/>
                </a:ext>
              </a:extLst>
            </p:cNvPr>
            <p:cNvSpPr/>
            <p:nvPr/>
          </p:nvSpPr>
          <p:spPr>
            <a:xfrm>
              <a:off x="5379710" y="2840144"/>
              <a:ext cx="571" cy="1143"/>
            </a:xfrm>
            <a:custGeom>
              <a:avLst/>
              <a:gdLst>
                <a:gd name="connsiteX0" fmla="*/ 571 w 571"/>
                <a:gd name="connsiteY0" fmla="*/ 1143 h 1143"/>
                <a:gd name="connsiteX1" fmla="*/ 0 w 571"/>
                <a:gd name="connsiteY1" fmla="*/ 0 h 1143"/>
                <a:gd name="connsiteX2" fmla="*/ 0 w 571"/>
                <a:gd name="connsiteY2" fmla="*/ 0 h 1143"/>
                <a:gd name="connsiteX3" fmla="*/ 0 w 571"/>
                <a:gd name="connsiteY3" fmla="*/ 572 h 1143"/>
                <a:gd name="connsiteX4" fmla="*/ 571 w 571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571" y="1143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572"/>
                  </a:cubicBezTo>
                  <a:lnTo>
                    <a:pt x="571" y="1143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7FF8865D-DBE2-4FF2-916B-7D9248A3E07F}"/>
                </a:ext>
              </a:extLst>
            </p:cNvPr>
            <p:cNvSpPr/>
            <p:nvPr/>
          </p:nvSpPr>
          <p:spPr>
            <a:xfrm>
              <a:off x="7297092" y="2084050"/>
              <a:ext cx="2286" cy="571"/>
            </a:xfrm>
            <a:custGeom>
              <a:avLst/>
              <a:gdLst>
                <a:gd name="connsiteX0" fmla="*/ 0 w 2286"/>
                <a:gd name="connsiteY0" fmla="*/ 0 h 571"/>
                <a:gd name="connsiteX1" fmla="*/ 1715 w 2286"/>
                <a:gd name="connsiteY1" fmla="*/ 572 h 571"/>
                <a:gd name="connsiteX2" fmla="*/ 1715 w 2286"/>
                <a:gd name="connsiteY2" fmla="*/ 572 h 571"/>
                <a:gd name="connsiteX3" fmla="*/ 2286 w 2286"/>
                <a:gd name="connsiteY3" fmla="*/ 0 h 571"/>
                <a:gd name="connsiteX4" fmla="*/ 0 w 2286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" h="571">
                  <a:moveTo>
                    <a:pt x="0" y="0"/>
                  </a:moveTo>
                  <a:cubicBezTo>
                    <a:pt x="572" y="0"/>
                    <a:pt x="1143" y="572"/>
                    <a:pt x="1715" y="572"/>
                  </a:cubicBezTo>
                  <a:cubicBezTo>
                    <a:pt x="1715" y="572"/>
                    <a:pt x="1715" y="572"/>
                    <a:pt x="1715" y="572"/>
                  </a:cubicBezTo>
                  <a:cubicBezTo>
                    <a:pt x="1715" y="572"/>
                    <a:pt x="2286" y="0"/>
                    <a:pt x="2286" y="0"/>
                  </a:cubicBezTo>
                  <a:cubicBezTo>
                    <a:pt x="1143" y="0"/>
                    <a:pt x="572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CE012B82-D283-4BF1-8BEE-AC4E9561FDA7}"/>
                </a:ext>
              </a:extLst>
            </p:cNvPr>
            <p:cNvSpPr/>
            <p:nvPr/>
          </p:nvSpPr>
          <p:spPr>
            <a:xfrm>
              <a:off x="11063849" y="4422627"/>
              <a:ext cx="1714" cy="1714"/>
            </a:xfrm>
            <a:custGeom>
              <a:avLst/>
              <a:gdLst>
                <a:gd name="connsiteX0" fmla="*/ 0 w 1714"/>
                <a:gd name="connsiteY0" fmla="*/ 0 h 1714"/>
                <a:gd name="connsiteX1" fmla="*/ 571 w 1714"/>
                <a:gd name="connsiteY1" fmla="*/ 1714 h 1714"/>
                <a:gd name="connsiteX2" fmla="*/ 1714 w 1714"/>
                <a:gd name="connsiteY2" fmla="*/ 1714 h 1714"/>
                <a:gd name="connsiteX3" fmla="*/ 1143 w 1714"/>
                <a:gd name="connsiteY3" fmla="*/ 1143 h 1714"/>
                <a:gd name="connsiteX4" fmla="*/ 0 w 1714"/>
                <a:gd name="connsiteY4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714">
                  <a:moveTo>
                    <a:pt x="0" y="0"/>
                  </a:moveTo>
                  <a:lnTo>
                    <a:pt x="571" y="1714"/>
                  </a:lnTo>
                  <a:cubicBezTo>
                    <a:pt x="1143" y="1714"/>
                    <a:pt x="1143" y="1714"/>
                    <a:pt x="1714" y="1714"/>
                  </a:cubicBezTo>
                  <a:cubicBezTo>
                    <a:pt x="1714" y="1714"/>
                    <a:pt x="1143" y="1143"/>
                    <a:pt x="1143" y="114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9539D908-6626-473A-BA73-939653AF2439}"/>
                </a:ext>
              </a:extLst>
            </p:cNvPr>
            <p:cNvSpPr/>
            <p:nvPr/>
          </p:nvSpPr>
          <p:spPr>
            <a:xfrm>
              <a:off x="10487776" y="4088300"/>
              <a:ext cx="571" cy="571"/>
            </a:xfrm>
            <a:custGeom>
              <a:avLst/>
              <a:gdLst>
                <a:gd name="connsiteX0" fmla="*/ 0 w 571"/>
                <a:gd name="connsiteY0" fmla="*/ 572 h 571"/>
                <a:gd name="connsiteX1" fmla="*/ 572 w 571"/>
                <a:gd name="connsiteY1" fmla="*/ 572 h 571"/>
                <a:gd name="connsiteX2" fmla="*/ 0 w 571"/>
                <a:gd name="connsiteY2" fmla="*/ 0 h 571"/>
                <a:gd name="connsiteX3" fmla="*/ 0 w 571"/>
                <a:gd name="connsiteY3" fmla="*/ 0 h 571"/>
                <a:gd name="connsiteX4" fmla="*/ 0 w 571"/>
                <a:gd name="connsiteY4" fmla="*/ 572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2"/>
                  </a:moveTo>
                  <a:cubicBezTo>
                    <a:pt x="0" y="572"/>
                    <a:pt x="572" y="572"/>
                    <a:pt x="572" y="572"/>
                  </a:cubicBezTo>
                  <a:cubicBezTo>
                    <a:pt x="572" y="572"/>
                    <a:pt x="57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602CD8FA-ED0E-425E-9340-5F5E4D0C0589}"/>
                </a:ext>
              </a:extLst>
            </p:cNvPr>
            <p:cNvSpPr/>
            <p:nvPr/>
          </p:nvSpPr>
          <p:spPr>
            <a:xfrm>
              <a:off x="10484919" y="4088300"/>
              <a:ext cx="2857" cy="2857"/>
            </a:xfrm>
            <a:custGeom>
              <a:avLst/>
              <a:gdLst>
                <a:gd name="connsiteX0" fmla="*/ 1715 w 2857"/>
                <a:gd name="connsiteY0" fmla="*/ 2858 h 2857"/>
                <a:gd name="connsiteX1" fmla="*/ 2858 w 2857"/>
                <a:gd name="connsiteY1" fmla="*/ 0 h 2857"/>
                <a:gd name="connsiteX2" fmla="*/ 0 w 2857"/>
                <a:gd name="connsiteY2" fmla="*/ 572 h 2857"/>
                <a:gd name="connsiteX3" fmla="*/ 1715 w 2857"/>
                <a:gd name="connsiteY3" fmla="*/ 2858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2857">
                  <a:moveTo>
                    <a:pt x="1715" y="2858"/>
                  </a:moveTo>
                  <a:cubicBezTo>
                    <a:pt x="2286" y="1714"/>
                    <a:pt x="2286" y="1143"/>
                    <a:pt x="2858" y="0"/>
                  </a:cubicBezTo>
                  <a:cubicBezTo>
                    <a:pt x="1715" y="0"/>
                    <a:pt x="1143" y="572"/>
                    <a:pt x="0" y="572"/>
                  </a:cubicBezTo>
                  <a:cubicBezTo>
                    <a:pt x="572" y="1714"/>
                    <a:pt x="1143" y="2286"/>
                    <a:pt x="1715" y="2858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A511EA10-9CEF-4E15-AD73-B300A83A2CF5}"/>
                </a:ext>
              </a:extLst>
            </p:cNvPr>
            <p:cNvSpPr/>
            <p:nvPr/>
          </p:nvSpPr>
          <p:spPr>
            <a:xfrm>
              <a:off x="10718091" y="3151612"/>
              <a:ext cx="2286" cy="1714"/>
            </a:xfrm>
            <a:custGeom>
              <a:avLst/>
              <a:gdLst>
                <a:gd name="connsiteX0" fmla="*/ 2286 w 2286"/>
                <a:gd name="connsiteY0" fmla="*/ 1714 h 1714"/>
                <a:gd name="connsiteX1" fmla="*/ 1143 w 2286"/>
                <a:gd name="connsiteY1" fmla="*/ 571 h 1714"/>
                <a:gd name="connsiteX2" fmla="*/ 0 w 2286"/>
                <a:gd name="connsiteY2" fmla="*/ 0 h 1714"/>
                <a:gd name="connsiteX3" fmla="*/ 571 w 2286"/>
                <a:gd name="connsiteY3" fmla="*/ 1143 h 1714"/>
                <a:gd name="connsiteX4" fmla="*/ 2286 w 2286"/>
                <a:gd name="connsiteY4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" h="1714">
                  <a:moveTo>
                    <a:pt x="2286" y="1714"/>
                  </a:moveTo>
                  <a:cubicBezTo>
                    <a:pt x="1714" y="1143"/>
                    <a:pt x="1714" y="1143"/>
                    <a:pt x="1143" y="571"/>
                  </a:cubicBezTo>
                  <a:cubicBezTo>
                    <a:pt x="571" y="571"/>
                    <a:pt x="571" y="0"/>
                    <a:pt x="0" y="0"/>
                  </a:cubicBezTo>
                  <a:cubicBezTo>
                    <a:pt x="0" y="571"/>
                    <a:pt x="571" y="571"/>
                    <a:pt x="571" y="1143"/>
                  </a:cubicBezTo>
                  <a:cubicBezTo>
                    <a:pt x="1714" y="1143"/>
                    <a:pt x="1714" y="1714"/>
                    <a:pt x="2286" y="171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2" name="Dowolny kształt: kształt 781">
              <a:extLst>
                <a:ext uri="{FF2B5EF4-FFF2-40B4-BE49-F238E27FC236}">
                  <a16:creationId xmlns:a16="http://schemas.microsoft.com/office/drawing/2014/main" id="{A3BEBDB6-856A-4F92-8556-0C2C360B458A}"/>
                </a:ext>
              </a:extLst>
            </p:cNvPr>
            <p:cNvSpPr/>
            <p:nvPr/>
          </p:nvSpPr>
          <p:spPr>
            <a:xfrm>
              <a:off x="11171076" y="4501494"/>
              <a:ext cx="1929" cy="2286"/>
            </a:xfrm>
            <a:custGeom>
              <a:avLst/>
              <a:gdLst>
                <a:gd name="connsiteX0" fmla="*/ 1929 w 1929"/>
                <a:gd name="connsiteY0" fmla="*/ 2286 h 2286"/>
                <a:gd name="connsiteX1" fmla="*/ 1929 w 1929"/>
                <a:gd name="connsiteY1" fmla="*/ 572 h 2286"/>
                <a:gd name="connsiteX2" fmla="*/ 214 w 1929"/>
                <a:gd name="connsiteY2" fmla="*/ 0 h 2286"/>
                <a:gd name="connsiteX3" fmla="*/ 1929 w 1929"/>
                <a:gd name="connsiteY3" fmla="*/ 2286 h 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" h="2286">
                  <a:moveTo>
                    <a:pt x="1929" y="2286"/>
                  </a:moveTo>
                  <a:cubicBezTo>
                    <a:pt x="1929" y="1715"/>
                    <a:pt x="1929" y="1143"/>
                    <a:pt x="1929" y="572"/>
                  </a:cubicBezTo>
                  <a:cubicBezTo>
                    <a:pt x="1929" y="0"/>
                    <a:pt x="214" y="0"/>
                    <a:pt x="214" y="0"/>
                  </a:cubicBezTo>
                  <a:cubicBezTo>
                    <a:pt x="-357" y="1715"/>
                    <a:pt x="214" y="2286"/>
                    <a:pt x="1929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D12EA550-EE5F-4472-8629-CF96F35ECCE2}"/>
                </a:ext>
              </a:extLst>
            </p:cNvPr>
            <p:cNvSpPr/>
            <p:nvPr/>
          </p:nvSpPr>
          <p:spPr>
            <a:xfrm>
              <a:off x="8792708" y="2114911"/>
              <a:ext cx="1714" cy="1714"/>
            </a:xfrm>
            <a:custGeom>
              <a:avLst/>
              <a:gdLst>
                <a:gd name="connsiteX0" fmla="*/ 0 w 1714"/>
                <a:gd name="connsiteY0" fmla="*/ 0 h 1714"/>
                <a:gd name="connsiteX1" fmla="*/ 1143 w 1714"/>
                <a:gd name="connsiteY1" fmla="*/ 1714 h 1714"/>
                <a:gd name="connsiteX2" fmla="*/ 1714 w 1714"/>
                <a:gd name="connsiteY2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714">
                  <a:moveTo>
                    <a:pt x="0" y="0"/>
                  </a:moveTo>
                  <a:lnTo>
                    <a:pt x="1143" y="1714"/>
                  </a:lnTo>
                  <a:lnTo>
                    <a:pt x="1714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BA38E3E4-AAD4-4A7C-BEDE-77967F011CFE}"/>
                </a:ext>
              </a:extLst>
            </p:cNvPr>
            <p:cNvSpPr/>
            <p:nvPr/>
          </p:nvSpPr>
          <p:spPr>
            <a:xfrm>
              <a:off x="11181578" y="4527212"/>
              <a:ext cx="1714" cy="1143"/>
            </a:xfrm>
            <a:custGeom>
              <a:avLst/>
              <a:gdLst>
                <a:gd name="connsiteX0" fmla="*/ 0 w 1714"/>
                <a:gd name="connsiteY0" fmla="*/ 0 h 1143"/>
                <a:gd name="connsiteX1" fmla="*/ 1143 w 1714"/>
                <a:gd name="connsiteY1" fmla="*/ 1143 h 1143"/>
                <a:gd name="connsiteX2" fmla="*/ 1715 w 1714"/>
                <a:gd name="connsiteY2" fmla="*/ 1143 h 1143"/>
                <a:gd name="connsiteX3" fmla="*/ 1715 w 1714"/>
                <a:gd name="connsiteY3" fmla="*/ 572 h 1143"/>
                <a:gd name="connsiteX4" fmla="*/ 0 w 1714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143">
                  <a:moveTo>
                    <a:pt x="0" y="0"/>
                  </a:moveTo>
                  <a:lnTo>
                    <a:pt x="1143" y="1143"/>
                  </a:lnTo>
                  <a:cubicBezTo>
                    <a:pt x="1143" y="1143"/>
                    <a:pt x="1715" y="1143"/>
                    <a:pt x="1715" y="1143"/>
                  </a:cubicBezTo>
                  <a:cubicBezTo>
                    <a:pt x="1715" y="1143"/>
                    <a:pt x="1715" y="572"/>
                    <a:pt x="1715" y="57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D4124AC2-DE8E-4F1B-A4F8-4734256935BF}"/>
                </a:ext>
              </a:extLst>
            </p:cNvPr>
            <p:cNvSpPr/>
            <p:nvPr/>
          </p:nvSpPr>
          <p:spPr>
            <a:xfrm>
              <a:off x="10511208" y="4579536"/>
              <a:ext cx="5715" cy="5397"/>
            </a:xfrm>
            <a:custGeom>
              <a:avLst/>
              <a:gdLst>
                <a:gd name="connsiteX0" fmla="*/ 5715 w 5715"/>
                <a:gd name="connsiteY0" fmla="*/ 254 h 5397"/>
                <a:gd name="connsiteX1" fmla="*/ 5715 w 5715"/>
                <a:gd name="connsiteY1" fmla="*/ 254 h 5397"/>
                <a:gd name="connsiteX2" fmla="*/ 5715 w 5715"/>
                <a:gd name="connsiteY2" fmla="*/ 254 h 5397"/>
                <a:gd name="connsiteX3" fmla="*/ 0 w 5715"/>
                <a:gd name="connsiteY3" fmla="*/ 4826 h 5397"/>
                <a:gd name="connsiteX4" fmla="*/ 0 w 5715"/>
                <a:gd name="connsiteY4" fmla="*/ 5398 h 5397"/>
                <a:gd name="connsiteX5" fmla="*/ 571 w 5715"/>
                <a:gd name="connsiteY5" fmla="*/ 5398 h 5397"/>
                <a:gd name="connsiteX6" fmla="*/ 5715 w 5715"/>
                <a:gd name="connsiteY6" fmla="*/ 254 h 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" h="5397">
                  <a:moveTo>
                    <a:pt x="5715" y="254"/>
                  </a:moveTo>
                  <a:cubicBezTo>
                    <a:pt x="5715" y="254"/>
                    <a:pt x="5715" y="254"/>
                    <a:pt x="5715" y="254"/>
                  </a:cubicBezTo>
                  <a:cubicBezTo>
                    <a:pt x="5715" y="254"/>
                    <a:pt x="5715" y="-317"/>
                    <a:pt x="5715" y="254"/>
                  </a:cubicBezTo>
                  <a:cubicBezTo>
                    <a:pt x="3429" y="1397"/>
                    <a:pt x="1714" y="3111"/>
                    <a:pt x="0" y="4826"/>
                  </a:cubicBezTo>
                  <a:cubicBezTo>
                    <a:pt x="0" y="4826"/>
                    <a:pt x="0" y="5398"/>
                    <a:pt x="0" y="5398"/>
                  </a:cubicBezTo>
                  <a:cubicBezTo>
                    <a:pt x="0" y="5398"/>
                    <a:pt x="571" y="5398"/>
                    <a:pt x="571" y="5398"/>
                  </a:cubicBezTo>
                  <a:cubicBezTo>
                    <a:pt x="2286" y="3683"/>
                    <a:pt x="4001" y="1968"/>
                    <a:pt x="5715" y="254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8412C073-4A17-4DDA-8059-09746B5E1A12}"/>
                </a:ext>
              </a:extLst>
            </p:cNvPr>
            <p:cNvSpPr/>
            <p:nvPr/>
          </p:nvSpPr>
          <p:spPr>
            <a:xfrm>
              <a:off x="9046454" y="4626653"/>
              <a:ext cx="1142" cy="571"/>
            </a:xfrm>
            <a:custGeom>
              <a:avLst/>
              <a:gdLst>
                <a:gd name="connsiteX0" fmla="*/ 0 w 1142"/>
                <a:gd name="connsiteY0" fmla="*/ 0 h 571"/>
                <a:gd name="connsiteX1" fmla="*/ 571 w 1142"/>
                <a:gd name="connsiteY1" fmla="*/ 571 h 571"/>
                <a:gd name="connsiteX2" fmla="*/ 1143 w 1142"/>
                <a:gd name="connsiteY2" fmla="*/ 571 h 571"/>
                <a:gd name="connsiteX3" fmla="*/ 1143 w 1142"/>
                <a:gd name="connsiteY3" fmla="*/ 571 h 571"/>
                <a:gd name="connsiteX4" fmla="*/ 0 w 1142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" h="571">
                  <a:moveTo>
                    <a:pt x="0" y="0"/>
                  </a:moveTo>
                  <a:lnTo>
                    <a:pt x="571" y="571"/>
                  </a:lnTo>
                  <a:cubicBezTo>
                    <a:pt x="571" y="571"/>
                    <a:pt x="1143" y="571"/>
                    <a:pt x="1143" y="571"/>
                  </a:cubicBezTo>
                  <a:cubicBezTo>
                    <a:pt x="1143" y="571"/>
                    <a:pt x="1143" y="571"/>
                    <a:pt x="1143" y="57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7" name="Dowolny kształt: kształt 786">
              <a:extLst>
                <a:ext uri="{FF2B5EF4-FFF2-40B4-BE49-F238E27FC236}">
                  <a16:creationId xmlns:a16="http://schemas.microsoft.com/office/drawing/2014/main" id="{2983532B-3A3C-4AE7-BEBA-72B7A0D697A2}"/>
                </a:ext>
              </a:extLst>
            </p:cNvPr>
            <p:cNvSpPr/>
            <p:nvPr/>
          </p:nvSpPr>
          <p:spPr>
            <a:xfrm>
              <a:off x="6758739" y="2192635"/>
              <a:ext cx="1714" cy="1142"/>
            </a:xfrm>
            <a:custGeom>
              <a:avLst/>
              <a:gdLst>
                <a:gd name="connsiteX0" fmla="*/ 1714 w 1714"/>
                <a:gd name="connsiteY0" fmla="*/ 0 h 1142"/>
                <a:gd name="connsiteX1" fmla="*/ 0 w 1714"/>
                <a:gd name="connsiteY1" fmla="*/ 572 h 1142"/>
                <a:gd name="connsiteX2" fmla="*/ 572 w 1714"/>
                <a:gd name="connsiteY2" fmla="*/ 1143 h 1142"/>
                <a:gd name="connsiteX3" fmla="*/ 572 w 1714"/>
                <a:gd name="connsiteY3" fmla="*/ 1143 h 1142"/>
                <a:gd name="connsiteX4" fmla="*/ 1714 w 1714"/>
                <a:gd name="connsiteY4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" h="1142">
                  <a:moveTo>
                    <a:pt x="1714" y="0"/>
                  </a:moveTo>
                  <a:lnTo>
                    <a:pt x="0" y="572"/>
                  </a:lnTo>
                  <a:cubicBezTo>
                    <a:pt x="0" y="572"/>
                    <a:pt x="572" y="1143"/>
                    <a:pt x="572" y="1143"/>
                  </a:cubicBezTo>
                  <a:cubicBezTo>
                    <a:pt x="572" y="1143"/>
                    <a:pt x="572" y="1143"/>
                    <a:pt x="572" y="1143"/>
                  </a:cubicBezTo>
                  <a:lnTo>
                    <a:pt x="1714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8" name="Dowolny kształt: kształt 787">
              <a:extLst>
                <a:ext uri="{FF2B5EF4-FFF2-40B4-BE49-F238E27FC236}">
                  <a16:creationId xmlns:a16="http://schemas.microsoft.com/office/drawing/2014/main" id="{EC84CAA1-77F4-428A-BCAA-CB4E1090204E}"/>
                </a:ext>
              </a:extLst>
            </p:cNvPr>
            <p:cNvSpPr/>
            <p:nvPr/>
          </p:nvSpPr>
          <p:spPr>
            <a:xfrm>
              <a:off x="8437234" y="2196635"/>
              <a:ext cx="1194" cy="1143"/>
            </a:xfrm>
            <a:custGeom>
              <a:avLst/>
              <a:gdLst>
                <a:gd name="connsiteX0" fmla="*/ 572 w 1194"/>
                <a:gd name="connsiteY0" fmla="*/ 0 h 1143"/>
                <a:gd name="connsiteX1" fmla="*/ 0 w 1194"/>
                <a:gd name="connsiteY1" fmla="*/ 1143 h 1143"/>
                <a:gd name="connsiteX2" fmla="*/ 572 w 1194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4" h="1143">
                  <a:moveTo>
                    <a:pt x="572" y="0"/>
                  </a:moveTo>
                  <a:cubicBezTo>
                    <a:pt x="572" y="0"/>
                    <a:pt x="572" y="572"/>
                    <a:pt x="0" y="1143"/>
                  </a:cubicBezTo>
                  <a:cubicBezTo>
                    <a:pt x="1143" y="572"/>
                    <a:pt x="1714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7FA7FCC7-4D6C-47FE-96A2-5E8BBDE62176}"/>
                </a:ext>
              </a:extLst>
            </p:cNvPr>
            <p:cNvSpPr/>
            <p:nvPr/>
          </p:nvSpPr>
          <p:spPr>
            <a:xfrm>
              <a:off x="8437234" y="2197778"/>
              <a:ext cx="571" cy="1143"/>
            </a:xfrm>
            <a:custGeom>
              <a:avLst/>
              <a:gdLst>
                <a:gd name="connsiteX0" fmla="*/ 572 w 571"/>
                <a:gd name="connsiteY0" fmla="*/ 0 h 1143"/>
                <a:gd name="connsiteX1" fmla="*/ 0 w 571"/>
                <a:gd name="connsiteY1" fmla="*/ 572 h 1143"/>
                <a:gd name="connsiteX2" fmla="*/ 0 w 571"/>
                <a:gd name="connsiteY2" fmla="*/ 1143 h 1143"/>
                <a:gd name="connsiteX3" fmla="*/ 572 w 571"/>
                <a:gd name="connsiteY3" fmla="*/ 1143 h 1143"/>
                <a:gd name="connsiteX4" fmla="*/ 572 w 571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1143">
                  <a:moveTo>
                    <a:pt x="572" y="0"/>
                  </a:moveTo>
                  <a:cubicBezTo>
                    <a:pt x="572" y="0"/>
                    <a:pt x="0" y="0"/>
                    <a:pt x="0" y="572"/>
                  </a:cubicBezTo>
                  <a:cubicBezTo>
                    <a:pt x="0" y="572"/>
                    <a:pt x="0" y="572"/>
                    <a:pt x="0" y="1143"/>
                  </a:cubicBezTo>
                  <a:cubicBezTo>
                    <a:pt x="0" y="1143"/>
                    <a:pt x="572" y="1143"/>
                    <a:pt x="572" y="1143"/>
                  </a:cubicBezTo>
                  <a:cubicBezTo>
                    <a:pt x="0" y="572"/>
                    <a:pt x="572" y="0"/>
                    <a:pt x="572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8BE64AD4-4896-47C5-B349-4BCAC8C36226}"/>
                </a:ext>
              </a:extLst>
            </p:cNvPr>
            <p:cNvSpPr/>
            <p:nvPr/>
          </p:nvSpPr>
          <p:spPr>
            <a:xfrm>
              <a:off x="9404784" y="2206922"/>
              <a:ext cx="2286" cy="1142"/>
            </a:xfrm>
            <a:custGeom>
              <a:avLst/>
              <a:gdLst>
                <a:gd name="connsiteX0" fmla="*/ 0 w 2286"/>
                <a:gd name="connsiteY0" fmla="*/ 1143 h 1142"/>
                <a:gd name="connsiteX1" fmla="*/ 2286 w 2286"/>
                <a:gd name="connsiteY1" fmla="*/ 1143 h 1142"/>
                <a:gd name="connsiteX2" fmla="*/ 572 w 2286"/>
                <a:gd name="connsiteY2" fmla="*/ 572 h 1142"/>
                <a:gd name="connsiteX3" fmla="*/ 0 w 2286"/>
                <a:gd name="connsiteY3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" h="1142">
                  <a:moveTo>
                    <a:pt x="0" y="1143"/>
                  </a:moveTo>
                  <a:lnTo>
                    <a:pt x="2286" y="1143"/>
                  </a:lnTo>
                  <a:lnTo>
                    <a:pt x="572" y="5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1" name="Dowolny kształt: kształt 790">
              <a:extLst>
                <a:ext uri="{FF2B5EF4-FFF2-40B4-BE49-F238E27FC236}">
                  <a16:creationId xmlns:a16="http://schemas.microsoft.com/office/drawing/2014/main" id="{929EB513-E8FF-42AA-84DD-EAB24092BF92}"/>
                </a:ext>
              </a:extLst>
            </p:cNvPr>
            <p:cNvSpPr/>
            <p:nvPr/>
          </p:nvSpPr>
          <p:spPr>
            <a:xfrm>
              <a:off x="5610595" y="2737846"/>
              <a:ext cx="571" cy="1714"/>
            </a:xfrm>
            <a:custGeom>
              <a:avLst/>
              <a:gdLst>
                <a:gd name="connsiteX0" fmla="*/ 0 w 571"/>
                <a:gd name="connsiteY0" fmla="*/ 572 h 1714"/>
                <a:gd name="connsiteX1" fmla="*/ 572 w 571"/>
                <a:gd name="connsiteY1" fmla="*/ 1714 h 1714"/>
                <a:gd name="connsiteX2" fmla="*/ 572 w 571"/>
                <a:gd name="connsiteY2" fmla="*/ 0 h 1714"/>
                <a:gd name="connsiteX3" fmla="*/ 0 w 571"/>
                <a:gd name="connsiteY3" fmla="*/ 572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" h="1714">
                  <a:moveTo>
                    <a:pt x="0" y="572"/>
                  </a:moveTo>
                  <a:cubicBezTo>
                    <a:pt x="0" y="1143"/>
                    <a:pt x="0" y="1143"/>
                    <a:pt x="572" y="1714"/>
                  </a:cubicBezTo>
                  <a:cubicBezTo>
                    <a:pt x="572" y="1143"/>
                    <a:pt x="572" y="572"/>
                    <a:pt x="572" y="0"/>
                  </a:cubicBezTo>
                  <a:cubicBezTo>
                    <a:pt x="0" y="0"/>
                    <a:pt x="0" y="0"/>
                    <a:pt x="0" y="57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2" name="Dowolny kształt: kształt 791">
              <a:extLst>
                <a:ext uri="{FF2B5EF4-FFF2-40B4-BE49-F238E27FC236}">
                  <a16:creationId xmlns:a16="http://schemas.microsoft.com/office/drawing/2014/main" id="{B4DAAF31-F15D-4165-95A0-58CBC6E54650}"/>
                </a:ext>
              </a:extLst>
            </p:cNvPr>
            <p:cNvSpPr/>
            <p:nvPr/>
          </p:nvSpPr>
          <p:spPr>
            <a:xfrm>
              <a:off x="5603166" y="2737274"/>
              <a:ext cx="19579" cy="16827"/>
            </a:xfrm>
            <a:custGeom>
              <a:avLst/>
              <a:gdLst>
                <a:gd name="connsiteX0" fmla="*/ 7429 w 19579"/>
                <a:gd name="connsiteY0" fmla="*/ 2286 h 16827"/>
                <a:gd name="connsiteX1" fmla="*/ 7429 w 19579"/>
                <a:gd name="connsiteY1" fmla="*/ 4572 h 16827"/>
                <a:gd name="connsiteX2" fmla="*/ 8001 w 19579"/>
                <a:gd name="connsiteY2" fmla="*/ 4001 h 16827"/>
                <a:gd name="connsiteX3" fmla="*/ 1714 w 19579"/>
                <a:gd name="connsiteY3" fmla="*/ 10858 h 16827"/>
                <a:gd name="connsiteX4" fmla="*/ 1714 w 19579"/>
                <a:gd name="connsiteY4" fmla="*/ 16573 h 16827"/>
                <a:gd name="connsiteX5" fmla="*/ 6286 w 19579"/>
                <a:gd name="connsiteY5" fmla="*/ 16573 h 16827"/>
                <a:gd name="connsiteX6" fmla="*/ 19431 w 19579"/>
                <a:gd name="connsiteY6" fmla="*/ 3429 h 16827"/>
                <a:gd name="connsiteX7" fmla="*/ 17145 w 19579"/>
                <a:gd name="connsiteY7" fmla="*/ 572 h 16827"/>
                <a:gd name="connsiteX8" fmla="*/ 12573 w 19579"/>
                <a:gd name="connsiteY8" fmla="*/ 0 h 16827"/>
                <a:gd name="connsiteX9" fmla="*/ 8001 w 19579"/>
                <a:gd name="connsiteY9" fmla="*/ 4572 h 16827"/>
                <a:gd name="connsiteX10" fmla="*/ 7429 w 19579"/>
                <a:gd name="connsiteY10" fmla="*/ 2286 h 1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79" h="16827">
                  <a:moveTo>
                    <a:pt x="7429" y="2286"/>
                  </a:moveTo>
                  <a:cubicBezTo>
                    <a:pt x="7429" y="2858"/>
                    <a:pt x="7429" y="4001"/>
                    <a:pt x="7429" y="4572"/>
                  </a:cubicBezTo>
                  <a:lnTo>
                    <a:pt x="8001" y="4001"/>
                  </a:lnTo>
                  <a:cubicBezTo>
                    <a:pt x="5715" y="6287"/>
                    <a:pt x="4001" y="8573"/>
                    <a:pt x="1714" y="10858"/>
                  </a:cubicBezTo>
                  <a:cubicBezTo>
                    <a:pt x="-571" y="13716"/>
                    <a:pt x="-571" y="16002"/>
                    <a:pt x="1714" y="16573"/>
                  </a:cubicBezTo>
                  <a:cubicBezTo>
                    <a:pt x="2857" y="16573"/>
                    <a:pt x="5144" y="17145"/>
                    <a:pt x="6286" y="16573"/>
                  </a:cubicBezTo>
                  <a:cubicBezTo>
                    <a:pt x="11430" y="13145"/>
                    <a:pt x="16002" y="8573"/>
                    <a:pt x="19431" y="3429"/>
                  </a:cubicBezTo>
                  <a:cubicBezTo>
                    <a:pt x="20002" y="2286"/>
                    <a:pt x="18859" y="572"/>
                    <a:pt x="17145" y="572"/>
                  </a:cubicBezTo>
                  <a:cubicBezTo>
                    <a:pt x="15431" y="0"/>
                    <a:pt x="14287" y="0"/>
                    <a:pt x="12573" y="0"/>
                  </a:cubicBezTo>
                  <a:cubicBezTo>
                    <a:pt x="10859" y="1715"/>
                    <a:pt x="9716" y="2858"/>
                    <a:pt x="8001" y="4572"/>
                  </a:cubicBezTo>
                  <a:cubicBezTo>
                    <a:pt x="8001" y="3429"/>
                    <a:pt x="8001" y="2858"/>
                    <a:pt x="7429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A478EF1C-05EF-4F44-B8F0-172269459A9F}"/>
                </a:ext>
              </a:extLst>
            </p:cNvPr>
            <p:cNvSpPr/>
            <p:nvPr/>
          </p:nvSpPr>
          <p:spPr>
            <a:xfrm>
              <a:off x="9874557" y="2241784"/>
              <a:ext cx="2857" cy="2285"/>
            </a:xfrm>
            <a:custGeom>
              <a:avLst/>
              <a:gdLst>
                <a:gd name="connsiteX0" fmla="*/ 1143 w 2857"/>
                <a:gd name="connsiteY0" fmla="*/ 2286 h 2285"/>
                <a:gd name="connsiteX1" fmla="*/ 2858 w 2857"/>
                <a:gd name="connsiteY1" fmla="*/ 1143 h 2285"/>
                <a:gd name="connsiteX2" fmla="*/ 1714 w 2857"/>
                <a:gd name="connsiteY2" fmla="*/ 0 h 2285"/>
                <a:gd name="connsiteX3" fmla="*/ 0 w 2857"/>
                <a:gd name="connsiteY3" fmla="*/ 1143 h 2285"/>
                <a:gd name="connsiteX4" fmla="*/ 1143 w 2857"/>
                <a:gd name="connsiteY4" fmla="*/ 2286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285">
                  <a:moveTo>
                    <a:pt x="1143" y="2286"/>
                  </a:moveTo>
                  <a:cubicBezTo>
                    <a:pt x="1714" y="2286"/>
                    <a:pt x="2286" y="1714"/>
                    <a:pt x="2858" y="1143"/>
                  </a:cubicBezTo>
                  <a:cubicBezTo>
                    <a:pt x="2286" y="571"/>
                    <a:pt x="1714" y="0"/>
                    <a:pt x="1714" y="0"/>
                  </a:cubicBezTo>
                  <a:cubicBezTo>
                    <a:pt x="1143" y="0"/>
                    <a:pt x="572" y="571"/>
                    <a:pt x="0" y="1143"/>
                  </a:cubicBezTo>
                  <a:cubicBezTo>
                    <a:pt x="572" y="1714"/>
                    <a:pt x="572" y="2286"/>
                    <a:pt x="1143" y="228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481C556B-121B-4666-8600-065A01012EEA}"/>
                </a:ext>
              </a:extLst>
            </p:cNvPr>
            <p:cNvSpPr/>
            <p:nvPr/>
          </p:nvSpPr>
          <p:spPr>
            <a:xfrm>
              <a:off x="5830052" y="3097932"/>
              <a:ext cx="2857" cy="2244"/>
            </a:xfrm>
            <a:custGeom>
              <a:avLst/>
              <a:gdLst>
                <a:gd name="connsiteX0" fmla="*/ 0 w 2857"/>
                <a:gd name="connsiteY0" fmla="*/ 1102 h 2244"/>
                <a:gd name="connsiteX1" fmla="*/ 2858 w 2857"/>
                <a:gd name="connsiteY1" fmla="*/ 2245 h 2244"/>
                <a:gd name="connsiteX2" fmla="*/ 0 w 2857"/>
                <a:gd name="connsiteY2" fmla="*/ 1102 h 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" h="2244">
                  <a:moveTo>
                    <a:pt x="0" y="1102"/>
                  </a:moveTo>
                  <a:cubicBezTo>
                    <a:pt x="1143" y="1673"/>
                    <a:pt x="1714" y="2245"/>
                    <a:pt x="2858" y="2245"/>
                  </a:cubicBezTo>
                  <a:cubicBezTo>
                    <a:pt x="2858" y="530"/>
                    <a:pt x="2858" y="-1184"/>
                    <a:pt x="0" y="1102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5" name="Dowolny kształt: kształt 794">
              <a:extLst>
                <a:ext uri="{FF2B5EF4-FFF2-40B4-BE49-F238E27FC236}">
                  <a16:creationId xmlns:a16="http://schemas.microsoft.com/office/drawing/2014/main" id="{9C3552AC-DAAE-449D-9A09-29F78D193DA8}"/>
                </a:ext>
              </a:extLst>
            </p:cNvPr>
            <p:cNvSpPr/>
            <p:nvPr/>
          </p:nvSpPr>
          <p:spPr>
            <a:xfrm>
              <a:off x="7118784" y="2722986"/>
              <a:ext cx="1285" cy="3429"/>
            </a:xfrm>
            <a:custGeom>
              <a:avLst/>
              <a:gdLst>
                <a:gd name="connsiteX0" fmla="*/ 0 w 1285"/>
                <a:gd name="connsiteY0" fmla="*/ 0 h 3429"/>
                <a:gd name="connsiteX1" fmla="*/ 0 w 1285"/>
                <a:gd name="connsiteY1" fmla="*/ 3429 h 3429"/>
                <a:gd name="connsiteX2" fmla="*/ 0 w 1285"/>
                <a:gd name="connsiteY2" fmla="*/ 0 h 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" h="3429">
                  <a:moveTo>
                    <a:pt x="0" y="0"/>
                  </a:moveTo>
                  <a:cubicBezTo>
                    <a:pt x="0" y="1143"/>
                    <a:pt x="0" y="2286"/>
                    <a:pt x="0" y="3429"/>
                  </a:cubicBezTo>
                  <a:cubicBezTo>
                    <a:pt x="1714" y="2286"/>
                    <a:pt x="1714" y="1715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6" name="Dowolny kształt: kształt 795">
              <a:extLst>
                <a:ext uri="{FF2B5EF4-FFF2-40B4-BE49-F238E27FC236}">
                  <a16:creationId xmlns:a16="http://schemas.microsoft.com/office/drawing/2014/main" id="{26FA79A7-21F2-4085-9758-1E6172BD8906}"/>
                </a:ext>
              </a:extLst>
            </p:cNvPr>
            <p:cNvSpPr/>
            <p:nvPr/>
          </p:nvSpPr>
          <p:spPr>
            <a:xfrm>
              <a:off x="9712823" y="2292076"/>
              <a:ext cx="1143" cy="571"/>
            </a:xfrm>
            <a:custGeom>
              <a:avLst/>
              <a:gdLst>
                <a:gd name="connsiteX0" fmla="*/ 0 w 1143"/>
                <a:gd name="connsiteY0" fmla="*/ 0 h 571"/>
                <a:gd name="connsiteX1" fmla="*/ 571 w 1143"/>
                <a:gd name="connsiteY1" fmla="*/ 572 h 571"/>
                <a:gd name="connsiteX2" fmla="*/ 1143 w 1143"/>
                <a:gd name="connsiteY2" fmla="*/ 572 h 571"/>
                <a:gd name="connsiteX3" fmla="*/ 1143 w 1143"/>
                <a:gd name="connsiteY3" fmla="*/ 0 h 571"/>
                <a:gd name="connsiteX4" fmla="*/ 0 w 1143"/>
                <a:gd name="connsiteY4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571">
                  <a:moveTo>
                    <a:pt x="0" y="0"/>
                  </a:moveTo>
                  <a:cubicBezTo>
                    <a:pt x="0" y="572"/>
                    <a:pt x="0" y="572"/>
                    <a:pt x="571" y="572"/>
                  </a:cubicBezTo>
                  <a:cubicBezTo>
                    <a:pt x="571" y="572"/>
                    <a:pt x="571" y="572"/>
                    <a:pt x="1143" y="572"/>
                  </a:cubicBezTo>
                  <a:cubicBezTo>
                    <a:pt x="1143" y="572"/>
                    <a:pt x="1143" y="0"/>
                    <a:pt x="1143" y="0"/>
                  </a:cubicBezTo>
                  <a:cubicBezTo>
                    <a:pt x="571" y="0"/>
                    <a:pt x="0" y="0"/>
                    <a:pt x="0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4F18D2DD-FBA4-4400-A539-B469CD88BDB7}"/>
                </a:ext>
              </a:extLst>
            </p:cNvPr>
            <p:cNvSpPr/>
            <p:nvPr/>
          </p:nvSpPr>
          <p:spPr>
            <a:xfrm>
              <a:off x="9711679" y="2290881"/>
              <a:ext cx="1143" cy="1194"/>
            </a:xfrm>
            <a:custGeom>
              <a:avLst/>
              <a:gdLst>
                <a:gd name="connsiteX0" fmla="*/ 0 w 1143"/>
                <a:gd name="connsiteY0" fmla="*/ 623 h 1194"/>
                <a:gd name="connsiteX1" fmla="*/ 1143 w 1143"/>
                <a:gd name="connsiteY1" fmla="*/ 1195 h 1194"/>
                <a:gd name="connsiteX2" fmla="*/ 0 w 1143"/>
                <a:gd name="connsiteY2" fmla="*/ 623 h 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194">
                  <a:moveTo>
                    <a:pt x="0" y="623"/>
                  </a:moveTo>
                  <a:cubicBezTo>
                    <a:pt x="0" y="623"/>
                    <a:pt x="572" y="623"/>
                    <a:pt x="1143" y="1195"/>
                  </a:cubicBezTo>
                  <a:cubicBezTo>
                    <a:pt x="572" y="51"/>
                    <a:pt x="0" y="-520"/>
                    <a:pt x="0" y="623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0F35BB79-9524-4C69-95F8-4B7194C85C2A}"/>
                </a:ext>
              </a:extLst>
            </p:cNvPr>
            <p:cNvSpPr/>
            <p:nvPr/>
          </p:nvSpPr>
          <p:spPr>
            <a:xfrm>
              <a:off x="7019343" y="2298934"/>
              <a:ext cx="2857" cy="2285"/>
            </a:xfrm>
            <a:custGeom>
              <a:avLst/>
              <a:gdLst>
                <a:gd name="connsiteX0" fmla="*/ 1714 w 2857"/>
                <a:gd name="connsiteY0" fmla="*/ 0 h 2285"/>
                <a:gd name="connsiteX1" fmla="*/ 0 w 2857"/>
                <a:gd name="connsiteY1" fmla="*/ 2286 h 2285"/>
                <a:gd name="connsiteX2" fmla="*/ 2858 w 2857"/>
                <a:gd name="connsiteY2" fmla="*/ 1143 h 2285"/>
                <a:gd name="connsiteX3" fmla="*/ 1714 w 2857"/>
                <a:gd name="connsiteY3" fmla="*/ 0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2285">
                  <a:moveTo>
                    <a:pt x="1714" y="0"/>
                  </a:moveTo>
                  <a:cubicBezTo>
                    <a:pt x="571" y="571"/>
                    <a:pt x="0" y="1143"/>
                    <a:pt x="0" y="2286"/>
                  </a:cubicBezTo>
                  <a:cubicBezTo>
                    <a:pt x="1143" y="1714"/>
                    <a:pt x="1714" y="1143"/>
                    <a:pt x="2858" y="1143"/>
                  </a:cubicBezTo>
                  <a:cubicBezTo>
                    <a:pt x="2858" y="1143"/>
                    <a:pt x="1714" y="0"/>
                    <a:pt x="1714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9" name="Dowolny kształt: kształt 798">
              <a:extLst>
                <a:ext uri="{FF2B5EF4-FFF2-40B4-BE49-F238E27FC236}">
                  <a16:creationId xmlns:a16="http://schemas.microsoft.com/office/drawing/2014/main" id="{E5B8FA88-0E51-4844-819C-C7A5E17E1B3F}"/>
                </a:ext>
              </a:extLst>
            </p:cNvPr>
            <p:cNvSpPr/>
            <p:nvPr/>
          </p:nvSpPr>
          <p:spPr>
            <a:xfrm>
              <a:off x="6723306" y="2308077"/>
              <a:ext cx="1143" cy="1714"/>
            </a:xfrm>
            <a:custGeom>
              <a:avLst/>
              <a:gdLst>
                <a:gd name="connsiteX0" fmla="*/ 1143 w 1143"/>
                <a:gd name="connsiteY0" fmla="*/ 1715 h 1714"/>
                <a:gd name="connsiteX1" fmla="*/ 572 w 1143"/>
                <a:gd name="connsiteY1" fmla="*/ 0 h 1714"/>
                <a:gd name="connsiteX2" fmla="*/ 0 w 1143"/>
                <a:gd name="connsiteY2" fmla="*/ 1143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714">
                  <a:moveTo>
                    <a:pt x="1143" y="1715"/>
                  </a:moveTo>
                  <a:lnTo>
                    <a:pt x="572" y="0"/>
                  </a:lnTo>
                  <a:lnTo>
                    <a:pt x="0" y="1143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791D359A-CC9F-4467-9552-9B822D54AAB4}"/>
                </a:ext>
              </a:extLst>
            </p:cNvPr>
            <p:cNvSpPr/>
            <p:nvPr/>
          </p:nvSpPr>
          <p:spPr>
            <a:xfrm>
              <a:off x="9265338" y="2389231"/>
              <a:ext cx="1714" cy="1143"/>
            </a:xfrm>
            <a:custGeom>
              <a:avLst/>
              <a:gdLst>
                <a:gd name="connsiteX0" fmla="*/ 1714 w 1714"/>
                <a:gd name="connsiteY0" fmla="*/ 0 h 1143"/>
                <a:gd name="connsiteX1" fmla="*/ 0 w 1714"/>
                <a:gd name="connsiteY1" fmla="*/ 572 h 1143"/>
                <a:gd name="connsiteX2" fmla="*/ 1714 w 1714"/>
                <a:gd name="connsiteY2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" h="1143">
                  <a:moveTo>
                    <a:pt x="1714" y="0"/>
                  </a:moveTo>
                  <a:lnTo>
                    <a:pt x="0" y="572"/>
                  </a:lnTo>
                  <a:lnTo>
                    <a:pt x="1714" y="1143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17EC7EB9-FE08-447E-ADB9-F1A00C882A2A}"/>
                </a:ext>
              </a:extLst>
            </p:cNvPr>
            <p:cNvSpPr/>
            <p:nvPr/>
          </p:nvSpPr>
          <p:spPr>
            <a:xfrm>
              <a:off x="6858180" y="5595346"/>
              <a:ext cx="571" cy="571"/>
            </a:xfrm>
            <a:custGeom>
              <a:avLst/>
              <a:gdLst>
                <a:gd name="connsiteX0" fmla="*/ 0 w 571"/>
                <a:gd name="connsiteY0" fmla="*/ 571 h 571"/>
                <a:gd name="connsiteX1" fmla="*/ 572 w 571"/>
                <a:gd name="connsiteY1" fmla="*/ 571 h 571"/>
                <a:gd name="connsiteX2" fmla="*/ 572 w 571"/>
                <a:gd name="connsiteY2" fmla="*/ 0 h 571"/>
                <a:gd name="connsiteX3" fmla="*/ 0 w 571"/>
                <a:gd name="connsiteY3" fmla="*/ 571 h 571"/>
                <a:gd name="connsiteX4" fmla="*/ 0 w 571"/>
                <a:gd name="connsiteY4" fmla="*/ 571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" h="571">
                  <a:moveTo>
                    <a:pt x="0" y="571"/>
                  </a:moveTo>
                  <a:cubicBezTo>
                    <a:pt x="0" y="571"/>
                    <a:pt x="572" y="571"/>
                    <a:pt x="572" y="571"/>
                  </a:cubicBezTo>
                  <a:cubicBezTo>
                    <a:pt x="572" y="571"/>
                    <a:pt x="572" y="0"/>
                    <a:pt x="572" y="0"/>
                  </a:cubicBezTo>
                  <a:cubicBezTo>
                    <a:pt x="572" y="0"/>
                    <a:pt x="572" y="0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2" name="Dowolny kształt: kształt 801">
              <a:extLst>
                <a:ext uri="{FF2B5EF4-FFF2-40B4-BE49-F238E27FC236}">
                  <a16:creationId xmlns:a16="http://schemas.microsoft.com/office/drawing/2014/main" id="{D740CAA9-3EBC-49FA-A0BA-F71D400A1FAE}"/>
                </a:ext>
              </a:extLst>
            </p:cNvPr>
            <p:cNvSpPr/>
            <p:nvPr/>
          </p:nvSpPr>
          <p:spPr>
            <a:xfrm>
              <a:off x="6854751" y="5595917"/>
              <a:ext cx="3429" cy="1714"/>
            </a:xfrm>
            <a:custGeom>
              <a:avLst/>
              <a:gdLst>
                <a:gd name="connsiteX0" fmla="*/ 3429 w 3429"/>
                <a:gd name="connsiteY0" fmla="*/ 0 h 1714"/>
                <a:gd name="connsiteX1" fmla="*/ 0 w 3429"/>
                <a:gd name="connsiteY1" fmla="*/ 0 h 1714"/>
                <a:gd name="connsiteX2" fmla="*/ 3429 w 3429"/>
                <a:gd name="connsiteY2" fmla="*/ 0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9" h="1714">
                  <a:moveTo>
                    <a:pt x="3429" y="0"/>
                  </a:moveTo>
                  <a:cubicBezTo>
                    <a:pt x="2286" y="0"/>
                    <a:pt x="1143" y="0"/>
                    <a:pt x="0" y="0"/>
                  </a:cubicBezTo>
                  <a:cubicBezTo>
                    <a:pt x="1143" y="2286"/>
                    <a:pt x="1715" y="2286"/>
                    <a:pt x="3429" y="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1BFB19E8-6B86-47B9-9084-6213B3EACC52}"/>
                </a:ext>
              </a:extLst>
            </p:cNvPr>
            <p:cNvSpPr/>
            <p:nvPr/>
          </p:nvSpPr>
          <p:spPr>
            <a:xfrm>
              <a:off x="8408519" y="3081889"/>
              <a:ext cx="15025" cy="24938"/>
            </a:xfrm>
            <a:custGeom>
              <a:avLst/>
              <a:gdLst>
                <a:gd name="connsiteX0" fmla="*/ 1283 w 15025"/>
                <a:gd name="connsiteY0" fmla="*/ 21146 h 24938"/>
                <a:gd name="connsiteX1" fmla="*/ 4141 w 15025"/>
                <a:gd name="connsiteY1" fmla="*/ 24574 h 24938"/>
                <a:gd name="connsiteX2" fmla="*/ 9856 w 15025"/>
                <a:gd name="connsiteY2" fmla="*/ 21717 h 24938"/>
                <a:gd name="connsiteX3" fmla="*/ 14428 w 15025"/>
                <a:gd name="connsiteY3" fmla="*/ 0 h 24938"/>
                <a:gd name="connsiteX4" fmla="*/ 4141 w 15025"/>
                <a:gd name="connsiteY4" fmla="*/ 3429 h 24938"/>
                <a:gd name="connsiteX5" fmla="*/ 140 w 15025"/>
                <a:gd name="connsiteY5" fmla="*/ 16002 h 24938"/>
                <a:gd name="connsiteX6" fmla="*/ 1283 w 15025"/>
                <a:gd name="connsiteY6" fmla="*/ 21146 h 24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25" h="24938">
                  <a:moveTo>
                    <a:pt x="1283" y="21146"/>
                  </a:moveTo>
                  <a:cubicBezTo>
                    <a:pt x="1855" y="22288"/>
                    <a:pt x="2998" y="23431"/>
                    <a:pt x="4141" y="24574"/>
                  </a:cubicBezTo>
                  <a:cubicBezTo>
                    <a:pt x="5284" y="25718"/>
                    <a:pt x="8141" y="24003"/>
                    <a:pt x="9856" y="21717"/>
                  </a:cubicBezTo>
                  <a:cubicBezTo>
                    <a:pt x="15571" y="15431"/>
                    <a:pt x="15571" y="8001"/>
                    <a:pt x="14428" y="0"/>
                  </a:cubicBezTo>
                  <a:cubicBezTo>
                    <a:pt x="10427" y="0"/>
                    <a:pt x="6998" y="571"/>
                    <a:pt x="4141" y="3429"/>
                  </a:cubicBezTo>
                  <a:cubicBezTo>
                    <a:pt x="712" y="7429"/>
                    <a:pt x="-431" y="11430"/>
                    <a:pt x="140" y="16002"/>
                  </a:cubicBezTo>
                  <a:cubicBezTo>
                    <a:pt x="140" y="18288"/>
                    <a:pt x="140" y="20003"/>
                    <a:pt x="1283" y="2114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25184A77-0B29-465F-8A21-7D90E2A39EF7}"/>
                </a:ext>
              </a:extLst>
            </p:cNvPr>
            <p:cNvSpPr/>
            <p:nvPr/>
          </p:nvSpPr>
          <p:spPr>
            <a:xfrm>
              <a:off x="8427305" y="3000164"/>
              <a:ext cx="9381" cy="11430"/>
            </a:xfrm>
            <a:custGeom>
              <a:avLst/>
              <a:gdLst>
                <a:gd name="connsiteX0" fmla="*/ 5358 w 9381"/>
                <a:gd name="connsiteY0" fmla="*/ 11430 h 11430"/>
                <a:gd name="connsiteX1" fmla="*/ 7644 w 9381"/>
                <a:gd name="connsiteY1" fmla="*/ 10858 h 11430"/>
                <a:gd name="connsiteX2" fmla="*/ 8787 w 9381"/>
                <a:gd name="connsiteY2" fmla="*/ 4572 h 11430"/>
                <a:gd name="connsiteX3" fmla="*/ 4787 w 9381"/>
                <a:gd name="connsiteY3" fmla="*/ 0 h 11430"/>
                <a:gd name="connsiteX4" fmla="*/ 1929 w 9381"/>
                <a:gd name="connsiteY4" fmla="*/ 1143 h 11430"/>
                <a:gd name="connsiteX5" fmla="*/ 214 w 9381"/>
                <a:gd name="connsiteY5" fmla="*/ 7430 h 11430"/>
                <a:gd name="connsiteX6" fmla="*/ 5358 w 9381"/>
                <a:gd name="connsiteY6" fmla="*/ 1143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81" h="11430">
                  <a:moveTo>
                    <a:pt x="5358" y="11430"/>
                  </a:moveTo>
                  <a:cubicBezTo>
                    <a:pt x="5929" y="11430"/>
                    <a:pt x="7072" y="11430"/>
                    <a:pt x="7644" y="10858"/>
                  </a:cubicBezTo>
                  <a:cubicBezTo>
                    <a:pt x="9358" y="9144"/>
                    <a:pt x="9930" y="6858"/>
                    <a:pt x="8787" y="4572"/>
                  </a:cubicBezTo>
                  <a:cubicBezTo>
                    <a:pt x="7644" y="2858"/>
                    <a:pt x="5929" y="1715"/>
                    <a:pt x="4787" y="0"/>
                  </a:cubicBezTo>
                  <a:cubicBezTo>
                    <a:pt x="3643" y="572"/>
                    <a:pt x="2500" y="572"/>
                    <a:pt x="1929" y="1143"/>
                  </a:cubicBezTo>
                  <a:cubicBezTo>
                    <a:pt x="214" y="2858"/>
                    <a:pt x="-357" y="5143"/>
                    <a:pt x="214" y="7430"/>
                  </a:cubicBezTo>
                  <a:cubicBezTo>
                    <a:pt x="786" y="9716"/>
                    <a:pt x="3072" y="10858"/>
                    <a:pt x="5358" y="11430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5" name="Dowolny kształt: kształt 804">
              <a:extLst>
                <a:ext uri="{FF2B5EF4-FFF2-40B4-BE49-F238E27FC236}">
                  <a16:creationId xmlns:a16="http://schemas.microsoft.com/office/drawing/2014/main" id="{D43CCDE6-6439-4CA6-BF3F-13F4A64EF680}"/>
                </a:ext>
              </a:extLst>
            </p:cNvPr>
            <p:cNvSpPr/>
            <p:nvPr/>
          </p:nvSpPr>
          <p:spPr>
            <a:xfrm>
              <a:off x="8354563" y="3154815"/>
              <a:ext cx="5518" cy="5368"/>
            </a:xfrm>
            <a:custGeom>
              <a:avLst/>
              <a:gdLst>
                <a:gd name="connsiteX0" fmla="*/ 3804 w 5518"/>
                <a:gd name="connsiteY0" fmla="*/ 5369 h 5368"/>
                <a:gd name="connsiteX1" fmla="*/ 5519 w 5518"/>
                <a:gd name="connsiteY1" fmla="*/ 4226 h 5368"/>
                <a:gd name="connsiteX2" fmla="*/ 3804 w 5518"/>
                <a:gd name="connsiteY2" fmla="*/ 796 h 5368"/>
                <a:gd name="connsiteX3" fmla="*/ 376 w 5518"/>
                <a:gd name="connsiteY3" fmla="*/ 1368 h 5368"/>
                <a:gd name="connsiteX4" fmla="*/ 947 w 5518"/>
                <a:gd name="connsiteY4" fmla="*/ 4797 h 5368"/>
                <a:gd name="connsiteX5" fmla="*/ 3804 w 5518"/>
                <a:gd name="connsiteY5" fmla="*/ 5369 h 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8" h="5368">
                  <a:moveTo>
                    <a:pt x="3804" y="5369"/>
                  </a:moveTo>
                  <a:cubicBezTo>
                    <a:pt x="4376" y="5369"/>
                    <a:pt x="4947" y="4797"/>
                    <a:pt x="5519" y="4226"/>
                  </a:cubicBezTo>
                  <a:cubicBezTo>
                    <a:pt x="4947" y="3083"/>
                    <a:pt x="4376" y="1368"/>
                    <a:pt x="3804" y="796"/>
                  </a:cubicBezTo>
                  <a:cubicBezTo>
                    <a:pt x="2661" y="-346"/>
                    <a:pt x="947" y="-346"/>
                    <a:pt x="376" y="1368"/>
                  </a:cubicBezTo>
                  <a:cubicBezTo>
                    <a:pt x="-196" y="2511"/>
                    <a:pt x="-196" y="4226"/>
                    <a:pt x="947" y="4797"/>
                  </a:cubicBezTo>
                  <a:cubicBezTo>
                    <a:pt x="947" y="4797"/>
                    <a:pt x="2090" y="5369"/>
                    <a:pt x="3804" y="5369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6" name="Dowolny kształt: kształt 805">
              <a:extLst>
                <a:ext uri="{FF2B5EF4-FFF2-40B4-BE49-F238E27FC236}">
                  <a16:creationId xmlns:a16="http://schemas.microsoft.com/office/drawing/2014/main" id="{609FF60D-8E3D-4A5E-99B2-601AF47128F8}"/>
                </a:ext>
              </a:extLst>
            </p:cNvPr>
            <p:cNvSpPr/>
            <p:nvPr/>
          </p:nvSpPr>
          <p:spPr>
            <a:xfrm>
              <a:off x="8478383" y="3044281"/>
              <a:ext cx="8001" cy="7116"/>
            </a:xfrm>
            <a:custGeom>
              <a:avLst/>
              <a:gdLst>
                <a:gd name="connsiteX0" fmla="*/ 2286 w 8001"/>
                <a:gd name="connsiteY0" fmla="*/ 6746 h 7116"/>
                <a:gd name="connsiteX1" fmla="*/ 7429 w 8001"/>
                <a:gd name="connsiteY1" fmla="*/ 4461 h 7116"/>
                <a:gd name="connsiteX2" fmla="*/ 8001 w 8001"/>
                <a:gd name="connsiteY2" fmla="*/ 2175 h 7116"/>
                <a:gd name="connsiteX3" fmla="*/ 2286 w 8001"/>
                <a:gd name="connsiteY3" fmla="*/ 460 h 7116"/>
                <a:gd name="connsiteX4" fmla="*/ 0 w 8001"/>
                <a:gd name="connsiteY4" fmla="*/ 3318 h 7116"/>
                <a:gd name="connsiteX5" fmla="*/ 2286 w 8001"/>
                <a:gd name="connsiteY5" fmla="*/ 6746 h 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01" h="7116">
                  <a:moveTo>
                    <a:pt x="2286" y="6746"/>
                  </a:moveTo>
                  <a:cubicBezTo>
                    <a:pt x="4572" y="7890"/>
                    <a:pt x="6286" y="6175"/>
                    <a:pt x="7429" y="4461"/>
                  </a:cubicBezTo>
                  <a:cubicBezTo>
                    <a:pt x="7429" y="3889"/>
                    <a:pt x="8001" y="2746"/>
                    <a:pt x="8001" y="2175"/>
                  </a:cubicBezTo>
                  <a:cubicBezTo>
                    <a:pt x="8001" y="460"/>
                    <a:pt x="4572" y="-683"/>
                    <a:pt x="2286" y="460"/>
                  </a:cubicBezTo>
                  <a:cubicBezTo>
                    <a:pt x="1143" y="1031"/>
                    <a:pt x="0" y="2746"/>
                    <a:pt x="0" y="3318"/>
                  </a:cubicBezTo>
                  <a:cubicBezTo>
                    <a:pt x="0" y="4461"/>
                    <a:pt x="1143" y="6175"/>
                    <a:pt x="2286" y="6746"/>
                  </a:cubicBez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7" name="Dowolny kształt: kształt 806">
              <a:extLst>
                <a:ext uri="{FF2B5EF4-FFF2-40B4-BE49-F238E27FC236}">
                  <a16:creationId xmlns:a16="http://schemas.microsoft.com/office/drawing/2014/main" id="{D48FB97D-0B1C-48A9-84B5-3388B28F7DDF}"/>
                </a:ext>
              </a:extLst>
            </p:cNvPr>
            <p:cNvSpPr/>
            <p:nvPr/>
          </p:nvSpPr>
          <p:spPr>
            <a:xfrm>
              <a:off x="8422376" y="3081317"/>
              <a:ext cx="1143" cy="1143"/>
            </a:xfrm>
            <a:custGeom>
              <a:avLst/>
              <a:gdLst>
                <a:gd name="connsiteX0" fmla="*/ 1143 w 1143"/>
                <a:gd name="connsiteY0" fmla="*/ 0 h 1143"/>
                <a:gd name="connsiteX1" fmla="*/ 0 w 1143"/>
                <a:gd name="connsiteY1" fmla="*/ 572 h 1143"/>
                <a:gd name="connsiteX2" fmla="*/ 0 w 1143"/>
                <a:gd name="connsiteY2" fmla="*/ 1143 h 1143"/>
                <a:gd name="connsiteX3" fmla="*/ 571 w 1143"/>
                <a:gd name="connsiteY3" fmla="*/ 1143 h 1143"/>
                <a:gd name="connsiteX4" fmla="*/ 1143 w 1143"/>
                <a:gd name="connsiteY4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143">
                  <a:moveTo>
                    <a:pt x="1143" y="0"/>
                  </a:moveTo>
                  <a:lnTo>
                    <a:pt x="0" y="572"/>
                  </a:lnTo>
                  <a:cubicBezTo>
                    <a:pt x="0" y="572"/>
                    <a:pt x="0" y="1143"/>
                    <a:pt x="0" y="1143"/>
                  </a:cubicBezTo>
                  <a:cubicBezTo>
                    <a:pt x="0" y="1143"/>
                    <a:pt x="571" y="1143"/>
                    <a:pt x="571" y="1143"/>
                  </a:cubicBezTo>
                  <a:lnTo>
                    <a:pt x="1143" y="0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8" name="Dowolny kształt: kształt 807">
              <a:extLst>
                <a:ext uri="{FF2B5EF4-FFF2-40B4-BE49-F238E27FC236}">
                  <a16:creationId xmlns:a16="http://schemas.microsoft.com/office/drawing/2014/main" id="{78697CF4-90AC-4243-996C-C14788DE2F9E}"/>
                </a:ext>
              </a:extLst>
            </p:cNvPr>
            <p:cNvSpPr/>
            <p:nvPr/>
          </p:nvSpPr>
          <p:spPr>
            <a:xfrm>
              <a:off x="8473811" y="3071602"/>
              <a:ext cx="1143" cy="1714"/>
            </a:xfrm>
            <a:custGeom>
              <a:avLst/>
              <a:gdLst>
                <a:gd name="connsiteX0" fmla="*/ 0 w 1143"/>
                <a:gd name="connsiteY0" fmla="*/ 1714 h 1714"/>
                <a:gd name="connsiteX1" fmla="*/ 1143 w 1143"/>
                <a:gd name="connsiteY1" fmla="*/ 571 h 1714"/>
                <a:gd name="connsiteX2" fmla="*/ 571 w 1143"/>
                <a:gd name="connsiteY2" fmla="*/ 0 h 1714"/>
                <a:gd name="connsiteX3" fmla="*/ 571 w 1143"/>
                <a:gd name="connsiteY3" fmla="*/ 0 h 1714"/>
                <a:gd name="connsiteX4" fmla="*/ 0 w 1143"/>
                <a:gd name="connsiteY4" fmla="*/ 1714 h 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" h="1714">
                  <a:moveTo>
                    <a:pt x="0" y="1714"/>
                  </a:moveTo>
                  <a:lnTo>
                    <a:pt x="1143" y="571"/>
                  </a:lnTo>
                  <a:cubicBezTo>
                    <a:pt x="1143" y="571"/>
                    <a:pt x="1143" y="0"/>
                    <a:pt x="571" y="0"/>
                  </a:cubicBezTo>
                  <a:cubicBezTo>
                    <a:pt x="571" y="0"/>
                    <a:pt x="571" y="0"/>
                    <a:pt x="571" y="0"/>
                  </a:cubicBezTo>
                  <a:lnTo>
                    <a:pt x="0" y="1714"/>
                  </a:lnTo>
                  <a:close/>
                </a:path>
              </a:pathLst>
            </a:custGeom>
            <a:grpFill/>
            <a:ln w="5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10" name="Grupa 809">
            <a:extLst>
              <a:ext uri="{FF2B5EF4-FFF2-40B4-BE49-F238E27FC236}">
                <a16:creationId xmlns:a16="http://schemas.microsoft.com/office/drawing/2014/main" id="{92683A12-A83E-44C8-8D27-42FF6C7CA63D}"/>
              </a:ext>
            </a:extLst>
          </p:cNvPr>
          <p:cNvGrpSpPr/>
          <p:nvPr/>
        </p:nvGrpSpPr>
        <p:grpSpPr>
          <a:xfrm>
            <a:off x="3250350" y="2364316"/>
            <a:ext cx="6508256" cy="3188292"/>
            <a:chOff x="1672604" y="2397616"/>
            <a:chExt cx="5172994" cy="2534168"/>
          </a:xfrm>
          <a:solidFill>
            <a:schemeClr val="accent4"/>
          </a:solidFill>
        </p:grpSpPr>
        <p:sp>
          <p:nvSpPr>
            <p:cNvPr id="813" name="Freeform 1480">
              <a:extLst>
                <a:ext uri="{FF2B5EF4-FFF2-40B4-BE49-F238E27FC236}">
                  <a16:creationId xmlns:a16="http://schemas.microsoft.com/office/drawing/2014/main" id="{95C144F7-72CA-427F-A434-B740CFE67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671" y="4198033"/>
              <a:ext cx="88104" cy="88104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1" y="33"/>
                </a:cxn>
                <a:cxn ang="0">
                  <a:pos x="171" y="47"/>
                </a:cxn>
                <a:cxn ang="0">
                  <a:pos x="178" y="63"/>
                </a:cxn>
                <a:cxn ang="0">
                  <a:pos x="181" y="81"/>
                </a:cxn>
                <a:cxn ang="0">
                  <a:pos x="181" y="99"/>
                </a:cxn>
                <a:cxn ang="0">
                  <a:pos x="178" y="117"/>
                </a:cxn>
                <a:cxn ang="0">
                  <a:pos x="171" y="133"/>
                </a:cxn>
                <a:cxn ang="0">
                  <a:pos x="161" y="147"/>
                </a:cxn>
                <a:cxn ang="0">
                  <a:pos x="148" y="159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101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69"/>
                </a:cxn>
                <a:cxn ang="0">
                  <a:pos x="34" y="159"/>
                </a:cxn>
                <a:cxn ang="0">
                  <a:pos x="21" y="147"/>
                </a:cxn>
                <a:cxn ang="0">
                  <a:pos x="11" y="133"/>
                </a:cxn>
                <a:cxn ang="0">
                  <a:pos x="5" y="117"/>
                </a:cxn>
                <a:cxn ang="0">
                  <a:pos x="2" y="99"/>
                </a:cxn>
                <a:cxn ang="0">
                  <a:pos x="2" y="81"/>
                </a:cxn>
                <a:cxn ang="0">
                  <a:pos x="5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101" y="0"/>
                  </a:lnTo>
                  <a:lnTo>
                    <a:pt x="110" y="2"/>
                  </a:lnTo>
                  <a:lnTo>
                    <a:pt x="118" y="4"/>
                  </a:lnTo>
                  <a:lnTo>
                    <a:pt x="127" y="7"/>
                  </a:lnTo>
                  <a:lnTo>
                    <a:pt x="134" y="10"/>
                  </a:lnTo>
                  <a:lnTo>
                    <a:pt x="142" y="15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1" y="33"/>
                  </a:lnTo>
                  <a:lnTo>
                    <a:pt x="166" y="39"/>
                  </a:lnTo>
                  <a:lnTo>
                    <a:pt x="171" y="47"/>
                  </a:lnTo>
                  <a:lnTo>
                    <a:pt x="174" y="55"/>
                  </a:lnTo>
                  <a:lnTo>
                    <a:pt x="178" y="63"/>
                  </a:lnTo>
                  <a:lnTo>
                    <a:pt x="180" y="72"/>
                  </a:lnTo>
                  <a:lnTo>
                    <a:pt x="181" y="81"/>
                  </a:lnTo>
                  <a:lnTo>
                    <a:pt x="182" y="90"/>
                  </a:lnTo>
                  <a:lnTo>
                    <a:pt x="181" y="99"/>
                  </a:lnTo>
                  <a:lnTo>
                    <a:pt x="180" y="109"/>
                  </a:lnTo>
                  <a:lnTo>
                    <a:pt x="178" y="117"/>
                  </a:lnTo>
                  <a:lnTo>
                    <a:pt x="174" y="125"/>
                  </a:lnTo>
                  <a:lnTo>
                    <a:pt x="171" y="133"/>
                  </a:lnTo>
                  <a:lnTo>
                    <a:pt x="166" y="141"/>
                  </a:lnTo>
                  <a:lnTo>
                    <a:pt x="161" y="147"/>
                  </a:lnTo>
                  <a:lnTo>
                    <a:pt x="155" y="154"/>
                  </a:lnTo>
                  <a:lnTo>
                    <a:pt x="148" y="159"/>
                  </a:lnTo>
                  <a:lnTo>
                    <a:pt x="142" y="165"/>
                  </a:lnTo>
                  <a:lnTo>
                    <a:pt x="134" y="169"/>
                  </a:lnTo>
                  <a:lnTo>
                    <a:pt x="127" y="173"/>
                  </a:lnTo>
                  <a:lnTo>
                    <a:pt x="118" y="177"/>
                  </a:lnTo>
                  <a:lnTo>
                    <a:pt x="110" y="179"/>
                  </a:lnTo>
                  <a:lnTo>
                    <a:pt x="101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6" y="173"/>
                  </a:lnTo>
                  <a:lnTo>
                    <a:pt x="48" y="169"/>
                  </a:lnTo>
                  <a:lnTo>
                    <a:pt x="40" y="165"/>
                  </a:lnTo>
                  <a:lnTo>
                    <a:pt x="34" y="159"/>
                  </a:lnTo>
                  <a:lnTo>
                    <a:pt x="27" y="154"/>
                  </a:lnTo>
                  <a:lnTo>
                    <a:pt x="21" y="147"/>
                  </a:lnTo>
                  <a:lnTo>
                    <a:pt x="17" y="141"/>
                  </a:lnTo>
                  <a:lnTo>
                    <a:pt x="11" y="133"/>
                  </a:lnTo>
                  <a:lnTo>
                    <a:pt x="8" y="125"/>
                  </a:lnTo>
                  <a:lnTo>
                    <a:pt x="5" y="117"/>
                  </a:lnTo>
                  <a:lnTo>
                    <a:pt x="3" y="109"/>
                  </a:lnTo>
                  <a:lnTo>
                    <a:pt x="2" y="99"/>
                  </a:lnTo>
                  <a:lnTo>
                    <a:pt x="0" y="90"/>
                  </a:lnTo>
                  <a:lnTo>
                    <a:pt x="2" y="81"/>
                  </a:lnTo>
                  <a:lnTo>
                    <a:pt x="3" y="72"/>
                  </a:lnTo>
                  <a:lnTo>
                    <a:pt x="5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7" y="39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5"/>
                  </a:lnTo>
                  <a:lnTo>
                    <a:pt x="48" y="10"/>
                  </a:lnTo>
                  <a:lnTo>
                    <a:pt x="56" y="7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4" name="Freeform 1481">
              <a:extLst>
                <a:ext uri="{FF2B5EF4-FFF2-40B4-BE49-F238E27FC236}">
                  <a16:creationId xmlns:a16="http://schemas.microsoft.com/office/drawing/2014/main" id="{0D3C7F9B-0968-47A3-8D80-026502B59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671" y="4198033"/>
              <a:ext cx="88104" cy="88104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1" y="33"/>
                </a:cxn>
                <a:cxn ang="0">
                  <a:pos x="171" y="47"/>
                </a:cxn>
                <a:cxn ang="0">
                  <a:pos x="178" y="63"/>
                </a:cxn>
                <a:cxn ang="0">
                  <a:pos x="181" y="81"/>
                </a:cxn>
                <a:cxn ang="0">
                  <a:pos x="181" y="99"/>
                </a:cxn>
                <a:cxn ang="0">
                  <a:pos x="178" y="117"/>
                </a:cxn>
                <a:cxn ang="0">
                  <a:pos x="171" y="133"/>
                </a:cxn>
                <a:cxn ang="0">
                  <a:pos x="161" y="147"/>
                </a:cxn>
                <a:cxn ang="0">
                  <a:pos x="148" y="159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101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69"/>
                </a:cxn>
                <a:cxn ang="0">
                  <a:pos x="34" y="159"/>
                </a:cxn>
                <a:cxn ang="0">
                  <a:pos x="21" y="147"/>
                </a:cxn>
                <a:cxn ang="0">
                  <a:pos x="11" y="133"/>
                </a:cxn>
                <a:cxn ang="0">
                  <a:pos x="5" y="117"/>
                </a:cxn>
                <a:cxn ang="0">
                  <a:pos x="2" y="99"/>
                </a:cxn>
                <a:cxn ang="0">
                  <a:pos x="2" y="81"/>
                </a:cxn>
                <a:cxn ang="0">
                  <a:pos x="5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101" y="0"/>
                  </a:lnTo>
                  <a:lnTo>
                    <a:pt x="110" y="2"/>
                  </a:lnTo>
                  <a:lnTo>
                    <a:pt x="118" y="4"/>
                  </a:lnTo>
                  <a:lnTo>
                    <a:pt x="127" y="7"/>
                  </a:lnTo>
                  <a:lnTo>
                    <a:pt x="134" y="10"/>
                  </a:lnTo>
                  <a:lnTo>
                    <a:pt x="142" y="15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1" y="33"/>
                  </a:lnTo>
                  <a:lnTo>
                    <a:pt x="166" y="39"/>
                  </a:lnTo>
                  <a:lnTo>
                    <a:pt x="171" y="47"/>
                  </a:lnTo>
                  <a:lnTo>
                    <a:pt x="174" y="55"/>
                  </a:lnTo>
                  <a:lnTo>
                    <a:pt x="178" y="63"/>
                  </a:lnTo>
                  <a:lnTo>
                    <a:pt x="180" y="72"/>
                  </a:lnTo>
                  <a:lnTo>
                    <a:pt x="181" y="81"/>
                  </a:lnTo>
                  <a:lnTo>
                    <a:pt x="182" y="90"/>
                  </a:lnTo>
                  <a:lnTo>
                    <a:pt x="181" y="99"/>
                  </a:lnTo>
                  <a:lnTo>
                    <a:pt x="180" y="109"/>
                  </a:lnTo>
                  <a:lnTo>
                    <a:pt x="178" y="117"/>
                  </a:lnTo>
                  <a:lnTo>
                    <a:pt x="174" y="125"/>
                  </a:lnTo>
                  <a:lnTo>
                    <a:pt x="171" y="133"/>
                  </a:lnTo>
                  <a:lnTo>
                    <a:pt x="166" y="141"/>
                  </a:lnTo>
                  <a:lnTo>
                    <a:pt x="161" y="147"/>
                  </a:lnTo>
                  <a:lnTo>
                    <a:pt x="155" y="154"/>
                  </a:lnTo>
                  <a:lnTo>
                    <a:pt x="148" y="159"/>
                  </a:lnTo>
                  <a:lnTo>
                    <a:pt x="142" y="165"/>
                  </a:lnTo>
                  <a:lnTo>
                    <a:pt x="134" y="169"/>
                  </a:lnTo>
                  <a:lnTo>
                    <a:pt x="127" y="173"/>
                  </a:lnTo>
                  <a:lnTo>
                    <a:pt x="118" y="177"/>
                  </a:lnTo>
                  <a:lnTo>
                    <a:pt x="110" y="179"/>
                  </a:lnTo>
                  <a:lnTo>
                    <a:pt x="101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6" y="173"/>
                  </a:lnTo>
                  <a:lnTo>
                    <a:pt x="48" y="169"/>
                  </a:lnTo>
                  <a:lnTo>
                    <a:pt x="40" y="165"/>
                  </a:lnTo>
                  <a:lnTo>
                    <a:pt x="34" y="159"/>
                  </a:lnTo>
                  <a:lnTo>
                    <a:pt x="27" y="154"/>
                  </a:lnTo>
                  <a:lnTo>
                    <a:pt x="21" y="147"/>
                  </a:lnTo>
                  <a:lnTo>
                    <a:pt x="17" y="141"/>
                  </a:lnTo>
                  <a:lnTo>
                    <a:pt x="11" y="133"/>
                  </a:lnTo>
                  <a:lnTo>
                    <a:pt x="8" y="125"/>
                  </a:lnTo>
                  <a:lnTo>
                    <a:pt x="5" y="117"/>
                  </a:lnTo>
                  <a:lnTo>
                    <a:pt x="3" y="109"/>
                  </a:lnTo>
                  <a:lnTo>
                    <a:pt x="2" y="99"/>
                  </a:lnTo>
                  <a:lnTo>
                    <a:pt x="0" y="90"/>
                  </a:lnTo>
                  <a:lnTo>
                    <a:pt x="2" y="81"/>
                  </a:lnTo>
                  <a:lnTo>
                    <a:pt x="3" y="72"/>
                  </a:lnTo>
                  <a:lnTo>
                    <a:pt x="5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7" y="39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5"/>
                  </a:lnTo>
                  <a:lnTo>
                    <a:pt x="48" y="10"/>
                  </a:lnTo>
                  <a:lnTo>
                    <a:pt x="56" y="7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5" name="Freeform 1482">
              <a:extLst>
                <a:ext uri="{FF2B5EF4-FFF2-40B4-BE49-F238E27FC236}">
                  <a16:creationId xmlns:a16="http://schemas.microsoft.com/office/drawing/2014/main" id="{27E61E7E-B5D8-4662-AD62-A8B5DEE4A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918" y="3646301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6" name="Freeform 1483">
              <a:extLst>
                <a:ext uri="{FF2B5EF4-FFF2-40B4-BE49-F238E27FC236}">
                  <a16:creationId xmlns:a16="http://schemas.microsoft.com/office/drawing/2014/main" id="{8A1A91F9-2FB8-4B11-A24F-5D644373D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918" y="3646301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7" name="Freeform 1484">
              <a:extLst>
                <a:ext uri="{FF2B5EF4-FFF2-40B4-BE49-F238E27FC236}">
                  <a16:creationId xmlns:a16="http://schemas.microsoft.com/office/drawing/2014/main" id="{6CF8F228-2E48-4673-831B-491521664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416" y="3249113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69" y="47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69" y="134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0" y="148"/>
                </a:cxn>
                <a:cxn ang="0">
                  <a:pos x="11" y="134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4"/>
                </a:cxn>
                <a:cxn ang="0">
                  <a:pos x="11" y="47"/>
                </a:cxn>
                <a:cxn ang="0">
                  <a:pos x="20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1" y="0"/>
                  </a:moveTo>
                  <a:lnTo>
                    <a:pt x="99" y="0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69" y="47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69" y="134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4" y="169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1" y="134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8" name="Freeform 1485">
              <a:extLst>
                <a:ext uri="{FF2B5EF4-FFF2-40B4-BE49-F238E27FC236}">
                  <a16:creationId xmlns:a16="http://schemas.microsoft.com/office/drawing/2014/main" id="{85986697-9025-4521-B7A0-A4B4CECD3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416" y="3249113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69" y="47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69" y="134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0" y="148"/>
                </a:cxn>
                <a:cxn ang="0">
                  <a:pos x="11" y="134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4"/>
                </a:cxn>
                <a:cxn ang="0">
                  <a:pos x="11" y="47"/>
                </a:cxn>
                <a:cxn ang="0">
                  <a:pos x="20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1" y="0"/>
                  </a:moveTo>
                  <a:lnTo>
                    <a:pt x="99" y="0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69" y="47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69" y="134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4" y="169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1" y="134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19" name="Freeform 1486">
              <a:extLst>
                <a:ext uri="{FF2B5EF4-FFF2-40B4-BE49-F238E27FC236}">
                  <a16:creationId xmlns:a16="http://schemas.microsoft.com/office/drawing/2014/main" id="{9D1A0019-ED69-4FA7-99DC-3CEA1FC8E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023" y="4845125"/>
              <a:ext cx="85842" cy="86659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30" y="4"/>
                </a:cxn>
                <a:cxn ang="0">
                  <a:pos x="148" y="11"/>
                </a:cxn>
                <a:cxn ang="0">
                  <a:pos x="163" y="21"/>
                </a:cxn>
                <a:cxn ang="0">
                  <a:pos x="177" y="32"/>
                </a:cxn>
                <a:cxn ang="0">
                  <a:pos x="188" y="48"/>
                </a:cxn>
                <a:cxn ang="0">
                  <a:pos x="196" y="64"/>
                </a:cxn>
                <a:cxn ang="0">
                  <a:pos x="200" y="81"/>
                </a:cxn>
                <a:cxn ang="0">
                  <a:pos x="200" y="99"/>
                </a:cxn>
                <a:cxn ang="0">
                  <a:pos x="196" y="117"/>
                </a:cxn>
                <a:cxn ang="0">
                  <a:pos x="188" y="133"/>
                </a:cxn>
                <a:cxn ang="0">
                  <a:pos x="177" y="148"/>
                </a:cxn>
                <a:cxn ang="0">
                  <a:pos x="163" y="160"/>
                </a:cxn>
                <a:cxn ang="0">
                  <a:pos x="148" y="170"/>
                </a:cxn>
                <a:cxn ang="0">
                  <a:pos x="130" y="177"/>
                </a:cxn>
                <a:cxn ang="0">
                  <a:pos x="110" y="180"/>
                </a:cxn>
                <a:cxn ang="0">
                  <a:pos x="90" y="180"/>
                </a:cxn>
                <a:cxn ang="0">
                  <a:pos x="70" y="177"/>
                </a:cxn>
                <a:cxn ang="0">
                  <a:pos x="52" y="170"/>
                </a:cxn>
                <a:cxn ang="0">
                  <a:pos x="37" y="160"/>
                </a:cxn>
                <a:cxn ang="0">
                  <a:pos x="23" y="148"/>
                </a:cxn>
                <a:cxn ang="0">
                  <a:pos x="12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2" y="48"/>
                </a:cxn>
                <a:cxn ang="0">
                  <a:pos x="23" y="32"/>
                </a:cxn>
                <a:cxn ang="0">
                  <a:pos x="37" y="21"/>
                </a:cxn>
                <a:cxn ang="0">
                  <a:pos x="52" y="11"/>
                </a:cxn>
                <a:cxn ang="0">
                  <a:pos x="70" y="4"/>
                </a:cxn>
                <a:cxn ang="0">
                  <a:pos x="90" y="0"/>
                </a:cxn>
              </a:cxnLst>
              <a:rect l="0" t="0" r="r" b="b"/>
              <a:pathLst>
                <a:path w="200" h="180">
                  <a:moveTo>
                    <a:pt x="101" y="0"/>
                  </a:moveTo>
                  <a:lnTo>
                    <a:pt x="110" y="0"/>
                  </a:lnTo>
                  <a:lnTo>
                    <a:pt x="120" y="2"/>
                  </a:lnTo>
                  <a:lnTo>
                    <a:pt x="130" y="4"/>
                  </a:lnTo>
                  <a:lnTo>
                    <a:pt x="139" y="6"/>
                  </a:lnTo>
                  <a:lnTo>
                    <a:pt x="148" y="11"/>
                  </a:lnTo>
                  <a:lnTo>
                    <a:pt x="156" y="15"/>
                  </a:lnTo>
                  <a:lnTo>
                    <a:pt x="163" y="21"/>
                  </a:lnTo>
                  <a:lnTo>
                    <a:pt x="171" y="26"/>
                  </a:lnTo>
                  <a:lnTo>
                    <a:pt x="177" y="32"/>
                  </a:lnTo>
                  <a:lnTo>
                    <a:pt x="183" y="40"/>
                  </a:lnTo>
                  <a:lnTo>
                    <a:pt x="188" y="48"/>
                  </a:lnTo>
                  <a:lnTo>
                    <a:pt x="192" y="55"/>
                  </a:lnTo>
                  <a:lnTo>
                    <a:pt x="196" y="64"/>
                  </a:lnTo>
                  <a:lnTo>
                    <a:pt x="198" y="72"/>
                  </a:lnTo>
                  <a:lnTo>
                    <a:pt x="200" y="81"/>
                  </a:lnTo>
                  <a:lnTo>
                    <a:pt x="200" y="91"/>
                  </a:lnTo>
                  <a:lnTo>
                    <a:pt x="200" y="99"/>
                  </a:lnTo>
                  <a:lnTo>
                    <a:pt x="198" y="108"/>
                  </a:lnTo>
                  <a:lnTo>
                    <a:pt x="196" y="117"/>
                  </a:lnTo>
                  <a:lnTo>
                    <a:pt x="192" y="125"/>
                  </a:lnTo>
                  <a:lnTo>
                    <a:pt x="188" y="133"/>
                  </a:lnTo>
                  <a:lnTo>
                    <a:pt x="183" y="140"/>
                  </a:lnTo>
                  <a:lnTo>
                    <a:pt x="177" y="148"/>
                  </a:lnTo>
                  <a:lnTo>
                    <a:pt x="171" y="154"/>
                  </a:lnTo>
                  <a:lnTo>
                    <a:pt x="163" y="160"/>
                  </a:lnTo>
                  <a:lnTo>
                    <a:pt x="156" y="165"/>
                  </a:lnTo>
                  <a:lnTo>
                    <a:pt x="148" y="170"/>
                  </a:lnTo>
                  <a:lnTo>
                    <a:pt x="139" y="174"/>
                  </a:lnTo>
                  <a:lnTo>
                    <a:pt x="130" y="177"/>
                  </a:lnTo>
                  <a:lnTo>
                    <a:pt x="120" y="179"/>
                  </a:lnTo>
                  <a:lnTo>
                    <a:pt x="110" y="180"/>
                  </a:lnTo>
                  <a:lnTo>
                    <a:pt x="101" y="180"/>
                  </a:lnTo>
                  <a:lnTo>
                    <a:pt x="90" y="180"/>
                  </a:lnTo>
                  <a:lnTo>
                    <a:pt x="80" y="179"/>
                  </a:lnTo>
                  <a:lnTo>
                    <a:pt x="70" y="177"/>
                  </a:lnTo>
                  <a:lnTo>
                    <a:pt x="62" y="174"/>
                  </a:lnTo>
                  <a:lnTo>
                    <a:pt x="52" y="170"/>
                  </a:lnTo>
                  <a:lnTo>
                    <a:pt x="44" y="165"/>
                  </a:lnTo>
                  <a:lnTo>
                    <a:pt x="37" y="160"/>
                  </a:lnTo>
                  <a:lnTo>
                    <a:pt x="29" y="154"/>
                  </a:lnTo>
                  <a:lnTo>
                    <a:pt x="23" y="148"/>
                  </a:lnTo>
                  <a:lnTo>
                    <a:pt x="17" y="140"/>
                  </a:lnTo>
                  <a:lnTo>
                    <a:pt x="12" y="133"/>
                  </a:lnTo>
                  <a:lnTo>
                    <a:pt x="8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8" y="55"/>
                  </a:lnTo>
                  <a:lnTo>
                    <a:pt x="12" y="48"/>
                  </a:lnTo>
                  <a:lnTo>
                    <a:pt x="17" y="40"/>
                  </a:lnTo>
                  <a:lnTo>
                    <a:pt x="23" y="32"/>
                  </a:lnTo>
                  <a:lnTo>
                    <a:pt x="29" y="26"/>
                  </a:lnTo>
                  <a:lnTo>
                    <a:pt x="37" y="21"/>
                  </a:lnTo>
                  <a:lnTo>
                    <a:pt x="44" y="15"/>
                  </a:lnTo>
                  <a:lnTo>
                    <a:pt x="52" y="11"/>
                  </a:lnTo>
                  <a:lnTo>
                    <a:pt x="62" y="6"/>
                  </a:lnTo>
                  <a:lnTo>
                    <a:pt x="70" y="4"/>
                  </a:lnTo>
                  <a:lnTo>
                    <a:pt x="80" y="2"/>
                  </a:lnTo>
                  <a:lnTo>
                    <a:pt x="90" y="0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 dirty="0"/>
            </a:p>
          </p:txBody>
        </p:sp>
        <p:sp>
          <p:nvSpPr>
            <p:cNvPr id="820" name="Freeform 1490">
              <a:extLst>
                <a:ext uri="{FF2B5EF4-FFF2-40B4-BE49-F238E27FC236}">
                  <a16:creationId xmlns:a16="http://schemas.microsoft.com/office/drawing/2014/main" id="{651633B1-8888-4FD4-8017-27D5FE38C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590" y="3480205"/>
              <a:ext cx="86659" cy="88104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7" y="5"/>
                </a:cxn>
                <a:cxn ang="0">
                  <a:pos x="133" y="12"/>
                </a:cxn>
                <a:cxn ang="0">
                  <a:pos x="147" y="22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1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7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100" y="182"/>
                </a:cxn>
                <a:cxn ang="0">
                  <a:pos x="81" y="182"/>
                </a:cxn>
                <a:cxn ang="0">
                  <a:pos x="63" y="177"/>
                </a:cxn>
                <a:cxn ang="0">
                  <a:pos x="47" y="171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1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8"/>
                </a:cxn>
                <a:cxn ang="0">
                  <a:pos x="20" y="34"/>
                </a:cxn>
                <a:cxn ang="0">
                  <a:pos x="33" y="22"/>
                </a:cxn>
                <a:cxn ang="0">
                  <a:pos x="47" y="12"/>
                </a:cxn>
                <a:cxn ang="0">
                  <a:pos x="63" y="5"/>
                </a:cxn>
                <a:cxn ang="0">
                  <a:pos x="81" y="1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1"/>
                  </a:lnTo>
                  <a:lnTo>
                    <a:pt x="109" y="3"/>
                  </a:lnTo>
                  <a:lnTo>
                    <a:pt x="117" y="5"/>
                  </a:lnTo>
                  <a:lnTo>
                    <a:pt x="126" y="8"/>
                  </a:lnTo>
                  <a:lnTo>
                    <a:pt x="133" y="12"/>
                  </a:lnTo>
                  <a:lnTo>
                    <a:pt x="141" y="17"/>
                  </a:lnTo>
                  <a:lnTo>
                    <a:pt x="147" y="22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7"/>
                  </a:lnTo>
                  <a:lnTo>
                    <a:pt x="177" y="64"/>
                  </a:lnTo>
                  <a:lnTo>
                    <a:pt x="179" y="73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1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7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7" y="161"/>
                  </a:lnTo>
                  <a:lnTo>
                    <a:pt x="141" y="167"/>
                  </a:lnTo>
                  <a:lnTo>
                    <a:pt x="133" y="171"/>
                  </a:lnTo>
                  <a:lnTo>
                    <a:pt x="126" y="174"/>
                  </a:lnTo>
                  <a:lnTo>
                    <a:pt x="117" y="177"/>
                  </a:lnTo>
                  <a:lnTo>
                    <a:pt x="109" y="180"/>
                  </a:lnTo>
                  <a:lnTo>
                    <a:pt x="100" y="182"/>
                  </a:lnTo>
                  <a:lnTo>
                    <a:pt x="90" y="182"/>
                  </a:lnTo>
                  <a:lnTo>
                    <a:pt x="81" y="182"/>
                  </a:lnTo>
                  <a:lnTo>
                    <a:pt x="72" y="180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1"/>
                  </a:lnTo>
                  <a:lnTo>
                    <a:pt x="39" y="167"/>
                  </a:lnTo>
                  <a:lnTo>
                    <a:pt x="33" y="161"/>
                  </a:lnTo>
                  <a:lnTo>
                    <a:pt x="27" y="155"/>
                  </a:lnTo>
                  <a:lnTo>
                    <a:pt x="20" y="148"/>
                  </a:lnTo>
                  <a:lnTo>
                    <a:pt x="16" y="142"/>
                  </a:lnTo>
                  <a:lnTo>
                    <a:pt x="10" y="134"/>
                  </a:lnTo>
                  <a:lnTo>
                    <a:pt x="7" y="127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1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3"/>
                  </a:lnTo>
                  <a:lnTo>
                    <a:pt x="4" y="64"/>
                  </a:lnTo>
                  <a:lnTo>
                    <a:pt x="7" y="57"/>
                  </a:lnTo>
                  <a:lnTo>
                    <a:pt x="10" y="48"/>
                  </a:lnTo>
                  <a:lnTo>
                    <a:pt x="16" y="40"/>
                  </a:lnTo>
                  <a:lnTo>
                    <a:pt x="20" y="34"/>
                  </a:lnTo>
                  <a:lnTo>
                    <a:pt x="27" y="27"/>
                  </a:lnTo>
                  <a:lnTo>
                    <a:pt x="33" y="22"/>
                  </a:lnTo>
                  <a:lnTo>
                    <a:pt x="39" y="17"/>
                  </a:lnTo>
                  <a:lnTo>
                    <a:pt x="47" y="12"/>
                  </a:lnTo>
                  <a:lnTo>
                    <a:pt x="55" y="8"/>
                  </a:lnTo>
                  <a:lnTo>
                    <a:pt x="63" y="5"/>
                  </a:lnTo>
                  <a:lnTo>
                    <a:pt x="72" y="3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1" name="Freeform 1491">
              <a:extLst>
                <a:ext uri="{FF2B5EF4-FFF2-40B4-BE49-F238E27FC236}">
                  <a16:creationId xmlns:a16="http://schemas.microsoft.com/office/drawing/2014/main" id="{3854F215-609A-430E-A814-321AB1FAC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590" y="3480205"/>
              <a:ext cx="86659" cy="85842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7" y="5"/>
                </a:cxn>
                <a:cxn ang="0">
                  <a:pos x="133" y="12"/>
                </a:cxn>
                <a:cxn ang="0">
                  <a:pos x="147" y="22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1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7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100" y="182"/>
                </a:cxn>
                <a:cxn ang="0">
                  <a:pos x="81" y="182"/>
                </a:cxn>
                <a:cxn ang="0">
                  <a:pos x="63" y="177"/>
                </a:cxn>
                <a:cxn ang="0">
                  <a:pos x="47" y="171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1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8"/>
                </a:cxn>
                <a:cxn ang="0">
                  <a:pos x="20" y="34"/>
                </a:cxn>
                <a:cxn ang="0">
                  <a:pos x="33" y="22"/>
                </a:cxn>
                <a:cxn ang="0">
                  <a:pos x="47" y="12"/>
                </a:cxn>
                <a:cxn ang="0">
                  <a:pos x="63" y="5"/>
                </a:cxn>
                <a:cxn ang="0">
                  <a:pos x="81" y="1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1"/>
                  </a:lnTo>
                  <a:lnTo>
                    <a:pt x="109" y="3"/>
                  </a:lnTo>
                  <a:lnTo>
                    <a:pt x="117" y="5"/>
                  </a:lnTo>
                  <a:lnTo>
                    <a:pt x="126" y="8"/>
                  </a:lnTo>
                  <a:lnTo>
                    <a:pt x="133" y="12"/>
                  </a:lnTo>
                  <a:lnTo>
                    <a:pt x="141" y="17"/>
                  </a:lnTo>
                  <a:lnTo>
                    <a:pt x="147" y="22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7"/>
                  </a:lnTo>
                  <a:lnTo>
                    <a:pt x="177" y="64"/>
                  </a:lnTo>
                  <a:lnTo>
                    <a:pt x="179" y="73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1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7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7" y="161"/>
                  </a:lnTo>
                  <a:lnTo>
                    <a:pt x="141" y="167"/>
                  </a:lnTo>
                  <a:lnTo>
                    <a:pt x="133" y="171"/>
                  </a:lnTo>
                  <a:lnTo>
                    <a:pt x="126" y="174"/>
                  </a:lnTo>
                  <a:lnTo>
                    <a:pt x="117" y="177"/>
                  </a:lnTo>
                  <a:lnTo>
                    <a:pt x="109" y="180"/>
                  </a:lnTo>
                  <a:lnTo>
                    <a:pt x="100" y="182"/>
                  </a:lnTo>
                  <a:lnTo>
                    <a:pt x="90" y="182"/>
                  </a:lnTo>
                  <a:lnTo>
                    <a:pt x="81" y="182"/>
                  </a:lnTo>
                  <a:lnTo>
                    <a:pt x="72" y="180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1"/>
                  </a:lnTo>
                  <a:lnTo>
                    <a:pt x="39" y="167"/>
                  </a:lnTo>
                  <a:lnTo>
                    <a:pt x="33" y="161"/>
                  </a:lnTo>
                  <a:lnTo>
                    <a:pt x="27" y="155"/>
                  </a:lnTo>
                  <a:lnTo>
                    <a:pt x="20" y="148"/>
                  </a:lnTo>
                  <a:lnTo>
                    <a:pt x="16" y="142"/>
                  </a:lnTo>
                  <a:lnTo>
                    <a:pt x="10" y="134"/>
                  </a:lnTo>
                  <a:lnTo>
                    <a:pt x="7" y="127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1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3"/>
                  </a:lnTo>
                  <a:lnTo>
                    <a:pt x="4" y="64"/>
                  </a:lnTo>
                  <a:lnTo>
                    <a:pt x="7" y="57"/>
                  </a:lnTo>
                  <a:lnTo>
                    <a:pt x="10" y="48"/>
                  </a:lnTo>
                  <a:lnTo>
                    <a:pt x="16" y="40"/>
                  </a:lnTo>
                  <a:lnTo>
                    <a:pt x="20" y="34"/>
                  </a:lnTo>
                  <a:lnTo>
                    <a:pt x="27" y="27"/>
                  </a:lnTo>
                  <a:lnTo>
                    <a:pt x="33" y="22"/>
                  </a:lnTo>
                  <a:lnTo>
                    <a:pt x="39" y="17"/>
                  </a:lnTo>
                  <a:lnTo>
                    <a:pt x="47" y="12"/>
                  </a:lnTo>
                  <a:lnTo>
                    <a:pt x="55" y="8"/>
                  </a:lnTo>
                  <a:lnTo>
                    <a:pt x="63" y="5"/>
                  </a:lnTo>
                  <a:lnTo>
                    <a:pt x="72" y="3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 dirty="0"/>
            </a:p>
          </p:txBody>
        </p:sp>
        <p:sp>
          <p:nvSpPr>
            <p:cNvPr id="822" name="Freeform 1492">
              <a:extLst>
                <a:ext uri="{FF2B5EF4-FFF2-40B4-BE49-F238E27FC236}">
                  <a16:creationId xmlns:a16="http://schemas.microsoft.com/office/drawing/2014/main" id="{61AD41B7-0089-4B4A-A257-3E3C94DA8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5631" y="3364659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0" y="33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0"/>
                  </a:lnTo>
                  <a:lnTo>
                    <a:pt x="142" y="16"/>
                  </a:lnTo>
                  <a:lnTo>
                    <a:pt x="148" y="20"/>
                  </a:lnTo>
                  <a:lnTo>
                    <a:pt x="154" y="27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6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5" y="173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8" y="126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3" name="Freeform 1493">
              <a:extLst>
                <a:ext uri="{FF2B5EF4-FFF2-40B4-BE49-F238E27FC236}">
                  <a16:creationId xmlns:a16="http://schemas.microsoft.com/office/drawing/2014/main" id="{7FBBF997-7151-467C-A6B2-AF9FB925D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5631" y="3364659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0" y="33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0"/>
                  </a:lnTo>
                  <a:lnTo>
                    <a:pt x="142" y="16"/>
                  </a:lnTo>
                  <a:lnTo>
                    <a:pt x="148" y="20"/>
                  </a:lnTo>
                  <a:lnTo>
                    <a:pt x="154" y="27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6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5" y="173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8" y="126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4" name="Freeform 1496">
              <a:extLst>
                <a:ext uri="{FF2B5EF4-FFF2-40B4-BE49-F238E27FC236}">
                  <a16:creationId xmlns:a16="http://schemas.microsoft.com/office/drawing/2014/main" id="{1AD822C9-C448-4447-A1D3-6DA58FB61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117" y="2565947"/>
              <a:ext cx="86659" cy="88104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7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1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100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0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0" y="48"/>
                </a:cxn>
                <a:cxn ang="0">
                  <a:pos x="20" y="34"/>
                </a:cxn>
                <a:cxn ang="0">
                  <a:pos x="33" y="21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6" y="8"/>
                  </a:lnTo>
                  <a:lnTo>
                    <a:pt x="134" y="11"/>
                  </a:lnTo>
                  <a:lnTo>
                    <a:pt x="141" y="15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1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5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1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1" y="165"/>
                  </a:lnTo>
                  <a:lnTo>
                    <a:pt x="134" y="170"/>
                  </a:lnTo>
                  <a:lnTo>
                    <a:pt x="126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100" y="180"/>
                  </a:lnTo>
                  <a:lnTo>
                    <a:pt x="90" y="182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5"/>
                  </a:lnTo>
                  <a:lnTo>
                    <a:pt x="33" y="160"/>
                  </a:lnTo>
                  <a:lnTo>
                    <a:pt x="27" y="155"/>
                  </a:lnTo>
                  <a:lnTo>
                    <a:pt x="20" y="148"/>
                  </a:lnTo>
                  <a:lnTo>
                    <a:pt x="16" y="142"/>
                  </a:lnTo>
                  <a:lnTo>
                    <a:pt x="10" y="134"/>
                  </a:lnTo>
                  <a:lnTo>
                    <a:pt x="7" y="125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0" y="48"/>
                  </a:lnTo>
                  <a:lnTo>
                    <a:pt x="16" y="40"/>
                  </a:lnTo>
                  <a:lnTo>
                    <a:pt x="20" y="34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5" name="Freeform 1497">
              <a:extLst>
                <a:ext uri="{FF2B5EF4-FFF2-40B4-BE49-F238E27FC236}">
                  <a16:creationId xmlns:a16="http://schemas.microsoft.com/office/drawing/2014/main" id="{A67EC71C-3BC4-4D88-8529-7519FF29B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117" y="2565947"/>
              <a:ext cx="86659" cy="88104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7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1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100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0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0" y="48"/>
                </a:cxn>
                <a:cxn ang="0">
                  <a:pos x="20" y="34"/>
                </a:cxn>
                <a:cxn ang="0">
                  <a:pos x="33" y="21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6" y="8"/>
                  </a:lnTo>
                  <a:lnTo>
                    <a:pt x="134" y="11"/>
                  </a:lnTo>
                  <a:lnTo>
                    <a:pt x="141" y="15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1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5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1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1" y="165"/>
                  </a:lnTo>
                  <a:lnTo>
                    <a:pt x="134" y="170"/>
                  </a:lnTo>
                  <a:lnTo>
                    <a:pt x="126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100" y="180"/>
                  </a:lnTo>
                  <a:lnTo>
                    <a:pt x="90" y="182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5"/>
                  </a:lnTo>
                  <a:lnTo>
                    <a:pt x="33" y="160"/>
                  </a:lnTo>
                  <a:lnTo>
                    <a:pt x="27" y="155"/>
                  </a:lnTo>
                  <a:lnTo>
                    <a:pt x="20" y="148"/>
                  </a:lnTo>
                  <a:lnTo>
                    <a:pt x="16" y="142"/>
                  </a:lnTo>
                  <a:lnTo>
                    <a:pt x="10" y="134"/>
                  </a:lnTo>
                  <a:lnTo>
                    <a:pt x="7" y="125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0" y="48"/>
                  </a:lnTo>
                  <a:lnTo>
                    <a:pt x="16" y="40"/>
                  </a:lnTo>
                  <a:lnTo>
                    <a:pt x="20" y="34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6" name="Freeform 1498">
              <a:extLst>
                <a:ext uri="{FF2B5EF4-FFF2-40B4-BE49-F238E27FC236}">
                  <a16:creationId xmlns:a16="http://schemas.microsoft.com/office/drawing/2014/main" id="{572468DE-ECB9-4FD7-9D96-824EE72B3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7523" y="2742155"/>
              <a:ext cx="88104" cy="88104"/>
            </a:xfrm>
            <a:custGeom>
              <a:avLst/>
              <a:gdLst/>
              <a:ahLst/>
              <a:cxnLst>
                <a:cxn ang="0">
                  <a:pos x="101" y="1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1" y="34"/>
                </a:cxn>
                <a:cxn ang="0">
                  <a:pos x="171" y="48"/>
                </a:cxn>
                <a:cxn ang="0">
                  <a:pos x="178" y="64"/>
                </a:cxn>
                <a:cxn ang="0">
                  <a:pos x="182" y="81"/>
                </a:cxn>
                <a:cxn ang="0">
                  <a:pos x="182" y="99"/>
                </a:cxn>
                <a:cxn ang="0">
                  <a:pos x="178" y="118"/>
                </a:cxn>
                <a:cxn ang="0">
                  <a:pos x="171" y="134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101" y="180"/>
                </a:cxn>
                <a:cxn ang="0">
                  <a:pos x="83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2" y="148"/>
                </a:cxn>
                <a:cxn ang="0">
                  <a:pos x="12" y="134"/>
                </a:cxn>
                <a:cxn ang="0">
                  <a:pos x="5" y="118"/>
                </a:cxn>
                <a:cxn ang="0">
                  <a:pos x="2" y="99"/>
                </a:cxn>
                <a:cxn ang="0">
                  <a:pos x="2" y="81"/>
                </a:cxn>
                <a:cxn ang="0">
                  <a:pos x="5" y="64"/>
                </a:cxn>
                <a:cxn ang="0">
                  <a:pos x="12" y="48"/>
                </a:cxn>
                <a:cxn ang="0">
                  <a:pos x="22" y="34"/>
                </a:cxn>
                <a:cxn ang="0">
                  <a:pos x="34" y="21"/>
                </a:cxn>
                <a:cxn ang="0">
                  <a:pos x="48" y="11"/>
                </a:cxn>
                <a:cxn ang="0">
                  <a:pos x="64" y="4"/>
                </a:cxn>
                <a:cxn ang="0">
                  <a:pos x="83" y="1"/>
                </a:cxn>
              </a:cxnLst>
              <a:rect l="0" t="0" r="r" b="b"/>
              <a:pathLst>
                <a:path w="182" h="182">
                  <a:moveTo>
                    <a:pt x="91" y="0"/>
                  </a:moveTo>
                  <a:lnTo>
                    <a:pt x="101" y="1"/>
                  </a:lnTo>
                  <a:lnTo>
                    <a:pt x="110" y="2"/>
                  </a:lnTo>
                  <a:lnTo>
                    <a:pt x="118" y="4"/>
                  </a:lnTo>
                  <a:lnTo>
                    <a:pt x="127" y="8"/>
                  </a:lnTo>
                  <a:lnTo>
                    <a:pt x="134" y="11"/>
                  </a:lnTo>
                  <a:lnTo>
                    <a:pt x="142" y="15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1" y="34"/>
                  </a:lnTo>
                  <a:lnTo>
                    <a:pt x="167" y="40"/>
                  </a:lnTo>
                  <a:lnTo>
                    <a:pt x="171" y="48"/>
                  </a:lnTo>
                  <a:lnTo>
                    <a:pt x="174" y="55"/>
                  </a:lnTo>
                  <a:lnTo>
                    <a:pt x="178" y="64"/>
                  </a:lnTo>
                  <a:lnTo>
                    <a:pt x="180" y="72"/>
                  </a:lnTo>
                  <a:lnTo>
                    <a:pt x="182" y="81"/>
                  </a:lnTo>
                  <a:lnTo>
                    <a:pt x="182" y="91"/>
                  </a:lnTo>
                  <a:lnTo>
                    <a:pt x="182" y="99"/>
                  </a:lnTo>
                  <a:lnTo>
                    <a:pt x="180" y="109"/>
                  </a:lnTo>
                  <a:lnTo>
                    <a:pt x="178" y="118"/>
                  </a:lnTo>
                  <a:lnTo>
                    <a:pt x="174" y="125"/>
                  </a:lnTo>
                  <a:lnTo>
                    <a:pt x="171" y="134"/>
                  </a:lnTo>
                  <a:lnTo>
                    <a:pt x="167" y="142"/>
                  </a:lnTo>
                  <a:lnTo>
                    <a:pt x="161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7" y="174"/>
                  </a:lnTo>
                  <a:lnTo>
                    <a:pt x="118" y="177"/>
                  </a:lnTo>
                  <a:lnTo>
                    <a:pt x="110" y="179"/>
                  </a:lnTo>
                  <a:lnTo>
                    <a:pt x="101" y="180"/>
                  </a:lnTo>
                  <a:lnTo>
                    <a:pt x="91" y="182"/>
                  </a:lnTo>
                  <a:lnTo>
                    <a:pt x="83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7" y="174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5"/>
                  </a:lnTo>
                  <a:lnTo>
                    <a:pt x="22" y="148"/>
                  </a:lnTo>
                  <a:lnTo>
                    <a:pt x="17" y="142"/>
                  </a:lnTo>
                  <a:lnTo>
                    <a:pt x="12" y="134"/>
                  </a:lnTo>
                  <a:lnTo>
                    <a:pt x="8" y="125"/>
                  </a:lnTo>
                  <a:lnTo>
                    <a:pt x="5" y="118"/>
                  </a:lnTo>
                  <a:lnTo>
                    <a:pt x="3" y="109"/>
                  </a:lnTo>
                  <a:lnTo>
                    <a:pt x="2" y="99"/>
                  </a:lnTo>
                  <a:lnTo>
                    <a:pt x="0" y="91"/>
                  </a:lnTo>
                  <a:lnTo>
                    <a:pt x="2" y="81"/>
                  </a:lnTo>
                  <a:lnTo>
                    <a:pt x="3" y="72"/>
                  </a:lnTo>
                  <a:lnTo>
                    <a:pt x="5" y="64"/>
                  </a:lnTo>
                  <a:lnTo>
                    <a:pt x="8" y="55"/>
                  </a:lnTo>
                  <a:lnTo>
                    <a:pt x="12" y="48"/>
                  </a:lnTo>
                  <a:lnTo>
                    <a:pt x="17" y="40"/>
                  </a:lnTo>
                  <a:lnTo>
                    <a:pt x="22" y="34"/>
                  </a:lnTo>
                  <a:lnTo>
                    <a:pt x="27" y="27"/>
                  </a:lnTo>
                  <a:lnTo>
                    <a:pt x="34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7" y="8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3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7" name="Freeform 1499">
              <a:extLst>
                <a:ext uri="{FF2B5EF4-FFF2-40B4-BE49-F238E27FC236}">
                  <a16:creationId xmlns:a16="http://schemas.microsoft.com/office/drawing/2014/main" id="{E2892D74-62EE-42C9-B330-A295D410D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7523" y="2742155"/>
              <a:ext cx="88104" cy="88104"/>
            </a:xfrm>
            <a:custGeom>
              <a:avLst/>
              <a:gdLst/>
              <a:ahLst/>
              <a:cxnLst>
                <a:cxn ang="0">
                  <a:pos x="101" y="1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1" y="34"/>
                </a:cxn>
                <a:cxn ang="0">
                  <a:pos x="171" y="48"/>
                </a:cxn>
                <a:cxn ang="0">
                  <a:pos x="178" y="64"/>
                </a:cxn>
                <a:cxn ang="0">
                  <a:pos x="182" y="81"/>
                </a:cxn>
                <a:cxn ang="0">
                  <a:pos x="182" y="99"/>
                </a:cxn>
                <a:cxn ang="0">
                  <a:pos x="178" y="118"/>
                </a:cxn>
                <a:cxn ang="0">
                  <a:pos x="171" y="134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101" y="180"/>
                </a:cxn>
                <a:cxn ang="0">
                  <a:pos x="83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2" y="148"/>
                </a:cxn>
                <a:cxn ang="0">
                  <a:pos x="12" y="134"/>
                </a:cxn>
                <a:cxn ang="0">
                  <a:pos x="5" y="118"/>
                </a:cxn>
                <a:cxn ang="0">
                  <a:pos x="2" y="99"/>
                </a:cxn>
                <a:cxn ang="0">
                  <a:pos x="2" y="81"/>
                </a:cxn>
                <a:cxn ang="0">
                  <a:pos x="5" y="64"/>
                </a:cxn>
                <a:cxn ang="0">
                  <a:pos x="12" y="48"/>
                </a:cxn>
                <a:cxn ang="0">
                  <a:pos x="22" y="34"/>
                </a:cxn>
                <a:cxn ang="0">
                  <a:pos x="34" y="21"/>
                </a:cxn>
                <a:cxn ang="0">
                  <a:pos x="48" y="11"/>
                </a:cxn>
                <a:cxn ang="0">
                  <a:pos x="64" y="4"/>
                </a:cxn>
                <a:cxn ang="0">
                  <a:pos x="83" y="1"/>
                </a:cxn>
              </a:cxnLst>
              <a:rect l="0" t="0" r="r" b="b"/>
              <a:pathLst>
                <a:path w="182" h="182">
                  <a:moveTo>
                    <a:pt x="91" y="0"/>
                  </a:moveTo>
                  <a:lnTo>
                    <a:pt x="101" y="1"/>
                  </a:lnTo>
                  <a:lnTo>
                    <a:pt x="110" y="2"/>
                  </a:lnTo>
                  <a:lnTo>
                    <a:pt x="118" y="4"/>
                  </a:lnTo>
                  <a:lnTo>
                    <a:pt x="127" y="8"/>
                  </a:lnTo>
                  <a:lnTo>
                    <a:pt x="134" y="11"/>
                  </a:lnTo>
                  <a:lnTo>
                    <a:pt x="142" y="15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1" y="34"/>
                  </a:lnTo>
                  <a:lnTo>
                    <a:pt x="167" y="40"/>
                  </a:lnTo>
                  <a:lnTo>
                    <a:pt x="171" y="48"/>
                  </a:lnTo>
                  <a:lnTo>
                    <a:pt x="174" y="55"/>
                  </a:lnTo>
                  <a:lnTo>
                    <a:pt x="178" y="64"/>
                  </a:lnTo>
                  <a:lnTo>
                    <a:pt x="180" y="72"/>
                  </a:lnTo>
                  <a:lnTo>
                    <a:pt x="182" y="81"/>
                  </a:lnTo>
                  <a:lnTo>
                    <a:pt x="182" y="91"/>
                  </a:lnTo>
                  <a:lnTo>
                    <a:pt x="182" y="99"/>
                  </a:lnTo>
                  <a:lnTo>
                    <a:pt x="180" y="109"/>
                  </a:lnTo>
                  <a:lnTo>
                    <a:pt x="178" y="118"/>
                  </a:lnTo>
                  <a:lnTo>
                    <a:pt x="174" y="125"/>
                  </a:lnTo>
                  <a:lnTo>
                    <a:pt x="171" y="134"/>
                  </a:lnTo>
                  <a:lnTo>
                    <a:pt x="167" y="142"/>
                  </a:lnTo>
                  <a:lnTo>
                    <a:pt x="161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7" y="174"/>
                  </a:lnTo>
                  <a:lnTo>
                    <a:pt x="118" y="177"/>
                  </a:lnTo>
                  <a:lnTo>
                    <a:pt x="110" y="179"/>
                  </a:lnTo>
                  <a:lnTo>
                    <a:pt x="101" y="180"/>
                  </a:lnTo>
                  <a:lnTo>
                    <a:pt x="91" y="182"/>
                  </a:lnTo>
                  <a:lnTo>
                    <a:pt x="83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7" y="174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5"/>
                  </a:lnTo>
                  <a:lnTo>
                    <a:pt x="22" y="148"/>
                  </a:lnTo>
                  <a:lnTo>
                    <a:pt x="17" y="142"/>
                  </a:lnTo>
                  <a:lnTo>
                    <a:pt x="12" y="134"/>
                  </a:lnTo>
                  <a:lnTo>
                    <a:pt x="8" y="125"/>
                  </a:lnTo>
                  <a:lnTo>
                    <a:pt x="5" y="118"/>
                  </a:lnTo>
                  <a:lnTo>
                    <a:pt x="3" y="109"/>
                  </a:lnTo>
                  <a:lnTo>
                    <a:pt x="2" y="99"/>
                  </a:lnTo>
                  <a:lnTo>
                    <a:pt x="0" y="91"/>
                  </a:lnTo>
                  <a:lnTo>
                    <a:pt x="2" y="81"/>
                  </a:lnTo>
                  <a:lnTo>
                    <a:pt x="3" y="72"/>
                  </a:lnTo>
                  <a:lnTo>
                    <a:pt x="5" y="64"/>
                  </a:lnTo>
                  <a:lnTo>
                    <a:pt x="8" y="55"/>
                  </a:lnTo>
                  <a:lnTo>
                    <a:pt x="12" y="48"/>
                  </a:lnTo>
                  <a:lnTo>
                    <a:pt x="17" y="40"/>
                  </a:lnTo>
                  <a:lnTo>
                    <a:pt x="22" y="34"/>
                  </a:lnTo>
                  <a:lnTo>
                    <a:pt x="27" y="27"/>
                  </a:lnTo>
                  <a:lnTo>
                    <a:pt x="34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7" y="8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3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8" name="Freeform 1500">
              <a:extLst>
                <a:ext uri="{FF2B5EF4-FFF2-40B4-BE49-F238E27FC236}">
                  <a16:creationId xmlns:a16="http://schemas.microsoft.com/office/drawing/2014/main" id="{5858144A-5C36-4D57-9AA4-CD306173C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855" y="293713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6"/>
                </a:cxn>
                <a:cxn ang="0">
                  <a:pos x="48" y="170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1"/>
                </a:cxn>
                <a:cxn ang="0">
                  <a:pos x="48" y="11"/>
                </a:cxn>
                <a:cxn ang="0">
                  <a:pos x="64" y="3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1" y="0"/>
                  </a:moveTo>
                  <a:lnTo>
                    <a:pt x="99" y="0"/>
                  </a:lnTo>
                  <a:lnTo>
                    <a:pt x="108" y="1"/>
                  </a:lnTo>
                  <a:lnTo>
                    <a:pt x="117" y="3"/>
                  </a:lnTo>
                  <a:lnTo>
                    <a:pt x="125" y="7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39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1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70"/>
                  </a:lnTo>
                  <a:lnTo>
                    <a:pt x="125" y="173"/>
                  </a:lnTo>
                  <a:lnTo>
                    <a:pt x="117" y="176"/>
                  </a:lnTo>
                  <a:lnTo>
                    <a:pt x="108" y="178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4" y="176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5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1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39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5" y="7"/>
                  </a:lnTo>
                  <a:lnTo>
                    <a:pt x="64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29" name="Freeform 1501">
              <a:extLst>
                <a:ext uri="{FF2B5EF4-FFF2-40B4-BE49-F238E27FC236}">
                  <a16:creationId xmlns:a16="http://schemas.microsoft.com/office/drawing/2014/main" id="{95F4669C-DECF-497F-9F9C-EA8A45FF0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855" y="293713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6"/>
                </a:cxn>
                <a:cxn ang="0">
                  <a:pos x="48" y="170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1"/>
                </a:cxn>
                <a:cxn ang="0">
                  <a:pos x="48" y="11"/>
                </a:cxn>
                <a:cxn ang="0">
                  <a:pos x="64" y="3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1" y="0"/>
                  </a:moveTo>
                  <a:lnTo>
                    <a:pt x="99" y="0"/>
                  </a:lnTo>
                  <a:lnTo>
                    <a:pt x="108" y="1"/>
                  </a:lnTo>
                  <a:lnTo>
                    <a:pt x="117" y="3"/>
                  </a:lnTo>
                  <a:lnTo>
                    <a:pt x="125" y="7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39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1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70"/>
                  </a:lnTo>
                  <a:lnTo>
                    <a:pt x="125" y="173"/>
                  </a:lnTo>
                  <a:lnTo>
                    <a:pt x="117" y="176"/>
                  </a:lnTo>
                  <a:lnTo>
                    <a:pt x="108" y="178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4" y="176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5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1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39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5" y="7"/>
                  </a:lnTo>
                  <a:lnTo>
                    <a:pt x="64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0" name="Freeform 1502">
              <a:extLst>
                <a:ext uri="{FF2B5EF4-FFF2-40B4-BE49-F238E27FC236}">
                  <a16:creationId xmlns:a16="http://schemas.microsoft.com/office/drawing/2014/main" id="{404CD7A6-00AA-4A3E-96CB-8B9253188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9938" y="2976135"/>
              <a:ext cx="86659" cy="86659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17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6"/>
                </a:cxn>
                <a:cxn ang="0">
                  <a:pos x="100" y="180"/>
                </a:cxn>
                <a:cxn ang="0">
                  <a:pos x="82" y="180"/>
                </a:cxn>
                <a:cxn ang="0">
                  <a:pos x="63" y="176"/>
                </a:cxn>
                <a:cxn ang="0">
                  <a:pos x="47" y="170"/>
                </a:cxn>
                <a:cxn ang="0">
                  <a:pos x="33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3" y="21"/>
                </a:cxn>
                <a:cxn ang="0">
                  <a:pos x="47" y="11"/>
                </a:cxn>
                <a:cxn ang="0">
                  <a:pos x="63" y="3"/>
                </a:cxn>
                <a:cxn ang="0">
                  <a:pos x="82" y="0"/>
                </a:cxn>
              </a:cxnLst>
              <a:rect l="0" t="0" r="r" b="b"/>
              <a:pathLst>
                <a:path w="181" h="180">
                  <a:moveTo>
                    <a:pt x="90" y="0"/>
                  </a:moveTo>
                  <a:lnTo>
                    <a:pt x="100" y="0"/>
                  </a:lnTo>
                  <a:lnTo>
                    <a:pt x="109" y="1"/>
                  </a:lnTo>
                  <a:lnTo>
                    <a:pt x="117" y="3"/>
                  </a:lnTo>
                  <a:lnTo>
                    <a:pt x="126" y="7"/>
                  </a:lnTo>
                  <a:lnTo>
                    <a:pt x="133" y="11"/>
                  </a:lnTo>
                  <a:lnTo>
                    <a:pt x="141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6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6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1" y="165"/>
                  </a:lnTo>
                  <a:lnTo>
                    <a:pt x="133" y="170"/>
                  </a:lnTo>
                  <a:lnTo>
                    <a:pt x="126" y="174"/>
                  </a:lnTo>
                  <a:lnTo>
                    <a:pt x="117" y="176"/>
                  </a:lnTo>
                  <a:lnTo>
                    <a:pt x="109" y="178"/>
                  </a:lnTo>
                  <a:lnTo>
                    <a:pt x="100" y="180"/>
                  </a:lnTo>
                  <a:lnTo>
                    <a:pt x="90" y="180"/>
                  </a:lnTo>
                  <a:lnTo>
                    <a:pt x="82" y="180"/>
                  </a:lnTo>
                  <a:lnTo>
                    <a:pt x="72" y="178"/>
                  </a:lnTo>
                  <a:lnTo>
                    <a:pt x="63" y="176"/>
                  </a:lnTo>
                  <a:lnTo>
                    <a:pt x="56" y="174"/>
                  </a:lnTo>
                  <a:lnTo>
                    <a:pt x="47" y="170"/>
                  </a:lnTo>
                  <a:lnTo>
                    <a:pt x="40" y="165"/>
                  </a:lnTo>
                  <a:lnTo>
                    <a:pt x="33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6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6" y="40"/>
                  </a:lnTo>
                  <a:lnTo>
                    <a:pt x="21" y="32"/>
                  </a:lnTo>
                  <a:lnTo>
                    <a:pt x="27" y="26"/>
                  </a:lnTo>
                  <a:lnTo>
                    <a:pt x="33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3" y="3"/>
                  </a:lnTo>
                  <a:lnTo>
                    <a:pt x="72" y="1"/>
                  </a:lnTo>
                  <a:lnTo>
                    <a:pt x="82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1" name="Freeform 1503">
              <a:extLst>
                <a:ext uri="{FF2B5EF4-FFF2-40B4-BE49-F238E27FC236}">
                  <a16:creationId xmlns:a16="http://schemas.microsoft.com/office/drawing/2014/main" id="{F23266C0-0FDC-4674-B22B-E1FCEB3F5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9938" y="2976135"/>
              <a:ext cx="85842" cy="86659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17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6"/>
                </a:cxn>
                <a:cxn ang="0">
                  <a:pos x="100" y="180"/>
                </a:cxn>
                <a:cxn ang="0">
                  <a:pos x="82" y="180"/>
                </a:cxn>
                <a:cxn ang="0">
                  <a:pos x="63" y="176"/>
                </a:cxn>
                <a:cxn ang="0">
                  <a:pos x="47" y="170"/>
                </a:cxn>
                <a:cxn ang="0">
                  <a:pos x="33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3" y="21"/>
                </a:cxn>
                <a:cxn ang="0">
                  <a:pos x="47" y="11"/>
                </a:cxn>
                <a:cxn ang="0">
                  <a:pos x="63" y="3"/>
                </a:cxn>
                <a:cxn ang="0">
                  <a:pos x="82" y="0"/>
                </a:cxn>
              </a:cxnLst>
              <a:rect l="0" t="0" r="r" b="b"/>
              <a:pathLst>
                <a:path w="181" h="180">
                  <a:moveTo>
                    <a:pt x="90" y="0"/>
                  </a:moveTo>
                  <a:lnTo>
                    <a:pt x="100" y="0"/>
                  </a:lnTo>
                  <a:lnTo>
                    <a:pt x="109" y="1"/>
                  </a:lnTo>
                  <a:lnTo>
                    <a:pt x="117" y="3"/>
                  </a:lnTo>
                  <a:lnTo>
                    <a:pt x="126" y="7"/>
                  </a:lnTo>
                  <a:lnTo>
                    <a:pt x="133" y="11"/>
                  </a:lnTo>
                  <a:lnTo>
                    <a:pt x="141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6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6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0"/>
                  </a:lnTo>
                  <a:lnTo>
                    <a:pt x="141" y="165"/>
                  </a:lnTo>
                  <a:lnTo>
                    <a:pt x="133" y="170"/>
                  </a:lnTo>
                  <a:lnTo>
                    <a:pt x="126" y="174"/>
                  </a:lnTo>
                  <a:lnTo>
                    <a:pt x="117" y="176"/>
                  </a:lnTo>
                  <a:lnTo>
                    <a:pt x="109" y="178"/>
                  </a:lnTo>
                  <a:lnTo>
                    <a:pt x="100" y="180"/>
                  </a:lnTo>
                  <a:lnTo>
                    <a:pt x="90" y="180"/>
                  </a:lnTo>
                  <a:lnTo>
                    <a:pt x="82" y="180"/>
                  </a:lnTo>
                  <a:lnTo>
                    <a:pt x="72" y="178"/>
                  </a:lnTo>
                  <a:lnTo>
                    <a:pt x="63" y="176"/>
                  </a:lnTo>
                  <a:lnTo>
                    <a:pt x="56" y="174"/>
                  </a:lnTo>
                  <a:lnTo>
                    <a:pt x="47" y="170"/>
                  </a:lnTo>
                  <a:lnTo>
                    <a:pt x="40" y="165"/>
                  </a:lnTo>
                  <a:lnTo>
                    <a:pt x="33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6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6" y="40"/>
                  </a:lnTo>
                  <a:lnTo>
                    <a:pt x="21" y="32"/>
                  </a:lnTo>
                  <a:lnTo>
                    <a:pt x="27" y="26"/>
                  </a:lnTo>
                  <a:lnTo>
                    <a:pt x="33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3" y="3"/>
                  </a:lnTo>
                  <a:lnTo>
                    <a:pt x="72" y="1"/>
                  </a:lnTo>
                  <a:lnTo>
                    <a:pt x="82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 dirty="0"/>
            </a:p>
          </p:txBody>
        </p:sp>
        <p:sp>
          <p:nvSpPr>
            <p:cNvPr id="832" name="Freeform 1504">
              <a:extLst>
                <a:ext uri="{FF2B5EF4-FFF2-40B4-BE49-F238E27FC236}">
                  <a16:creationId xmlns:a16="http://schemas.microsoft.com/office/drawing/2014/main" id="{2E10B30C-1050-4B2D-9756-BBE9715E6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861" y="2996356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6" y="171"/>
                </a:cxn>
                <a:cxn ang="0">
                  <a:pos x="32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3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3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0" h="181">
                  <a:moveTo>
                    <a:pt x="90" y="0"/>
                  </a:moveTo>
                  <a:lnTo>
                    <a:pt x="99" y="1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0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5"/>
                  </a:lnTo>
                  <a:lnTo>
                    <a:pt x="176" y="64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1"/>
                  </a:lnTo>
                  <a:lnTo>
                    <a:pt x="180" y="100"/>
                  </a:lnTo>
                  <a:lnTo>
                    <a:pt x="178" y="109"/>
                  </a:lnTo>
                  <a:lnTo>
                    <a:pt x="176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0" y="165"/>
                  </a:lnTo>
                  <a:lnTo>
                    <a:pt x="133" y="171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1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6" y="171"/>
                  </a:lnTo>
                  <a:lnTo>
                    <a:pt x="40" y="165"/>
                  </a:lnTo>
                  <a:lnTo>
                    <a:pt x="32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3" y="118"/>
                  </a:lnTo>
                  <a:lnTo>
                    <a:pt x="1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46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3" name="Freeform 1505">
              <a:extLst>
                <a:ext uri="{FF2B5EF4-FFF2-40B4-BE49-F238E27FC236}">
                  <a16:creationId xmlns:a16="http://schemas.microsoft.com/office/drawing/2014/main" id="{900C5628-F3B7-4BA1-B93B-7191969D5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861" y="2996356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6" y="171"/>
                </a:cxn>
                <a:cxn ang="0">
                  <a:pos x="32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3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3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0" h="181">
                  <a:moveTo>
                    <a:pt x="90" y="0"/>
                  </a:moveTo>
                  <a:lnTo>
                    <a:pt x="99" y="1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0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5"/>
                  </a:lnTo>
                  <a:lnTo>
                    <a:pt x="176" y="64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1"/>
                  </a:lnTo>
                  <a:lnTo>
                    <a:pt x="180" y="100"/>
                  </a:lnTo>
                  <a:lnTo>
                    <a:pt x="178" y="109"/>
                  </a:lnTo>
                  <a:lnTo>
                    <a:pt x="176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0" y="165"/>
                  </a:lnTo>
                  <a:lnTo>
                    <a:pt x="133" y="171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1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6" y="171"/>
                  </a:lnTo>
                  <a:lnTo>
                    <a:pt x="40" y="165"/>
                  </a:lnTo>
                  <a:lnTo>
                    <a:pt x="32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3" y="118"/>
                  </a:lnTo>
                  <a:lnTo>
                    <a:pt x="1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46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4" name="Freeform 1506">
              <a:extLst>
                <a:ext uri="{FF2B5EF4-FFF2-40B4-BE49-F238E27FC236}">
                  <a16:creationId xmlns:a16="http://schemas.microsoft.com/office/drawing/2014/main" id="{20FB4364-8FF4-4089-B02A-7458870E4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792" y="3259223"/>
              <a:ext cx="88104" cy="88104"/>
            </a:xfrm>
            <a:custGeom>
              <a:avLst/>
              <a:gdLst/>
              <a:ahLst/>
              <a:cxnLst>
                <a:cxn ang="0">
                  <a:pos x="100" y="2"/>
                </a:cxn>
                <a:cxn ang="0">
                  <a:pos x="117" y="5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1" y="81"/>
                </a:cxn>
                <a:cxn ang="0">
                  <a:pos x="181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8"/>
                </a:cxn>
                <a:cxn ang="0">
                  <a:pos x="100" y="181"/>
                </a:cxn>
                <a:cxn ang="0">
                  <a:pos x="81" y="181"/>
                </a:cxn>
                <a:cxn ang="0">
                  <a:pos x="64" y="178"/>
                </a:cxn>
                <a:cxn ang="0">
                  <a:pos x="48" y="170"/>
                </a:cxn>
                <a:cxn ang="0">
                  <a:pos x="33" y="160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5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5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3" y="21"/>
                </a:cxn>
                <a:cxn ang="0">
                  <a:pos x="48" y="11"/>
                </a:cxn>
                <a:cxn ang="0">
                  <a:pos x="64" y="5"/>
                </a:cxn>
                <a:cxn ang="0">
                  <a:pos x="81" y="2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2"/>
                  </a:lnTo>
                  <a:lnTo>
                    <a:pt x="108" y="3"/>
                  </a:lnTo>
                  <a:lnTo>
                    <a:pt x="117" y="5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6"/>
                  </a:lnTo>
                  <a:lnTo>
                    <a:pt x="176" y="64"/>
                  </a:lnTo>
                  <a:lnTo>
                    <a:pt x="179" y="73"/>
                  </a:lnTo>
                  <a:lnTo>
                    <a:pt x="181" y="81"/>
                  </a:lnTo>
                  <a:lnTo>
                    <a:pt x="181" y="91"/>
                  </a:lnTo>
                  <a:lnTo>
                    <a:pt x="181" y="100"/>
                  </a:lnTo>
                  <a:lnTo>
                    <a:pt x="179" y="110"/>
                  </a:lnTo>
                  <a:lnTo>
                    <a:pt x="176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1" y="166"/>
                  </a:lnTo>
                  <a:lnTo>
                    <a:pt x="133" y="170"/>
                  </a:lnTo>
                  <a:lnTo>
                    <a:pt x="125" y="174"/>
                  </a:lnTo>
                  <a:lnTo>
                    <a:pt x="117" y="178"/>
                  </a:lnTo>
                  <a:lnTo>
                    <a:pt x="108" y="180"/>
                  </a:lnTo>
                  <a:lnTo>
                    <a:pt x="100" y="181"/>
                  </a:lnTo>
                  <a:lnTo>
                    <a:pt x="90" y="182"/>
                  </a:lnTo>
                  <a:lnTo>
                    <a:pt x="81" y="181"/>
                  </a:lnTo>
                  <a:lnTo>
                    <a:pt x="73" y="180"/>
                  </a:lnTo>
                  <a:lnTo>
                    <a:pt x="64" y="178"/>
                  </a:lnTo>
                  <a:lnTo>
                    <a:pt x="55" y="174"/>
                  </a:lnTo>
                  <a:lnTo>
                    <a:pt x="48" y="170"/>
                  </a:lnTo>
                  <a:lnTo>
                    <a:pt x="40" y="166"/>
                  </a:lnTo>
                  <a:lnTo>
                    <a:pt x="33" y="160"/>
                  </a:lnTo>
                  <a:lnTo>
                    <a:pt x="26" y="155"/>
                  </a:lnTo>
                  <a:lnTo>
                    <a:pt x="21" y="148"/>
                  </a:lnTo>
                  <a:lnTo>
                    <a:pt x="15" y="142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5" y="118"/>
                  </a:lnTo>
                  <a:lnTo>
                    <a:pt x="1" y="110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3"/>
                  </a:lnTo>
                  <a:lnTo>
                    <a:pt x="5" y="64"/>
                  </a:lnTo>
                  <a:lnTo>
                    <a:pt x="7" y="56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8" y="11"/>
                  </a:lnTo>
                  <a:lnTo>
                    <a:pt x="55" y="8"/>
                  </a:lnTo>
                  <a:lnTo>
                    <a:pt x="64" y="5"/>
                  </a:lnTo>
                  <a:lnTo>
                    <a:pt x="73" y="3"/>
                  </a:lnTo>
                  <a:lnTo>
                    <a:pt x="81" y="2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5" name="Freeform 1507">
              <a:extLst>
                <a:ext uri="{FF2B5EF4-FFF2-40B4-BE49-F238E27FC236}">
                  <a16:creationId xmlns:a16="http://schemas.microsoft.com/office/drawing/2014/main" id="{F5F88673-FBB8-403E-BC57-D72F6C9E6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792" y="3259223"/>
              <a:ext cx="88104" cy="88104"/>
            </a:xfrm>
            <a:custGeom>
              <a:avLst/>
              <a:gdLst/>
              <a:ahLst/>
              <a:cxnLst>
                <a:cxn ang="0">
                  <a:pos x="100" y="2"/>
                </a:cxn>
                <a:cxn ang="0">
                  <a:pos x="117" y="5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1" y="81"/>
                </a:cxn>
                <a:cxn ang="0">
                  <a:pos x="181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7" y="178"/>
                </a:cxn>
                <a:cxn ang="0">
                  <a:pos x="100" y="181"/>
                </a:cxn>
                <a:cxn ang="0">
                  <a:pos x="81" y="181"/>
                </a:cxn>
                <a:cxn ang="0">
                  <a:pos x="64" y="178"/>
                </a:cxn>
                <a:cxn ang="0">
                  <a:pos x="48" y="170"/>
                </a:cxn>
                <a:cxn ang="0">
                  <a:pos x="33" y="160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5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5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3" y="21"/>
                </a:cxn>
                <a:cxn ang="0">
                  <a:pos x="48" y="11"/>
                </a:cxn>
                <a:cxn ang="0">
                  <a:pos x="64" y="5"/>
                </a:cxn>
                <a:cxn ang="0">
                  <a:pos x="81" y="2"/>
                </a:cxn>
              </a:cxnLst>
              <a:rect l="0" t="0" r="r" b="b"/>
              <a:pathLst>
                <a:path w="181" h="182">
                  <a:moveTo>
                    <a:pt x="90" y="0"/>
                  </a:moveTo>
                  <a:lnTo>
                    <a:pt x="100" y="2"/>
                  </a:lnTo>
                  <a:lnTo>
                    <a:pt x="108" y="3"/>
                  </a:lnTo>
                  <a:lnTo>
                    <a:pt x="117" y="5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6"/>
                  </a:lnTo>
                  <a:lnTo>
                    <a:pt x="176" y="64"/>
                  </a:lnTo>
                  <a:lnTo>
                    <a:pt x="179" y="73"/>
                  </a:lnTo>
                  <a:lnTo>
                    <a:pt x="181" y="81"/>
                  </a:lnTo>
                  <a:lnTo>
                    <a:pt x="181" y="91"/>
                  </a:lnTo>
                  <a:lnTo>
                    <a:pt x="181" y="100"/>
                  </a:lnTo>
                  <a:lnTo>
                    <a:pt x="179" y="110"/>
                  </a:lnTo>
                  <a:lnTo>
                    <a:pt x="176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1" y="166"/>
                  </a:lnTo>
                  <a:lnTo>
                    <a:pt x="133" y="170"/>
                  </a:lnTo>
                  <a:lnTo>
                    <a:pt x="125" y="174"/>
                  </a:lnTo>
                  <a:lnTo>
                    <a:pt x="117" y="178"/>
                  </a:lnTo>
                  <a:lnTo>
                    <a:pt x="108" y="180"/>
                  </a:lnTo>
                  <a:lnTo>
                    <a:pt x="100" y="181"/>
                  </a:lnTo>
                  <a:lnTo>
                    <a:pt x="90" y="182"/>
                  </a:lnTo>
                  <a:lnTo>
                    <a:pt x="81" y="181"/>
                  </a:lnTo>
                  <a:lnTo>
                    <a:pt x="73" y="180"/>
                  </a:lnTo>
                  <a:lnTo>
                    <a:pt x="64" y="178"/>
                  </a:lnTo>
                  <a:lnTo>
                    <a:pt x="55" y="174"/>
                  </a:lnTo>
                  <a:lnTo>
                    <a:pt x="48" y="170"/>
                  </a:lnTo>
                  <a:lnTo>
                    <a:pt x="40" y="166"/>
                  </a:lnTo>
                  <a:lnTo>
                    <a:pt x="33" y="160"/>
                  </a:lnTo>
                  <a:lnTo>
                    <a:pt x="26" y="155"/>
                  </a:lnTo>
                  <a:lnTo>
                    <a:pt x="21" y="148"/>
                  </a:lnTo>
                  <a:lnTo>
                    <a:pt x="15" y="142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5" y="118"/>
                  </a:lnTo>
                  <a:lnTo>
                    <a:pt x="1" y="110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3"/>
                  </a:lnTo>
                  <a:lnTo>
                    <a:pt x="5" y="64"/>
                  </a:lnTo>
                  <a:lnTo>
                    <a:pt x="7" y="56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8" y="11"/>
                  </a:lnTo>
                  <a:lnTo>
                    <a:pt x="55" y="8"/>
                  </a:lnTo>
                  <a:lnTo>
                    <a:pt x="64" y="5"/>
                  </a:lnTo>
                  <a:lnTo>
                    <a:pt x="73" y="3"/>
                  </a:lnTo>
                  <a:lnTo>
                    <a:pt x="81" y="2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6" name="Freeform 1508">
              <a:extLst>
                <a:ext uri="{FF2B5EF4-FFF2-40B4-BE49-F238E27FC236}">
                  <a16:creationId xmlns:a16="http://schemas.microsoft.com/office/drawing/2014/main" id="{12C70DEF-C174-4169-B24A-D0EF0D76B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3137" y="293713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6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69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7"/>
                </a:cxn>
                <a:cxn ang="0">
                  <a:pos x="169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6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2" y="176"/>
                </a:cxn>
                <a:cxn ang="0">
                  <a:pos x="46" y="170"/>
                </a:cxn>
                <a:cxn ang="0">
                  <a:pos x="32" y="160"/>
                </a:cxn>
                <a:cxn ang="0">
                  <a:pos x="20" y="148"/>
                </a:cxn>
                <a:cxn ang="0">
                  <a:pos x="10" y="133"/>
                </a:cxn>
                <a:cxn ang="0">
                  <a:pos x="3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2" y="3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89" y="0"/>
                  </a:moveTo>
                  <a:lnTo>
                    <a:pt x="99" y="0"/>
                  </a:lnTo>
                  <a:lnTo>
                    <a:pt x="108" y="1"/>
                  </a:lnTo>
                  <a:lnTo>
                    <a:pt x="116" y="3"/>
                  </a:lnTo>
                  <a:lnTo>
                    <a:pt x="125" y="7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39"/>
                  </a:lnTo>
                  <a:lnTo>
                    <a:pt x="169" y="47"/>
                  </a:lnTo>
                  <a:lnTo>
                    <a:pt x="174" y="55"/>
                  </a:lnTo>
                  <a:lnTo>
                    <a:pt x="176" y="63"/>
                  </a:lnTo>
                  <a:lnTo>
                    <a:pt x="178" y="71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7"/>
                  </a:lnTo>
                  <a:lnTo>
                    <a:pt x="174" y="125"/>
                  </a:lnTo>
                  <a:lnTo>
                    <a:pt x="169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70"/>
                  </a:lnTo>
                  <a:lnTo>
                    <a:pt x="125" y="173"/>
                  </a:lnTo>
                  <a:lnTo>
                    <a:pt x="116" y="176"/>
                  </a:lnTo>
                  <a:lnTo>
                    <a:pt x="108" y="178"/>
                  </a:lnTo>
                  <a:lnTo>
                    <a:pt x="99" y="180"/>
                  </a:lnTo>
                  <a:lnTo>
                    <a:pt x="89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2" y="176"/>
                  </a:lnTo>
                  <a:lnTo>
                    <a:pt x="55" y="173"/>
                  </a:lnTo>
                  <a:lnTo>
                    <a:pt x="46" y="170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5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3"/>
                  </a:lnTo>
                  <a:lnTo>
                    <a:pt x="6" y="125"/>
                  </a:lnTo>
                  <a:lnTo>
                    <a:pt x="3" y="117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6" y="55"/>
                  </a:lnTo>
                  <a:lnTo>
                    <a:pt x="10" y="47"/>
                  </a:lnTo>
                  <a:lnTo>
                    <a:pt x="15" y="39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6" y="11"/>
                  </a:lnTo>
                  <a:lnTo>
                    <a:pt x="55" y="7"/>
                  </a:lnTo>
                  <a:lnTo>
                    <a:pt x="62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7" name="Freeform 1509">
              <a:extLst>
                <a:ext uri="{FF2B5EF4-FFF2-40B4-BE49-F238E27FC236}">
                  <a16:creationId xmlns:a16="http://schemas.microsoft.com/office/drawing/2014/main" id="{0E40ACD7-578E-4B78-B929-171D9E4E0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3137" y="293713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6" y="3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2"/>
                </a:cxn>
                <a:cxn ang="0">
                  <a:pos x="169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7"/>
                </a:cxn>
                <a:cxn ang="0">
                  <a:pos x="169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70"/>
                </a:cxn>
                <a:cxn ang="0">
                  <a:pos x="116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2" y="176"/>
                </a:cxn>
                <a:cxn ang="0">
                  <a:pos x="46" y="170"/>
                </a:cxn>
                <a:cxn ang="0">
                  <a:pos x="32" y="160"/>
                </a:cxn>
                <a:cxn ang="0">
                  <a:pos x="20" y="148"/>
                </a:cxn>
                <a:cxn ang="0">
                  <a:pos x="10" y="133"/>
                </a:cxn>
                <a:cxn ang="0">
                  <a:pos x="3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2" y="3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89" y="0"/>
                  </a:moveTo>
                  <a:lnTo>
                    <a:pt x="99" y="0"/>
                  </a:lnTo>
                  <a:lnTo>
                    <a:pt x="108" y="1"/>
                  </a:lnTo>
                  <a:lnTo>
                    <a:pt x="116" y="3"/>
                  </a:lnTo>
                  <a:lnTo>
                    <a:pt x="125" y="7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1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39"/>
                  </a:lnTo>
                  <a:lnTo>
                    <a:pt x="169" y="47"/>
                  </a:lnTo>
                  <a:lnTo>
                    <a:pt x="174" y="55"/>
                  </a:lnTo>
                  <a:lnTo>
                    <a:pt x="176" y="63"/>
                  </a:lnTo>
                  <a:lnTo>
                    <a:pt x="178" y="71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7"/>
                  </a:lnTo>
                  <a:lnTo>
                    <a:pt x="174" y="125"/>
                  </a:lnTo>
                  <a:lnTo>
                    <a:pt x="169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5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70"/>
                  </a:lnTo>
                  <a:lnTo>
                    <a:pt x="125" y="173"/>
                  </a:lnTo>
                  <a:lnTo>
                    <a:pt x="116" y="176"/>
                  </a:lnTo>
                  <a:lnTo>
                    <a:pt x="108" y="178"/>
                  </a:lnTo>
                  <a:lnTo>
                    <a:pt x="99" y="180"/>
                  </a:lnTo>
                  <a:lnTo>
                    <a:pt x="89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2" y="176"/>
                  </a:lnTo>
                  <a:lnTo>
                    <a:pt x="55" y="173"/>
                  </a:lnTo>
                  <a:lnTo>
                    <a:pt x="46" y="170"/>
                  </a:lnTo>
                  <a:lnTo>
                    <a:pt x="40" y="165"/>
                  </a:lnTo>
                  <a:lnTo>
                    <a:pt x="32" y="160"/>
                  </a:lnTo>
                  <a:lnTo>
                    <a:pt x="26" y="155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3"/>
                  </a:lnTo>
                  <a:lnTo>
                    <a:pt x="6" y="125"/>
                  </a:lnTo>
                  <a:lnTo>
                    <a:pt x="3" y="117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6" y="55"/>
                  </a:lnTo>
                  <a:lnTo>
                    <a:pt x="10" y="47"/>
                  </a:lnTo>
                  <a:lnTo>
                    <a:pt x="15" y="39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6" y="11"/>
                  </a:lnTo>
                  <a:lnTo>
                    <a:pt x="55" y="7"/>
                  </a:lnTo>
                  <a:lnTo>
                    <a:pt x="62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8" name="Freeform 1510">
              <a:extLst>
                <a:ext uri="{FF2B5EF4-FFF2-40B4-BE49-F238E27FC236}">
                  <a16:creationId xmlns:a16="http://schemas.microsoft.com/office/drawing/2014/main" id="{2D9AB0D3-8F58-4647-A7A1-1456EFB2C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812" y="2898142"/>
              <a:ext cx="88104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2"/>
                </a:cxn>
                <a:cxn ang="0">
                  <a:pos x="148" y="22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4" y="171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1"/>
                </a:cxn>
                <a:cxn ang="0">
                  <a:pos x="34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4" y="22"/>
                </a:cxn>
                <a:cxn ang="0">
                  <a:pos x="48" y="12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8"/>
                  </a:lnTo>
                  <a:lnTo>
                    <a:pt x="134" y="12"/>
                  </a:lnTo>
                  <a:lnTo>
                    <a:pt x="142" y="16"/>
                  </a:lnTo>
                  <a:lnTo>
                    <a:pt x="148" y="22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2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61"/>
                  </a:lnTo>
                  <a:lnTo>
                    <a:pt x="142" y="166"/>
                  </a:lnTo>
                  <a:lnTo>
                    <a:pt x="134" y="171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8" y="171"/>
                  </a:lnTo>
                  <a:lnTo>
                    <a:pt x="40" y="166"/>
                  </a:lnTo>
                  <a:lnTo>
                    <a:pt x="34" y="161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8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8" y="56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7" y="27"/>
                  </a:lnTo>
                  <a:lnTo>
                    <a:pt x="34" y="22"/>
                  </a:lnTo>
                  <a:lnTo>
                    <a:pt x="40" y="16"/>
                  </a:lnTo>
                  <a:lnTo>
                    <a:pt x="48" y="12"/>
                  </a:lnTo>
                  <a:lnTo>
                    <a:pt x="55" y="8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39" name="Freeform 1511">
              <a:extLst>
                <a:ext uri="{FF2B5EF4-FFF2-40B4-BE49-F238E27FC236}">
                  <a16:creationId xmlns:a16="http://schemas.microsoft.com/office/drawing/2014/main" id="{C912154B-97A7-483E-8544-78C1B018F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812" y="2898142"/>
              <a:ext cx="88104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2"/>
                </a:cxn>
                <a:cxn ang="0">
                  <a:pos x="148" y="22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4" y="171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1"/>
                </a:cxn>
                <a:cxn ang="0">
                  <a:pos x="34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4" y="22"/>
                </a:cxn>
                <a:cxn ang="0">
                  <a:pos x="48" y="12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5" y="8"/>
                  </a:lnTo>
                  <a:lnTo>
                    <a:pt x="134" y="12"/>
                  </a:lnTo>
                  <a:lnTo>
                    <a:pt x="142" y="16"/>
                  </a:lnTo>
                  <a:lnTo>
                    <a:pt x="148" y="22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2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61"/>
                  </a:lnTo>
                  <a:lnTo>
                    <a:pt x="142" y="166"/>
                  </a:lnTo>
                  <a:lnTo>
                    <a:pt x="134" y="171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8" y="171"/>
                  </a:lnTo>
                  <a:lnTo>
                    <a:pt x="40" y="166"/>
                  </a:lnTo>
                  <a:lnTo>
                    <a:pt x="34" y="161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8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8" y="56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7" y="27"/>
                  </a:lnTo>
                  <a:lnTo>
                    <a:pt x="34" y="22"/>
                  </a:lnTo>
                  <a:lnTo>
                    <a:pt x="40" y="16"/>
                  </a:lnTo>
                  <a:lnTo>
                    <a:pt x="48" y="12"/>
                  </a:lnTo>
                  <a:lnTo>
                    <a:pt x="55" y="8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0" name="Freeform 1512">
              <a:extLst>
                <a:ext uri="{FF2B5EF4-FFF2-40B4-BE49-F238E27FC236}">
                  <a16:creationId xmlns:a16="http://schemas.microsoft.com/office/drawing/2014/main" id="{B2342783-BB5B-4B5B-84DB-A0FFFCFBA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945" y="2752265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0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6"/>
                </a:cxn>
                <a:cxn ang="0">
                  <a:pos x="170" y="132"/>
                </a:cxn>
                <a:cxn ang="0">
                  <a:pos x="160" y="148"/>
                </a:cxn>
                <a:cxn ang="0">
                  <a:pos x="148" y="159"/>
                </a:cxn>
                <a:cxn ang="0">
                  <a:pos x="133" y="169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69"/>
                </a:cxn>
                <a:cxn ang="0">
                  <a:pos x="33" y="159"/>
                </a:cxn>
                <a:cxn ang="0">
                  <a:pos x="20" y="148"/>
                </a:cxn>
                <a:cxn ang="0">
                  <a:pos x="10" y="132"/>
                </a:cxn>
                <a:cxn ang="0">
                  <a:pos x="4" y="116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3" y="20"/>
                </a:cxn>
                <a:cxn ang="0">
                  <a:pos x="47" y="10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1" h="180">
                  <a:moveTo>
                    <a:pt x="90" y="0"/>
                  </a:moveTo>
                  <a:lnTo>
                    <a:pt x="99" y="0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6" y="6"/>
                  </a:lnTo>
                  <a:lnTo>
                    <a:pt x="133" y="10"/>
                  </a:lnTo>
                  <a:lnTo>
                    <a:pt x="141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6"/>
                  </a:lnTo>
                  <a:lnTo>
                    <a:pt x="173" y="125"/>
                  </a:lnTo>
                  <a:lnTo>
                    <a:pt x="170" y="132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59"/>
                  </a:lnTo>
                  <a:lnTo>
                    <a:pt x="141" y="165"/>
                  </a:lnTo>
                  <a:lnTo>
                    <a:pt x="133" y="169"/>
                  </a:lnTo>
                  <a:lnTo>
                    <a:pt x="126" y="173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3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3" y="159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2"/>
                  </a:lnTo>
                  <a:lnTo>
                    <a:pt x="7" y="125"/>
                  </a:lnTo>
                  <a:lnTo>
                    <a:pt x="4" y="116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5"/>
                  </a:lnTo>
                  <a:lnTo>
                    <a:pt x="47" y="10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1" name="Freeform 1513">
              <a:extLst>
                <a:ext uri="{FF2B5EF4-FFF2-40B4-BE49-F238E27FC236}">
                  <a16:creationId xmlns:a16="http://schemas.microsoft.com/office/drawing/2014/main" id="{E000011C-1FD5-416E-B23D-17C045958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945" y="2752265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0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6"/>
                </a:cxn>
                <a:cxn ang="0">
                  <a:pos x="170" y="132"/>
                </a:cxn>
                <a:cxn ang="0">
                  <a:pos x="160" y="148"/>
                </a:cxn>
                <a:cxn ang="0">
                  <a:pos x="148" y="159"/>
                </a:cxn>
                <a:cxn ang="0">
                  <a:pos x="133" y="169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69"/>
                </a:cxn>
                <a:cxn ang="0">
                  <a:pos x="33" y="159"/>
                </a:cxn>
                <a:cxn ang="0">
                  <a:pos x="20" y="148"/>
                </a:cxn>
                <a:cxn ang="0">
                  <a:pos x="10" y="132"/>
                </a:cxn>
                <a:cxn ang="0">
                  <a:pos x="4" y="116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3" y="20"/>
                </a:cxn>
                <a:cxn ang="0">
                  <a:pos x="47" y="10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1" h="180">
                  <a:moveTo>
                    <a:pt x="90" y="0"/>
                  </a:moveTo>
                  <a:lnTo>
                    <a:pt x="99" y="0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6" y="6"/>
                  </a:lnTo>
                  <a:lnTo>
                    <a:pt x="133" y="10"/>
                  </a:lnTo>
                  <a:lnTo>
                    <a:pt x="141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79" y="108"/>
                  </a:lnTo>
                  <a:lnTo>
                    <a:pt x="177" y="116"/>
                  </a:lnTo>
                  <a:lnTo>
                    <a:pt x="173" y="125"/>
                  </a:lnTo>
                  <a:lnTo>
                    <a:pt x="170" y="132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59"/>
                  </a:lnTo>
                  <a:lnTo>
                    <a:pt x="141" y="165"/>
                  </a:lnTo>
                  <a:lnTo>
                    <a:pt x="133" y="169"/>
                  </a:lnTo>
                  <a:lnTo>
                    <a:pt x="126" y="173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3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3" y="159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2"/>
                  </a:lnTo>
                  <a:lnTo>
                    <a:pt x="7" y="125"/>
                  </a:lnTo>
                  <a:lnTo>
                    <a:pt x="4" y="116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5"/>
                  </a:lnTo>
                  <a:lnTo>
                    <a:pt x="47" y="10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2" name="Freeform 1514">
              <a:extLst>
                <a:ext uri="{FF2B5EF4-FFF2-40B4-BE49-F238E27FC236}">
                  <a16:creationId xmlns:a16="http://schemas.microsoft.com/office/drawing/2014/main" id="{67B54B5E-1DF5-466F-84E0-F40E24CDF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2386" y="2773930"/>
              <a:ext cx="141544" cy="141544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191" y="7"/>
                </a:cxn>
                <a:cxn ang="0">
                  <a:pos x="217" y="18"/>
                </a:cxn>
                <a:cxn ang="0">
                  <a:pos x="241" y="34"/>
                </a:cxn>
                <a:cxn ang="0">
                  <a:pos x="260" y="54"/>
                </a:cxn>
                <a:cxn ang="0">
                  <a:pos x="276" y="78"/>
                </a:cxn>
                <a:cxn ang="0">
                  <a:pos x="287" y="104"/>
                </a:cxn>
                <a:cxn ang="0">
                  <a:pos x="294" y="133"/>
                </a:cxn>
                <a:cxn ang="0">
                  <a:pos x="294" y="162"/>
                </a:cxn>
                <a:cxn ang="0">
                  <a:pos x="287" y="191"/>
                </a:cxn>
                <a:cxn ang="0">
                  <a:pos x="276" y="217"/>
                </a:cxn>
                <a:cxn ang="0">
                  <a:pos x="260" y="241"/>
                </a:cxn>
                <a:cxn ang="0">
                  <a:pos x="241" y="260"/>
                </a:cxn>
                <a:cxn ang="0">
                  <a:pos x="217" y="276"/>
                </a:cxn>
                <a:cxn ang="0">
                  <a:pos x="191" y="287"/>
                </a:cxn>
                <a:cxn ang="0">
                  <a:pos x="162" y="294"/>
                </a:cxn>
                <a:cxn ang="0">
                  <a:pos x="132" y="294"/>
                </a:cxn>
                <a:cxn ang="0">
                  <a:pos x="104" y="287"/>
                </a:cxn>
                <a:cxn ang="0">
                  <a:pos x="78" y="276"/>
                </a:cxn>
                <a:cxn ang="0">
                  <a:pos x="54" y="260"/>
                </a:cxn>
                <a:cxn ang="0">
                  <a:pos x="33" y="241"/>
                </a:cxn>
                <a:cxn ang="0">
                  <a:pos x="18" y="217"/>
                </a:cxn>
                <a:cxn ang="0">
                  <a:pos x="7" y="191"/>
                </a:cxn>
                <a:cxn ang="0">
                  <a:pos x="1" y="162"/>
                </a:cxn>
                <a:cxn ang="0">
                  <a:pos x="1" y="133"/>
                </a:cxn>
                <a:cxn ang="0">
                  <a:pos x="7" y="104"/>
                </a:cxn>
                <a:cxn ang="0">
                  <a:pos x="18" y="78"/>
                </a:cxn>
                <a:cxn ang="0">
                  <a:pos x="33" y="54"/>
                </a:cxn>
                <a:cxn ang="0">
                  <a:pos x="54" y="34"/>
                </a:cxn>
                <a:cxn ang="0">
                  <a:pos x="78" y="18"/>
                </a:cxn>
                <a:cxn ang="0">
                  <a:pos x="104" y="7"/>
                </a:cxn>
                <a:cxn ang="0">
                  <a:pos x="132" y="1"/>
                </a:cxn>
              </a:cxnLst>
              <a:rect l="0" t="0" r="r" b="b"/>
              <a:pathLst>
                <a:path w="294" h="294">
                  <a:moveTo>
                    <a:pt x="147" y="0"/>
                  </a:moveTo>
                  <a:lnTo>
                    <a:pt x="162" y="1"/>
                  </a:lnTo>
                  <a:lnTo>
                    <a:pt x="177" y="3"/>
                  </a:lnTo>
                  <a:lnTo>
                    <a:pt x="191" y="7"/>
                  </a:lnTo>
                  <a:lnTo>
                    <a:pt x="204" y="12"/>
                  </a:lnTo>
                  <a:lnTo>
                    <a:pt x="217" y="18"/>
                  </a:lnTo>
                  <a:lnTo>
                    <a:pt x="229" y="26"/>
                  </a:lnTo>
                  <a:lnTo>
                    <a:pt x="241" y="34"/>
                  </a:lnTo>
                  <a:lnTo>
                    <a:pt x="250" y="43"/>
                  </a:lnTo>
                  <a:lnTo>
                    <a:pt x="260" y="54"/>
                  </a:lnTo>
                  <a:lnTo>
                    <a:pt x="269" y="65"/>
                  </a:lnTo>
                  <a:lnTo>
                    <a:pt x="276" y="78"/>
                  </a:lnTo>
                  <a:lnTo>
                    <a:pt x="283" y="91"/>
                  </a:lnTo>
                  <a:lnTo>
                    <a:pt x="287" y="104"/>
                  </a:lnTo>
                  <a:lnTo>
                    <a:pt x="291" y="118"/>
                  </a:lnTo>
                  <a:lnTo>
                    <a:pt x="294" y="133"/>
                  </a:lnTo>
                  <a:lnTo>
                    <a:pt x="294" y="147"/>
                  </a:lnTo>
                  <a:lnTo>
                    <a:pt x="294" y="162"/>
                  </a:lnTo>
                  <a:lnTo>
                    <a:pt x="291" y="177"/>
                  </a:lnTo>
                  <a:lnTo>
                    <a:pt x="287" y="191"/>
                  </a:lnTo>
                  <a:lnTo>
                    <a:pt x="283" y="204"/>
                  </a:lnTo>
                  <a:lnTo>
                    <a:pt x="276" y="217"/>
                  </a:lnTo>
                  <a:lnTo>
                    <a:pt x="269" y="229"/>
                  </a:lnTo>
                  <a:lnTo>
                    <a:pt x="260" y="241"/>
                  </a:lnTo>
                  <a:lnTo>
                    <a:pt x="250" y="251"/>
                  </a:lnTo>
                  <a:lnTo>
                    <a:pt x="241" y="260"/>
                  </a:lnTo>
                  <a:lnTo>
                    <a:pt x="229" y="269"/>
                  </a:lnTo>
                  <a:lnTo>
                    <a:pt x="217" y="276"/>
                  </a:lnTo>
                  <a:lnTo>
                    <a:pt x="204" y="283"/>
                  </a:lnTo>
                  <a:lnTo>
                    <a:pt x="191" y="287"/>
                  </a:lnTo>
                  <a:lnTo>
                    <a:pt x="177" y="291"/>
                  </a:lnTo>
                  <a:lnTo>
                    <a:pt x="162" y="294"/>
                  </a:lnTo>
                  <a:lnTo>
                    <a:pt x="147" y="294"/>
                  </a:lnTo>
                  <a:lnTo>
                    <a:pt x="132" y="294"/>
                  </a:lnTo>
                  <a:lnTo>
                    <a:pt x="118" y="291"/>
                  </a:lnTo>
                  <a:lnTo>
                    <a:pt x="104" y="287"/>
                  </a:lnTo>
                  <a:lnTo>
                    <a:pt x="90" y="283"/>
                  </a:lnTo>
                  <a:lnTo>
                    <a:pt x="78" y="276"/>
                  </a:lnTo>
                  <a:lnTo>
                    <a:pt x="65" y="269"/>
                  </a:lnTo>
                  <a:lnTo>
                    <a:pt x="54" y="260"/>
                  </a:lnTo>
                  <a:lnTo>
                    <a:pt x="43" y="251"/>
                  </a:lnTo>
                  <a:lnTo>
                    <a:pt x="33" y="241"/>
                  </a:lnTo>
                  <a:lnTo>
                    <a:pt x="26" y="229"/>
                  </a:lnTo>
                  <a:lnTo>
                    <a:pt x="18" y="217"/>
                  </a:lnTo>
                  <a:lnTo>
                    <a:pt x="12" y="204"/>
                  </a:lnTo>
                  <a:lnTo>
                    <a:pt x="7" y="191"/>
                  </a:lnTo>
                  <a:lnTo>
                    <a:pt x="3" y="177"/>
                  </a:lnTo>
                  <a:lnTo>
                    <a:pt x="1" y="162"/>
                  </a:lnTo>
                  <a:lnTo>
                    <a:pt x="0" y="147"/>
                  </a:lnTo>
                  <a:lnTo>
                    <a:pt x="1" y="133"/>
                  </a:lnTo>
                  <a:lnTo>
                    <a:pt x="3" y="118"/>
                  </a:lnTo>
                  <a:lnTo>
                    <a:pt x="7" y="104"/>
                  </a:lnTo>
                  <a:lnTo>
                    <a:pt x="12" y="91"/>
                  </a:lnTo>
                  <a:lnTo>
                    <a:pt x="18" y="78"/>
                  </a:lnTo>
                  <a:lnTo>
                    <a:pt x="26" y="65"/>
                  </a:lnTo>
                  <a:lnTo>
                    <a:pt x="33" y="54"/>
                  </a:lnTo>
                  <a:lnTo>
                    <a:pt x="43" y="43"/>
                  </a:lnTo>
                  <a:lnTo>
                    <a:pt x="54" y="34"/>
                  </a:lnTo>
                  <a:lnTo>
                    <a:pt x="65" y="26"/>
                  </a:lnTo>
                  <a:lnTo>
                    <a:pt x="78" y="18"/>
                  </a:lnTo>
                  <a:lnTo>
                    <a:pt x="90" y="12"/>
                  </a:lnTo>
                  <a:lnTo>
                    <a:pt x="104" y="7"/>
                  </a:lnTo>
                  <a:lnTo>
                    <a:pt x="118" y="3"/>
                  </a:lnTo>
                  <a:lnTo>
                    <a:pt x="132" y="1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3" name="Freeform 1515">
              <a:extLst>
                <a:ext uri="{FF2B5EF4-FFF2-40B4-BE49-F238E27FC236}">
                  <a16:creationId xmlns:a16="http://schemas.microsoft.com/office/drawing/2014/main" id="{477AE41C-BDE6-4D8D-800C-6F4589236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2386" y="2773930"/>
              <a:ext cx="141544" cy="141544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191" y="7"/>
                </a:cxn>
                <a:cxn ang="0">
                  <a:pos x="217" y="18"/>
                </a:cxn>
                <a:cxn ang="0">
                  <a:pos x="241" y="34"/>
                </a:cxn>
                <a:cxn ang="0">
                  <a:pos x="260" y="54"/>
                </a:cxn>
                <a:cxn ang="0">
                  <a:pos x="276" y="78"/>
                </a:cxn>
                <a:cxn ang="0">
                  <a:pos x="287" y="104"/>
                </a:cxn>
                <a:cxn ang="0">
                  <a:pos x="294" y="133"/>
                </a:cxn>
                <a:cxn ang="0">
                  <a:pos x="294" y="162"/>
                </a:cxn>
                <a:cxn ang="0">
                  <a:pos x="287" y="191"/>
                </a:cxn>
                <a:cxn ang="0">
                  <a:pos x="276" y="217"/>
                </a:cxn>
                <a:cxn ang="0">
                  <a:pos x="260" y="241"/>
                </a:cxn>
                <a:cxn ang="0">
                  <a:pos x="241" y="260"/>
                </a:cxn>
                <a:cxn ang="0">
                  <a:pos x="217" y="276"/>
                </a:cxn>
                <a:cxn ang="0">
                  <a:pos x="191" y="287"/>
                </a:cxn>
                <a:cxn ang="0">
                  <a:pos x="162" y="294"/>
                </a:cxn>
                <a:cxn ang="0">
                  <a:pos x="132" y="294"/>
                </a:cxn>
                <a:cxn ang="0">
                  <a:pos x="104" y="287"/>
                </a:cxn>
                <a:cxn ang="0">
                  <a:pos x="78" y="276"/>
                </a:cxn>
                <a:cxn ang="0">
                  <a:pos x="54" y="260"/>
                </a:cxn>
                <a:cxn ang="0">
                  <a:pos x="33" y="241"/>
                </a:cxn>
                <a:cxn ang="0">
                  <a:pos x="18" y="217"/>
                </a:cxn>
                <a:cxn ang="0">
                  <a:pos x="7" y="191"/>
                </a:cxn>
                <a:cxn ang="0">
                  <a:pos x="1" y="162"/>
                </a:cxn>
                <a:cxn ang="0">
                  <a:pos x="1" y="133"/>
                </a:cxn>
                <a:cxn ang="0">
                  <a:pos x="7" y="104"/>
                </a:cxn>
                <a:cxn ang="0">
                  <a:pos x="18" y="78"/>
                </a:cxn>
                <a:cxn ang="0">
                  <a:pos x="33" y="54"/>
                </a:cxn>
                <a:cxn ang="0">
                  <a:pos x="54" y="34"/>
                </a:cxn>
                <a:cxn ang="0">
                  <a:pos x="78" y="18"/>
                </a:cxn>
                <a:cxn ang="0">
                  <a:pos x="104" y="7"/>
                </a:cxn>
                <a:cxn ang="0">
                  <a:pos x="132" y="1"/>
                </a:cxn>
              </a:cxnLst>
              <a:rect l="0" t="0" r="r" b="b"/>
              <a:pathLst>
                <a:path w="294" h="294">
                  <a:moveTo>
                    <a:pt x="147" y="0"/>
                  </a:moveTo>
                  <a:lnTo>
                    <a:pt x="162" y="1"/>
                  </a:lnTo>
                  <a:lnTo>
                    <a:pt x="177" y="3"/>
                  </a:lnTo>
                  <a:lnTo>
                    <a:pt x="191" y="7"/>
                  </a:lnTo>
                  <a:lnTo>
                    <a:pt x="204" y="12"/>
                  </a:lnTo>
                  <a:lnTo>
                    <a:pt x="217" y="18"/>
                  </a:lnTo>
                  <a:lnTo>
                    <a:pt x="229" y="26"/>
                  </a:lnTo>
                  <a:lnTo>
                    <a:pt x="241" y="34"/>
                  </a:lnTo>
                  <a:lnTo>
                    <a:pt x="250" y="43"/>
                  </a:lnTo>
                  <a:lnTo>
                    <a:pt x="260" y="54"/>
                  </a:lnTo>
                  <a:lnTo>
                    <a:pt x="269" y="65"/>
                  </a:lnTo>
                  <a:lnTo>
                    <a:pt x="276" y="78"/>
                  </a:lnTo>
                  <a:lnTo>
                    <a:pt x="283" y="91"/>
                  </a:lnTo>
                  <a:lnTo>
                    <a:pt x="287" y="104"/>
                  </a:lnTo>
                  <a:lnTo>
                    <a:pt x="291" y="118"/>
                  </a:lnTo>
                  <a:lnTo>
                    <a:pt x="294" y="133"/>
                  </a:lnTo>
                  <a:lnTo>
                    <a:pt x="294" y="147"/>
                  </a:lnTo>
                  <a:lnTo>
                    <a:pt x="294" y="162"/>
                  </a:lnTo>
                  <a:lnTo>
                    <a:pt x="291" y="177"/>
                  </a:lnTo>
                  <a:lnTo>
                    <a:pt x="287" y="191"/>
                  </a:lnTo>
                  <a:lnTo>
                    <a:pt x="283" y="204"/>
                  </a:lnTo>
                  <a:lnTo>
                    <a:pt x="276" y="217"/>
                  </a:lnTo>
                  <a:lnTo>
                    <a:pt x="269" y="229"/>
                  </a:lnTo>
                  <a:lnTo>
                    <a:pt x="260" y="241"/>
                  </a:lnTo>
                  <a:lnTo>
                    <a:pt x="250" y="251"/>
                  </a:lnTo>
                  <a:lnTo>
                    <a:pt x="241" y="260"/>
                  </a:lnTo>
                  <a:lnTo>
                    <a:pt x="229" y="269"/>
                  </a:lnTo>
                  <a:lnTo>
                    <a:pt x="217" y="276"/>
                  </a:lnTo>
                  <a:lnTo>
                    <a:pt x="204" y="283"/>
                  </a:lnTo>
                  <a:lnTo>
                    <a:pt x="191" y="287"/>
                  </a:lnTo>
                  <a:lnTo>
                    <a:pt x="177" y="291"/>
                  </a:lnTo>
                  <a:lnTo>
                    <a:pt x="162" y="294"/>
                  </a:lnTo>
                  <a:lnTo>
                    <a:pt x="147" y="294"/>
                  </a:lnTo>
                  <a:lnTo>
                    <a:pt x="132" y="294"/>
                  </a:lnTo>
                  <a:lnTo>
                    <a:pt x="118" y="291"/>
                  </a:lnTo>
                  <a:lnTo>
                    <a:pt x="104" y="287"/>
                  </a:lnTo>
                  <a:lnTo>
                    <a:pt x="90" y="283"/>
                  </a:lnTo>
                  <a:lnTo>
                    <a:pt x="78" y="276"/>
                  </a:lnTo>
                  <a:lnTo>
                    <a:pt x="65" y="269"/>
                  </a:lnTo>
                  <a:lnTo>
                    <a:pt x="54" y="260"/>
                  </a:lnTo>
                  <a:lnTo>
                    <a:pt x="43" y="251"/>
                  </a:lnTo>
                  <a:lnTo>
                    <a:pt x="33" y="241"/>
                  </a:lnTo>
                  <a:lnTo>
                    <a:pt x="26" y="229"/>
                  </a:lnTo>
                  <a:lnTo>
                    <a:pt x="18" y="217"/>
                  </a:lnTo>
                  <a:lnTo>
                    <a:pt x="12" y="204"/>
                  </a:lnTo>
                  <a:lnTo>
                    <a:pt x="7" y="191"/>
                  </a:lnTo>
                  <a:lnTo>
                    <a:pt x="3" y="177"/>
                  </a:lnTo>
                  <a:lnTo>
                    <a:pt x="1" y="162"/>
                  </a:lnTo>
                  <a:lnTo>
                    <a:pt x="0" y="147"/>
                  </a:lnTo>
                  <a:lnTo>
                    <a:pt x="1" y="133"/>
                  </a:lnTo>
                  <a:lnTo>
                    <a:pt x="3" y="118"/>
                  </a:lnTo>
                  <a:lnTo>
                    <a:pt x="7" y="104"/>
                  </a:lnTo>
                  <a:lnTo>
                    <a:pt x="12" y="91"/>
                  </a:lnTo>
                  <a:lnTo>
                    <a:pt x="18" y="78"/>
                  </a:lnTo>
                  <a:lnTo>
                    <a:pt x="26" y="65"/>
                  </a:lnTo>
                  <a:lnTo>
                    <a:pt x="33" y="54"/>
                  </a:lnTo>
                  <a:lnTo>
                    <a:pt x="43" y="43"/>
                  </a:lnTo>
                  <a:lnTo>
                    <a:pt x="54" y="34"/>
                  </a:lnTo>
                  <a:lnTo>
                    <a:pt x="65" y="26"/>
                  </a:lnTo>
                  <a:lnTo>
                    <a:pt x="78" y="18"/>
                  </a:lnTo>
                  <a:lnTo>
                    <a:pt x="90" y="12"/>
                  </a:lnTo>
                  <a:lnTo>
                    <a:pt x="104" y="7"/>
                  </a:lnTo>
                  <a:lnTo>
                    <a:pt x="118" y="3"/>
                  </a:lnTo>
                  <a:lnTo>
                    <a:pt x="132" y="1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4" name="Freeform 1516">
              <a:extLst>
                <a:ext uri="{FF2B5EF4-FFF2-40B4-BE49-F238E27FC236}">
                  <a16:creationId xmlns:a16="http://schemas.microsoft.com/office/drawing/2014/main" id="{13DFAB90-CF7A-4DD0-AF63-736239E47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812" y="2586168"/>
              <a:ext cx="88104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3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0" y="33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6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100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3"/>
                </a:cxn>
                <a:cxn ang="0">
                  <a:pos x="34" y="21"/>
                </a:cxn>
                <a:cxn ang="0">
                  <a:pos x="48" y="11"/>
                </a:cxn>
                <a:cxn ang="0">
                  <a:pos x="64" y="3"/>
                </a:cxn>
                <a:cxn ang="0">
                  <a:pos x="81" y="0"/>
                </a:cxn>
              </a:cxnLst>
              <a:rect l="0" t="0" r="r" b="b"/>
              <a:pathLst>
                <a:path w="182" h="180">
                  <a:moveTo>
                    <a:pt x="91" y="0"/>
                  </a:moveTo>
                  <a:lnTo>
                    <a:pt x="99" y="0"/>
                  </a:lnTo>
                  <a:lnTo>
                    <a:pt x="109" y="1"/>
                  </a:lnTo>
                  <a:lnTo>
                    <a:pt x="118" y="3"/>
                  </a:lnTo>
                  <a:lnTo>
                    <a:pt x="125" y="7"/>
                  </a:lnTo>
                  <a:lnTo>
                    <a:pt x="134" y="11"/>
                  </a:lnTo>
                  <a:lnTo>
                    <a:pt x="142" y="15"/>
                  </a:lnTo>
                  <a:lnTo>
                    <a:pt x="148" y="21"/>
                  </a:lnTo>
                  <a:lnTo>
                    <a:pt x="155" y="26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3"/>
                  </a:lnTo>
                  <a:lnTo>
                    <a:pt x="180" y="81"/>
                  </a:lnTo>
                  <a:lnTo>
                    <a:pt x="182" y="90"/>
                  </a:lnTo>
                  <a:lnTo>
                    <a:pt x="180" y="100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8" y="176"/>
                  </a:lnTo>
                  <a:lnTo>
                    <a:pt x="109" y="178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4" y="176"/>
                  </a:lnTo>
                  <a:lnTo>
                    <a:pt x="55" y="174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5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8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100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3"/>
                  </a:lnTo>
                  <a:lnTo>
                    <a:pt x="4" y="64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4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5" y="7"/>
                  </a:lnTo>
                  <a:lnTo>
                    <a:pt x="64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5" name="Freeform 1517">
              <a:extLst>
                <a:ext uri="{FF2B5EF4-FFF2-40B4-BE49-F238E27FC236}">
                  <a16:creationId xmlns:a16="http://schemas.microsoft.com/office/drawing/2014/main" id="{D0D2953F-5D20-4520-83DA-4DF20602E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812" y="2586168"/>
              <a:ext cx="88104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3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0" y="33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6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100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3"/>
                </a:cxn>
                <a:cxn ang="0">
                  <a:pos x="34" y="21"/>
                </a:cxn>
                <a:cxn ang="0">
                  <a:pos x="48" y="11"/>
                </a:cxn>
                <a:cxn ang="0">
                  <a:pos x="64" y="3"/>
                </a:cxn>
                <a:cxn ang="0">
                  <a:pos x="81" y="0"/>
                </a:cxn>
              </a:cxnLst>
              <a:rect l="0" t="0" r="r" b="b"/>
              <a:pathLst>
                <a:path w="182" h="180">
                  <a:moveTo>
                    <a:pt x="91" y="0"/>
                  </a:moveTo>
                  <a:lnTo>
                    <a:pt x="99" y="0"/>
                  </a:lnTo>
                  <a:lnTo>
                    <a:pt x="109" y="1"/>
                  </a:lnTo>
                  <a:lnTo>
                    <a:pt x="118" y="3"/>
                  </a:lnTo>
                  <a:lnTo>
                    <a:pt x="125" y="7"/>
                  </a:lnTo>
                  <a:lnTo>
                    <a:pt x="134" y="11"/>
                  </a:lnTo>
                  <a:lnTo>
                    <a:pt x="142" y="15"/>
                  </a:lnTo>
                  <a:lnTo>
                    <a:pt x="148" y="21"/>
                  </a:lnTo>
                  <a:lnTo>
                    <a:pt x="155" y="26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3"/>
                  </a:lnTo>
                  <a:lnTo>
                    <a:pt x="180" y="81"/>
                  </a:lnTo>
                  <a:lnTo>
                    <a:pt x="182" y="90"/>
                  </a:lnTo>
                  <a:lnTo>
                    <a:pt x="180" y="100"/>
                  </a:lnTo>
                  <a:lnTo>
                    <a:pt x="179" y="108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5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8" y="176"/>
                  </a:lnTo>
                  <a:lnTo>
                    <a:pt x="109" y="178"/>
                  </a:lnTo>
                  <a:lnTo>
                    <a:pt x="99" y="180"/>
                  </a:lnTo>
                  <a:lnTo>
                    <a:pt x="91" y="180"/>
                  </a:lnTo>
                  <a:lnTo>
                    <a:pt x="81" y="180"/>
                  </a:lnTo>
                  <a:lnTo>
                    <a:pt x="72" y="178"/>
                  </a:lnTo>
                  <a:lnTo>
                    <a:pt x="64" y="176"/>
                  </a:lnTo>
                  <a:lnTo>
                    <a:pt x="55" y="174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5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8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100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3"/>
                  </a:lnTo>
                  <a:lnTo>
                    <a:pt x="4" y="64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4" y="21"/>
                  </a:lnTo>
                  <a:lnTo>
                    <a:pt x="40" y="15"/>
                  </a:lnTo>
                  <a:lnTo>
                    <a:pt x="48" y="11"/>
                  </a:lnTo>
                  <a:lnTo>
                    <a:pt x="55" y="7"/>
                  </a:lnTo>
                  <a:lnTo>
                    <a:pt x="64" y="3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6" name="Freeform 1518">
              <a:extLst>
                <a:ext uri="{FF2B5EF4-FFF2-40B4-BE49-F238E27FC236}">
                  <a16:creationId xmlns:a16="http://schemas.microsoft.com/office/drawing/2014/main" id="{480A7302-233B-4E42-BB38-9F6BA35C6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615" y="283025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0" y="33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59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69"/>
                </a:cxn>
                <a:cxn ang="0">
                  <a:pos x="32" y="159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2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0" h="181">
                  <a:moveTo>
                    <a:pt x="91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0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59"/>
                  </a:lnTo>
                  <a:lnTo>
                    <a:pt x="140" y="165"/>
                  </a:lnTo>
                  <a:lnTo>
                    <a:pt x="134" y="169"/>
                  </a:lnTo>
                  <a:lnTo>
                    <a:pt x="125" y="173"/>
                  </a:lnTo>
                  <a:lnTo>
                    <a:pt x="118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69"/>
                  </a:lnTo>
                  <a:lnTo>
                    <a:pt x="40" y="165"/>
                  </a:lnTo>
                  <a:lnTo>
                    <a:pt x="32" y="159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6" y="27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7" name="Freeform 1519">
              <a:extLst>
                <a:ext uri="{FF2B5EF4-FFF2-40B4-BE49-F238E27FC236}">
                  <a16:creationId xmlns:a16="http://schemas.microsoft.com/office/drawing/2014/main" id="{E9059D8F-516D-4372-B5BB-5594BF610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615" y="2830259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0" y="33"/>
                </a:cxn>
                <a:cxn ang="0">
                  <a:pos x="170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7" y="117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59"/>
                </a:cxn>
                <a:cxn ang="0">
                  <a:pos x="134" y="169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69"/>
                </a:cxn>
                <a:cxn ang="0">
                  <a:pos x="32" y="159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2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0"/>
                </a:cxn>
              </a:cxnLst>
              <a:rect l="0" t="0" r="r" b="b"/>
              <a:pathLst>
                <a:path w="180" h="181">
                  <a:moveTo>
                    <a:pt x="91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8" y="4"/>
                  </a:lnTo>
                  <a:lnTo>
                    <a:pt x="125" y="7"/>
                  </a:lnTo>
                  <a:lnTo>
                    <a:pt x="134" y="10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0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5"/>
                  </a:lnTo>
                  <a:lnTo>
                    <a:pt x="170" y="133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59"/>
                  </a:lnTo>
                  <a:lnTo>
                    <a:pt x="140" y="165"/>
                  </a:lnTo>
                  <a:lnTo>
                    <a:pt x="134" y="169"/>
                  </a:lnTo>
                  <a:lnTo>
                    <a:pt x="125" y="173"/>
                  </a:lnTo>
                  <a:lnTo>
                    <a:pt x="118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69"/>
                  </a:lnTo>
                  <a:lnTo>
                    <a:pt x="40" y="165"/>
                  </a:lnTo>
                  <a:lnTo>
                    <a:pt x="32" y="159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6" y="27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8" name="Freeform 1520">
              <a:extLst>
                <a:ext uri="{FF2B5EF4-FFF2-40B4-BE49-F238E27FC236}">
                  <a16:creationId xmlns:a16="http://schemas.microsoft.com/office/drawing/2014/main" id="{B7CB7E4B-7676-414B-B116-E44E0E255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026" y="2820148"/>
              <a:ext cx="86659" cy="86659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1" y="81"/>
                </a:cxn>
                <a:cxn ang="0">
                  <a:pos x="181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4" y="171"/>
                </a:cxn>
                <a:cxn ang="0">
                  <a:pos x="118" y="177"/>
                </a:cxn>
                <a:cxn ang="0">
                  <a:pos x="100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1"/>
                </a:cxn>
                <a:cxn ang="0">
                  <a:pos x="33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4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3" y="21"/>
                </a:cxn>
                <a:cxn ang="0">
                  <a:pos x="48" y="11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1" y="0"/>
                  </a:moveTo>
                  <a:lnTo>
                    <a:pt x="100" y="1"/>
                  </a:lnTo>
                  <a:lnTo>
                    <a:pt x="108" y="2"/>
                  </a:lnTo>
                  <a:lnTo>
                    <a:pt x="118" y="4"/>
                  </a:lnTo>
                  <a:lnTo>
                    <a:pt x="125" y="8"/>
                  </a:lnTo>
                  <a:lnTo>
                    <a:pt x="134" y="11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1" y="81"/>
                  </a:lnTo>
                  <a:lnTo>
                    <a:pt x="181" y="91"/>
                  </a:lnTo>
                  <a:lnTo>
                    <a:pt x="181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61"/>
                  </a:lnTo>
                  <a:lnTo>
                    <a:pt x="141" y="165"/>
                  </a:lnTo>
                  <a:lnTo>
                    <a:pt x="134" y="171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8" y="179"/>
                  </a:lnTo>
                  <a:lnTo>
                    <a:pt x="100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8" y="171"/>
                  </a:lnTo>
                  <a:lnTo>
                    <a:pt x="40" y="165"/>
                  </a:lnTo>
                  <a:lnTo>
                    <a:pt x="33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2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8" y="11"/>
                  </a:lnTo>
                  <a:lnTo>
                    <a:pt x="55" y="8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49" name="Freeform 1521">
              <a:extLst>
                <a:ext uri="{FF2B5EF4-FFF2-40B4-BE49-F238E27FC236}">
                  <a16:creationId xmlns:a16="http://schemas.microsoft.com/office/drawing/2014/main" id="{D1657FE3-067D-4B34-9198-F41CFE5BA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026" y="2820148"/>
              <a:ext cx="86659" cy="86659"/>
            </a:xfrm>
            <a:custGeom>
              <a:avLst/>
              <a:gdLst/>
              <a:ahLst/>
              <a:cxnLst>
                <a:cxn ang="0">
                  <a:pos x="100" y="1"/>
                </a:cxn>
                <a:cxn ang="0">
                  <a:pos x="118" y="4"/>
                </a:cxn>
                <a:cxn ang="0">
                  <a:pos x="134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7" y="64"/>
                </a:cxn>
                <a:cxn ang="0">
                  <a:pos x="181" y="81"/>
                </a:cxn>
                <a:cxn ang="0">
                  <a:pos x="181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4" y="171"/>
                </a:cxn>
                <a:cxn ang="0">
                  <a:pos x="118" y="177"/>
                </a:cxn>
                <a:cxn ang="0">
                  <a:pos x="100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1"/>
                </a:cxn>
                <a:cxn ang="0">
                  <a:pos x="33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4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4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3" y="21"/>
                </a:cxn>
                <a:cxn ang="0">
                  <a:pos x="48" y="11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1" y="0"/>
                  </a:moveTo>
                  <a:lnTo>
                    <a:pt x="100" y="1"/>
                  </a:lnTo>
                  <a:lnTo>
                    <a:pt x="108" y="2"/>
                  </a:lnTo>
                  <a:lnTo>
                    <a:pt x="118" y="4"/>
                  </a:lnTo>
                  <a:lnTo>
                    <a:pt x="125" y="8"/>
                  </a:lnTo>
                  <a:lnTo>
                    <a:pt x="134" y="11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5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4" y="55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1" y="81"/>
                  </a:lnTo>
                  <a:lnTo>
                    <a:pt x="181" y="91"/>
                  </a:lnTo>
                  <a:lnTo>
                    <a:pt x="181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4" y="126"/>
                  </a:lnTo>
                  <a:lnTo>
                    <a:pt x="170" y="134"/>
                  </a:lnTo>
                  <a:lnTo>
                    <a:pt x="165" y="142"/>
                  </a:lnTo>
                  <a:lnTo>
                    <a:pt x="160" y="148"/>
                  </a:lnTo>
                  <a:lnTo>
                    <a:pt x="155" y="154"/>
                  </a:lnTo>
                  <a:lnTo>
                    <a:pt x="148" y="161"/>
                  </a:lnTo>
                  <a:lnTo>
                    <a:pt x="141" y="165"/>
                  </a:lnTo>
                  <a:lnTo>
                    <a:pt x="134" y="171"/>
                  </a:lnTo>
                  <a:lnTo>
                    <a:pt x="125" y="174"/>
                  </a:lnTo>
                  <a:lnTo>
                    <a:pt x="118" y="177"/>
                  </a:lnTo>
                  <a:lnTo>
                    <a:pt x="108" y="179"/>
                  </a:lnTo>
                  <a:lnTo>
                    <a:pt x="100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3" y="179"/>
                  </a:lnTo>
                  <a:lnTo>
                    <a:pt x="64" y="177"/>
                  </a:lnTo>
                  <a:lnTo>
                    <a:pt x="55" y="174"/>
                  </a:lnTo>
                  <a:lnTo>
                    <a:pt x="48" y="171"/>
                  </a:lnTo>
                  <a:lnTo>
                    <a:pt x="40" y="165"/>
                  </a:lnTo>
                  <a:lnTo>
                    <a:pt x="33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2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8" y="11"/>
                  </a:lnTo>
                  <a:lnTo>
                    <a:pt x="55" y="8"/>
                  </a:lnTo>
                  <a:lnTo>
                    <a:pt x="64" y="4"/>
                  </a:lnTo>
                  <a:lnTo>
                    <a:pt x="73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0" name="Freeform 1522">
              <a:extLst>
                <a:ext uri="{FF2B5EF4-FFF2-40B4-BE49-F238E27FC236}">
                  <a16:creationId xmlns:a16="http://schemas.microsoft.com/office/drawing/2014/main" id="{8D40DEFD-CB03-410C-BBF4-FE8BBB29C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598" y="2830259"/>
              <a:ext cx="88104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1" y="33"/>
                </a:cxn>
                <a:cxn ang="0">
                  <a:pos x="171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7" y="117"/>
                </a:cxn>
                <a:cxn ang="0">
                  <a:pos x="171" y="133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100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6" y="7"/>
                  </a:lnTo>
                  <a:lnTo>
                    <a:pt x="134" y="10"/>
                  </a:lnTo>
                  <a:lnTo>
                    <a:pt x="142" y="16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1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2" y="90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6"/>
                  </a:lnTo>
                  <a:lnTo>
                    <a:pt x="171" y="133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5" y="154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6" y="173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6" y="141"/>
                  </a:lnTo>
                  <a:lnTo>
                    <a:pt x="11" y="133"/>
                  </a:lnTo>
                  <a:lnTo>
                    <a:pt x="8" y="126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6" y="40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1" name="Freeform 1523">
              <a:extLst>
                <a:ext uri="{FF2B5EF4-FFF2-40B4-BE49-F238E27FC236}">
                  <a16:creationId xmlns:a16="http://schemas.microsoft.com/office/drawing/2014/main" id="{3FB8C5DA-2237-45E0-96FE-E706DA72F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598" y="2830259"/>
              <a:ext cx="88104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8" y="4"/>
                </a:cxn>
                <a:cxn ang="0">
                  <a:pos x="134" y="10"/>
                </a:cxn>
                <a:cxn ang="0">
                  <a:pos x="148" y="20"/>
                </a:cxn>
                <a:cxn ang="0">
                  <a:pos x="161" y="33"/>
                </a:cxn>
                <a:cxn ang="0">
                  <a:pos x="171" y="47"/>
                </a:cxn>
                <a:cxn ang="0">
                  <a:pos x="177" y="63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7" y="117"/>
                </a:cxn>
                <a:cxn ang="0">
                  <a:pos x="171" y="133"/>
                </a:cxn>
                <a:cxn ang="0">
                  <a:pos x="161" y="148"/>
                </a:cxn>
                <a:cxn ang="0">
                  <a:pos x="148" y="160"/>
                </a:cxn>
                <a:cxn ang="0">
                  <a:pos x="134" y="170"/>
                </a:cxn>
                <a:cxn ang="0">
                  <a:pos x="118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4" y="177"/>
                </a:cxn>
                <a:cxn ang="0">
                  <a:pos x="48" y="170"/>
                </a:cxn>
                <a:cxn ang="0">
                  <a:pos x="34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4" y="117"/>
                </a:cxn>
                <a:cxn ang="0">
                  <a:pos x="1" y="100"/>
                </a:cxn>
                <a:cxn ang="0">
                  <a:pos x="1" y="81"/>
                </a:cxn>
                <a:cxn ang="0">
                  <a:pos x="4" y="63"/>
                </a:cxn>
                <a:cxn ang="0">
                  <a:pos x="11" y="47"/>
                </a:cxn>
                <a:cxn ang="0">
                  <a:pos x="21" y="33"/>
                </a:cxn>
                <a:cxn ang="0">
                  <a:pos x="34" y="20"/>
                </a:cxn>
                <a:cxn ang="0">
                  <a:pos x="48" y="10"/>
                </a:cxn>
                <a:cxn ang="0">
                  <a:pos x="64" y="4"/>
                </a:cxn>
                <a:cxn ang="0">
                  <a:pos x="81" y="1"/>
                </a:cxn>
              </a:cxnLst>
              <a:rect l="0" t="0" r="r" b="b"/>
              <a:pathLst>
                <a:path w="182" h="181">
                  <a:moveTo>
                    <a:pt x="91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8" y="4"/>
                  </a:lnTo>
                  <a:lnTo>
                    <a:pt x="126" y="7"/>
                  </a:lnTo>
                  <a:lnTo>
                    <a:pt x="134" y="10"/>
                  </a:lnTo>
                  <a:lnTo>
                    <a:pt x="142" y="16"/>
                  </a:lnTo>
                  <a:lnTo>
                    <a:pt x="148" y="20"/>
                  </a:lnTo>
                  <a:lnTo>
                    <a:pt x="155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1" y="47"/>
                  </a:lnTo>
                  <a:lnTo>
                    <a:pt x="174" y="55"/>
                  </a:lnTo>
                  <a:lnTo>
                    <a:pt x="177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2" y="90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7"/>
                  </a:lnTo>
                  <a:lnTo>
                    <a:pt x="174" y="126"/>
                  </a:lnTo>
                  <a:lnTo>
                    <a:pt x="171" y="133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5" y="154"/>
                  </a:lnTo>
                  <a:lnTo>
                    <a:pt x="148" y="160"/>
                  </a:lnTo>
                  <a:lnTo>
                    <a:pt x="142" y="165"/>
                  </a:lnTo>
                  <a:lnTo>
                    <a:pt x="134" y="170"/>
                  </a:lnTo>
                  <a:lnTo>
                    <a:pt x="126" y="173"/>
                  </a:lnTo>
                  <a:lnTo>
                    <a:pt x="118" y="177"/>
                  </a:lnTo>
                  <a:lnTo>
                    <a:pt x="109" y="179"/>
                  </a:lnTo>
                  <a:lnTo>
                    <a:pt x="99" y="180"/>
                  </a:lnTo>
                  <a:lnTo>
                    <a:pt x="91" y="181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4" y="177"/>
                  </a:lnTo>
                  <a:lnTo>
                    <a:pt x="55" y="173"/>
                  </a:lnTo>
                  <a:lnTo>
                    <a:pt x="48" y="170"/>
                  </a:lnTo>
                  <a:lnTo>
                    <a:pt x="40" y="165"/>
                  </a:lnTo>
                  <a:lnTo>
                    <a:pt x="34" y="160"/>
                  </a:lnTo>
                  <a:lnTo>
                    <a:pt x="27" y="154"/>
                  </a:lnTo>
                  <a:lnTo>
                    <a:pt x="21" y="148"/>
                  </a:lnTo>
                  <a:lnTo>
                    <a:pt x="16" y="141"/>
                  </a:lnTo>
                  <a:lnTo>
                    <a:pt x="11" y="133"/>
                  </a:lnTo>
                  <a:lnTo>
                    <a:pt x="8" y="126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8" y="55"/>
                  </a:lnTo>
                  <a:lnTo>
                    <a:pt x="11" y="47"/>
                  </a:lnTo>
                  <a:lnTo>
                    <a:pt x="16" y="40"/>
                  </a:lnTo>
                  <a:lnTo>
                    <a:pt x="21" y="33"/>
                  </a:lnTo>
                  <a:lnTo>
                    <a:pt x="27" y="27"/>
                  </a:lnTo>
                  <a:lnTo>
                    <a:pt x="34" y="20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5" y="7"/>
                  </a:lnTo>
                  <a:lnTo>
                    <a:pt x="64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2" name="Freeform 1524">
              <a:extLst>
                <a:ext uri="{FF2B5EF4-FFF2-40B4-BE49-F238E27FC236}">
                  <a16:creationId xmlns:a16="http://schemas.microsoft.com/office/drawing/2014/main" id="{F1BBDFF3-0828-4CE8-9382-9EBECAFDF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708" y="2635275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6" y="4"/>
                </a:cxn>
                <a:cxn ang="0">
                  <a:pos x="132" y="10"/>
                </a:cxn>
                <a:cxn ang="0">
                  <a:pos x="148" y="20"/>
                </a:cxn>
                <a:cxn ang="0">
                  <a:pos x="159" y="32"/>
                </a:cxn>
                <a:cxn ang="0">
                  <a:pos x="169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7"/>
                </a:cxn>
                <a:cxn ang="0">
                  <a:pos x="169" y="134"/>
                </a:cxn>
                <a:cxn ang="0">
                  <a:pos x="159" y="148"/>
                </a:cxn>
                <a:cxn ang="0">
                  <a:pos x="148" y="159"/>
                </a:cxn>
                <a:cxn ang="0">
                  <a:pos x="132" y="169"/>
                </a:cxn>
                <a:cxn ang="0">
                  <a:pos x="116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69"/>
                </a:cxn>
                <a:cxn ang="0">
                  <a:pos x="32" y="159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2" y="20"/>
                </a:cxn>
                <a:cxn ang="0">
                  <a:pos x="47" y="10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6" y="4"/>
                  </a:lnTo>
                  <a:lnTo>
                    <a:pt x="125" y="6"/>
                  </a:lnTo>
                  <a:lnTo>
                    <a:pt x="132" y="10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59" y="32"/>
                  </a:lnTo>
                  <a:lnTo>
                    <a:pt x="165" y="40"/>
                  </a:lnTo>
                  <a:lnTo>
                    <a:pt x="169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6" y="117"/>
                  </a:lnTo>
                  <a:lnTo>
                    <a:pt x="173" y="125"/>
                  </a:lnTo>
                  <a:lnTo>
                    <a:pt x="169" y="134"/>
                  </a:lnTo>
                  <a:lnTo>
                    <a:pt x="165" y="140"/>
                  </a:lnTo>
                  <a:lnTo>
                    <a:pt x="159" y="148"/>
                  </a:lnTo>
                  <a:lnTo>
                    <a:pt x="154" y="154"/>
                  </a:lnTo>
                  <a:lnTo>
                    <a:pt x="148" y="159"/>
                  </a:lnTo>
                  <a:lnTo>
                    <a:pt x="140" y="165"/>
                  </a:lnTo>
                  <a:lnTo>
                    <a:pt x="132" y="169"/>
                  </a:lnTo>
                  <a:lnTo>
                    <a:pt x="125" y="174"/>
                  </a:lnTo>
                  <a:lnTo>
                    <a:pt x="116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2" y="159"/>
                  </a:lnTo>
                  <a:lnTo>
                    <a:pt x="26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6" y="55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7" y="10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3" name="Freeform 1525">
              <a:extLst>
                <a:ext uri="{FF2B5EF4-FFF2-40B4-BE49-F238E27FC236}">
                  <a16:creationId xmlns:a16="http://schemas.microsoft.com/office/drawing/2014/main" id="{06A79220-7DEA-4EC9-AB82-63F5FFDA1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708" y="2635275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6" y="4"/>
                </a:cxn>
                <a:cxn ang="0">
                  <a:pos x="132" y="10"/>
                </a:cxn>
                <a:cxn ang="0">
                  <a:pos x="148" y="20"/>
                </a:cxn>
                <a:cxn ang="0">
                  <a:pos x="159" y="32"/>
                </a:cxn>
                <a:cxn ang="0">
                  <a:pos x="169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7"/>
                </a:cxn>
                <a:cxn ang="0">
                  <a:pos x="169" y="134"/>
                </a:cxn>
                <a:cxn ang="0">
                  <a:pos x="159" y="148"/>
                </a:cxn>
                <a:cxn ang="0">
                  <a:pos x="148" y="159"/>
                </a:cxn>
                <a:cxn ang="0">
                  <a:pos x="132" y="169"/>
                </a:cxn>
                <a:cxn ang="0">
                  <a:pos x="116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7" y="169"/>
                </a:cxn>
                <a:cxn ang="0">
                  <a:pos x="32" y="159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7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4" y="63"/>
                </a:cxn>
                <a:cxn ang="0">
                  <a:pos x="10" y="47"/>
                </a:cxn>
                <a:cxn ang="0">
                  <a:pos x="20" y="32"/>
                </a:cxn>
                <a:cxn ang="0">
                  <a:pos x="32" y="20"/>
                </a:cxn>
                <a:cxn ang="0">
                  <a:pos x="47" y="10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6" y="4"/>
                  </a:lnTo>
                  <a:lnTo>
                    <a:pt x="125" y="6"/>
                  </a:lnTo>
                  <a:lnTo>
                    <a:pt x="132" y="10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4" y="26"/>
                  </a:lnTo>
                  <a:lnTo>
                    <a:pt x="159" y="32"/>
                  </a:lnTo>
                  <a:lnTo>
                    <a:pt x="165" y="40"/>
                  </a:lnTo>
                  <a:lnTo>
                    <a:pt x="169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9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9" y="109"/>
                  </a:lnTo>
                  <a:lnTo>
                    <a:pt x="176" y="117"/>
                  </a:lnTo>
                  <a:lnTo>
                    <a:pt x="173" y="125"/>
                  </a:lnTo>
                  <a:lnTo>
                    <a:pt x="169" y="134"/>
                  </a:lnTo>
                  <a:lnTo>
                    <a:pt x="165" y="140"/>
                  </a:lnTo>
                  <a:lnTo>
                    <a:pt x="159" y="148"/>
                  </a:lnTo>
                  <a:lnTo>
                    <a:pt x="154" y="154"/>
                  </a:lnTo>
                  <a:lnTo>
                    <a:pt x="148" y="159"/>
                  </a:lnTo>
                  <a:lnTo>
                    <a:pt x="140" y="165"/>
                  </a:lnTo>
                  <a:lnTo>
                    <a:pt x="132" y="169"/>
                  </a:lnTo>
                  <a:lnTo>
                    <a:pt x="125" y="174"/>
                  </a:lnTo>
                  <a:lnTo>
                    <a:pt x="116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40" y="165"/>
                  </a:lnTo>
                  <a:lnTo>
                    <a:pt x="32" y="159"/>
                  </a:lnTo>
                  <a:lnTo>
                    <a:pt x="26" y="154"/>
                  </a:lnTo>
                  <a:lnTo>
                    <a:pt x="20" y="148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5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2" y="72"/>
                  </a:lnTo>
                  <a:lnTo>
                    <a:pt x="4" y="63"/>
                  </a:lnTo>
                  <a:lnTo>
                    <a:pt x="6" y="55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40" y="15"/>
                  </a:lnTo>
                  <a:lnTo>
                    <a:pt x="47" y="10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4" name="Freeform 1526">
              <a:extLst>
                <a:ext uri="{FF2B5EF4-FFF2-40B4-BE49-F238E27FC236}">
                  <a16:creationId xmlns:a16="http://schemas.microsoft.com/office/drawing/2014/main" id="{C505CF18-E466-4010-8FD4-032714AF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608" y="2518285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6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69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6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3" y="116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6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3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6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3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69"/>
                  </a:lnTo>
                  <a:lnTo>
                    <a:pt x="125" y="174"/>
                  </a:lnTo>
                  <a:lnTo>
                    <a:pt x="117" y="176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6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39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3" y="116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5" name="Freeform 1527">
              <a:extLst>
                <a:ext uri="{FF2B5EF4-FFF2-40B4-BE49-F238E27FC236}">
                  <a16:creationId xmlns:a16="http://schemas.microsoft.com/office/drawing/2014/main" id="{F73F1018-B274-4103-A852-1788E1232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3521" y="2504481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6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69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6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3" y="116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6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3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6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3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69"/>
                  </a:lnTo>
                  <a:lnTo>
                    <a:pt x="125" y="174"/>
                  </a:lnTo>
                  <a:lnTo>
                    <a:pt x="117" y="176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6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39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3" y="116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6" name="Freeform 1486">
              <a:extLst>
                <a:ext uri="{FF2B5EF4-FFF2-40B4-BE49-F238E27FC236}">
                  <a16:creationId xmlns:a16="http://schemas.microsoft.com/office/drawing/2014/main" id="{358CAF8A-741A-4240-A0E8-241808F22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273" y="4590584"/>
              <a:ext cx="95325" cy="86659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30" y="4"/>
                </a:cxn>
                <a:cxn ang="0">
                  <a:pos x="148" y="11"/>
                </a:cxn>
                <a:cxn ang="0">
                  <a:pos x="163" y="21"/>
                </a:cxn>
                <a:cxn ang="0">
                  <a:pos x="177" y="32"/>
                </a:cxn>
                <a:cxn ang="0">
                  <a:pos x="188" y="48"/>
                </a:cxn>
                <a:cxn ang="0">
                  <a:pos x="196" y="64"/>
                </a:cxn>
                <a:cxn ang="0">
                  <a:pos x="200" y="81"/>
                </a:cxn>
                <a:cxn ang="0">
                  <a:pos x="200" y="99"/>
                </a:cxn>
                <a:cxn ang="0">
                  <a:pos x="196" y="117"/>
                </a:cxn>
                <a:cxn ang="0">
                  <a:pos x="188" y="133"/>
                </a:cxn>
                <a:cxn ang="0">
                  <a:pos x="177" y="148"/>
                </a:cxn>
                <a:cxn ang="0">
                  <a:pos x="163" y="160"/>
                </a:cxn>
                <a:cxn ang="0">
                  <a:pos x="148" y="170"/>
                </a:cxn>
                <a:cxn ang="0">
                  <a:pos x="130" y="177"/>
                </a:cxn>
                <a:cxn ang="0">
                  <a:pos x="110" y="180"/>
                </a:cxn>
                <a:cxn ang="0">
                  <a:pos x="90" y="180"/>
                </a:cxn>
                <a:cxn ang="0">
                  <a:pos x="70" y="177"/>
                </a:cxn>
                <a:cxn ang="0">
                  <a:pos x="52" y="170"/>
                </a:cxn>
                <a:cxn ang="0">
                  <a:pos x="37" y="160"/>
                </a:cxn>
                <a:cxn ang="0">
                  <a:pos x="23" y="148"/>
                </a:cxn>
                <a:cxn ang="0">
                  <a:pos x="12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2" y="48"/>
                </a:cxn>
                <a:cxn ang="0">
                  <a:pos x="23" y="32"/>
                </a:cxn>
                <a:cxn ang="0">
                  <a:pos x="37" y="21"/>
                </a:cxn>
                <a:cxn ang="0">
                  <a:pos x="52" y="11"/>
                </a:cxn>
                <a:cxn ang="0">
                  <a:pos x="70" y="4"/>
                </a:cxn>
                <a:cxn ang="0">
                  <a:pos x="90" y="0"/>
                </a:cxn>
              </a:cxnLst>
              <a:rect l="0" t="0" r="r" b="b"/>
              <a:pathLst>
                <a:path w="200" h="180">
                  <a:moveTo>
                    <a:pt x="101" y="0"/>
                  </a:moveTo>
                  <a:lnTo>
                    <a:pt x="110" y="0"/>
                  </a:lnTo>
                  <a:lnTo>
                    <a:pt x="120" y="2"/>
                  </a:lnTo>
                  <a:lnTo>
                    <a:pt x="130" y="4"/>
                  </a:lnTo>
                  <a:lnTo>
                    <a:pt x="139" y="6"/>
                  </a:lnTo>
                  <a:lnTo>
                    <a:pt x="148" y="11"/>
                  </a:lnTo>
                  <a:lnTo>
                    <a:pt x="156" y="15"/>
                  </a:lnTo>
                  <a:lnTo>
                    <a:pt x="163" y="21"/>
                  </a:lnTo>
                  <a:lnTo>
                    <a:pt x="171" y="26"/>
                  </a:lnTo>
                  <a:lnTo>
                    <a:pt x="177" y="32"/>
                  </a:lnTo>
                  <a:lnTo>
                    <a:pt x="183" y="40"/>
                  </a:lnTo>
                  <a:lnTo>
                    <a:pt x="188" y="48"/>
                  </a:lnTo>
                  <a:lnTo>
                    <a:pt x="192" y="55"/>
                  </a:lnTo>
                  <a:lnTo>
                    <a:pt x="196" y="64"/>
                  </a:lnTo>
                  <a:lnTo>
                    <a:pt x="198" y="72"/>
                  </a:lnTo>
                  <a:lnTo>
                    <a:pt x="200" y="81"/>
                  </a:lnTo>
                  <a:lnTo>
                    <a:pt x="200" y="91"/>
                  </a:lnTo>
                  <a:lnTo>
                    <a:pt x="200" y="99"/>
                  </a:lnTo>
                  <a:lnTo>
                    <a:pt x="198" y="108"/>
                  </a:lnTo>
                  <a:lnTo>
                    <a:pt x="196" y="117"/>
                  </a:lnTo>
                  <a:lnTo>
                    <a:pt x="192" y="125"/>
                  </a:lnTo>
                  <a:lnTo>
                    <a:pt x="188" y="133"/>
                  </a:lnTo>
                  <a:lnTo>
                    <a:pt x="183" y="140"/>
                  </a:lnTo>
                  <a:lnTo>
                    <a:pt x="177" y="148"/>
                  </a:lnTo>
                  <a:lnTo>
                    <a:pt x="171" y="154"/>
                  </a:lnTo>
                  <a:lnTo>
                    <a:pt x="163" y="160"/>
                  </a:lnTo>
                  <a:lnTo>
                    <a:pt x="156" y="165"/>
                  </a:lnTo>
                  <a:lnTo>
                    <a:pt x="148" y="170"/>
                  </a:lnTo>
                  <a:lnTo>
                    <a:pt x="139" y="174"/>
                  </a:lnTo>
                  <a:lnTo>
                    <a:pt x="130" y="177"/>
                  </a:lnTo>
                  <a:lnTo>
                    <a:pt x="120" y="179"/>
                  </a:lnTo>
                  <a:lnTo>
                    <a:pt x="110" y="180"/>
                  </a:lnTo>
                  <a:lnTo>
                    <a:pt x="101" y="180"/>
                  </a:lnTo>
                  <a:lnTo>
                    <a:pt x="90" y="180"/>
                  </a:lnTo>
                  <a:lnTo>
                    <a:pt x="80" y="179"/>
                  </a:lnTo>
                  <a:lnTo>
                    <a:pt x="70" y="177"/>
                  </a:lnTo>
                  <a:lnTo>
                    <a:pt x="62" y="174"/>
                  </a:lnTo>
                  <a:lnTo>
                    <a:pt x="52" y="170"/>
                  </a:lnTo>
                  <a:lnTo>
                    <a:pt x="44" y="165"/>
                  </a:lnTo>
                  <a:lnTo>
                    <a:pt x="37" y="160"/>
                  </a:lnTo>
                  <a:lnTo>
                    <a:pt x="29" y="154"/>
                  </a:lnTo>
                  <a:lnTo>
                    <a:pt x="23" y="148"/>
                  </a:lnTo>
                  <a:lnTo>
                    <a:pt x="17" y="140"/>
                  </a:lnTo>
                  <a:lnTo>
                    <a:pt x="12" y="133"/>
                  </a:lnTo>
                  <a:lnTo>
                    <a:pt x="8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8" y="55"/>
                  </a:lnTo>
                  <a:lnTo>
                    <a:pt x="12" y="48"/>
                  </a:lnTo>
                  <a:lnTo>
                    <a:pt x="17" y="40"/>
                  </a:lnTo>
                  <a:lnTo>
                    <a:pt x="23" y="32"/>
                  </a:lnTo>
                  <a:lnTo>
                    <a:pt x="29" y="26"/>
                  </a:lnTo>
                  <a:lnTo>
                    <a:pt x="37" y="21"/>
                  </a:lnTo>
                  <a:lnTo>
                    <a:pt x="44" y="15"/>
                  </a:lnTo>
                  <a:lnTo>
                    <a:pt x="52" y="11"/>
                  </a:lnTo>
                  <a:lnTo>
                    <a:pt x="62" y="6"/>
                  </a:lnTo>
                  <a:lnTo>
                    <a:pt x="70" y="4"/>
                  </a:lnTo>
                  <a:lnTo>
                    <a:pt x="80" y="2"/>
                  </a:lnTo>
                  <a:lnTo>
                    <a:pt x="90" y="0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7" name="Freeform 1486">
              <a:extLst>
                <a:ext uri="{FF2B5EF4-FFF2-40B4-BE49-F238E27FC236}">
                  <a16:creationId xmlns:a16="http://schemas.microsoft.com/office/drawing/2014/main" id="{72134D81-5905-48EF-82DB-B5638E0AC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699" y="4244694"/>
              <a:ext cx="62189" cy="62951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30" y="4"/>
                </a:cxn>
                <a:cxn ang="0">
                  <a:pos x="148" y="11"/>
                </a:cxn>
                <a:cxn ang="0">
                  <a:pos x="163" y="21"/>
                </a:cxn>
                <a:cxn ang="0">
                  <a:pos x="177" y="32"/>
                </a:cxn>
                <a:cxn ang="0">
                  <a:pos x="188" y="48"/>
                </a:cxn>
                <a:cxn ang="0">
                  <a:pos x="196" y="64"/>
                </a:cxn>
                <a:cxn ang="0">
                  <a:pos x="200" y="81"/>
                </a:cxn>
                <a:cxn ang="0">
                  <a:pos x="200" y="99"/>
                </a:cxn>
                <a:cxn ang="0">
                  <a:pos x="196" y="117"/>
                </a:cxn>
                <a:cxn ang="0">
                  <a:pos x="188" y="133"/>
                </a:cxn>
                <a:cxn ang="0">
                  <a:pos x="177" y="148"/>
                </a:cxn>
                <a:cxn ang="0">
                  <a:pos x="163" y="160"/>
                </a:cxn>
                <a:cxn ang="0">
                  <a:pos x="148" y="170"/>
                </a:cxn>
                <a:cxn ang="0">
                  <a:pos x="130" y="177"/>
                </a:cxn>
                <a:cxn ang="0">
                  <a:pos x="110" y="180"/>
                </a:cxn>
                <a:cxn ang="0">
                  <a:pos x="90" y="180"/>
                </a:cxn>
                <a:cxn ang="0">
                  <a:pos x="70" y="177"/>
                </a:cxn>
                <a:cxn ang="0">
                  <a:pos x="52" y="170"/>
                </a:cxn>
                <a:cxn ang="0">
                  <a:pos x="37" y="160"/>
                </a:cxn>
                <a:cxn ang="0">
                  <a:pos x="23" y="148"/>
                </a:cxn>
                <a:cxn ang="0">
                  <a:pos x="12" y="133"/>
                </a:cxn>
                <a:cxn ang="0">
                  <a:pos x="4" y="117"/>
                </a:cxn>
                <a:cxn ang="0">
                  <a:pos x="1" y="99"/>
                </a:cxn>
                <a:cxn ang="0">
                  <a:pos x="1" y="81"/>
                </a:cxn>
                <a:cxn ang="0">
                  <a:pos x="4" y="64"/>
                </a:cxn>
                <a:cxn ang="0">
                  <a:pos x="12" y="48"/>
                </a:cxn>
                <a:cxn ang="0">
                  <a:pos x="23" y="32"/>
                </a:cxn>
                <a:cxn ang="0">
                  <a:pos x="37" y="21"/>
                </a:cxn>
                <a:cxn ang="0">
                  <a:pos x="52" y="11"/>
                </a:cxn>
                <a:cxn ang="0">
                  <a:pos x="70" y="4"/>
                </a:cxn>
                <a:cxn ang="0">
                  <a:pos x="90" y="0"/>
                </a:cxn>
              </a:cxnLst>
              <a:rect l="0" t="0" r="r" b="b"/>
              <a:pathLst>
                <a:path w="200" h="180">
                  <a:moveTo>
                    <a:pt x="101" y="0"/>
                  </a:moveTo>
                  <a:lnTo>
                    <a:pt x="110" y="0"/>
                  </a:lnTo>
                  <a:lnTo>
                    <a:pt x="120" y="2"/>
                  </a:lnTo>
                  <a:lnTo>
                    <a:pt x="130" y="4"/>
                  </a:lnTo>
                  <a:lnTo>
                    <a:pt x="139" y="6"/>
                  </a:lnTo>
                  <a:lnTo>
                    <a:pt x="148" y="11"/>
                  </a:lnTo>
                  <a:lnTo>
                    <a:pt x="156" y="15"/>
                  </a:lnTo>
                  <a:lnTo>
                    <a:pt x="163" y="21"/>
                  </a:lnTo>
                  <a:lnTo>
                    <a:pt x="171" y="26"/>
                  </a:lnTo>
                  <a:lnTo>
                    <a:pt x="177" y="32"/>
                  </a:lnTo>
                  <a:lnTo>
                    <a:pt x="183" y="40"/>
                  </a:lnTo>
                  <a:lnTo>
                    <a:pt x="188" y="48"/>
                  </a:lnTo>
                  <a:lnTo>
                    <a:pt x="192" y="55"/>
                  </a:lnTo>
                  <a:lnTo>
                    <a:pt x="196" y="64"/>
                  </a:lnTo>
                  <a:lnTo>
                    <a:pt x="198" y="72"/>
                  </a:lnTo>
                  <a:lnTo>
                    <a:pt x="200" y="81"/>
                  </a:lnTo>
                  <a:lnTo>
                    <a:pt x="200" y="91"/>
                  </a:lnTo>
                  <a:lnTo>
                    <a:pt x="200" y="99"/>
                  </a:lnTo>
                  <a:lnTo>
                    <a:pt x="198" y="108"/>
                  </a:lnTo>
                  <a:lnTo>
                    <a:pt x="196" y="117"/>
                  </a:lnTo>
                  <a:lnTo>
                    <a:pt x="192" y="125"/>
                  </a:lnTo>
                  <a:lnTo>
                    <a:pt x="188" y="133"/>
                  </a:lnTo>
                  <a:lnTo>
                    <a:pt x="183" y="140"/>
                  </a:lnTo>
                  <a:lnTo>
                    <a:pt x="177" y="148"/>
                  </a:lnTo>
                  <a:lnTo>
                    <a:pt x="171" y="154"/>
                  </a:lnTo>
                  <a:lnTo>
                    <a:pt x="163" y="160"/>
                  </a:lnTo>
                  <a:lnTo>
                    <a:pt x="156" y="165"/>
                  </a:lnTo>
                  <a:lnTo>
                    <a:pt x="148" y="170"/>
                  </a:lnTo>
                  <a:lnTo>
                    <a:pt x="139" y="174"/>
                  </a:lnTo>
                  <a:lnTo>
                    <a:pt x="130" y="177"/>
                  </a:lnTo>
                  <a:lnTo>
                    <a:pt x="120" y="179"/>
                  </a:lnTo>
                  <a:lnTo>
                    <a:pt x="110" y="180"/>
                  </a:lnTo>
                  <a:lnTo>
                    <a:pt x="101" y="180"/>
                  </a:lnTo>
                  <a:lnTo>
                    <a:pt x="90" y="180"/>
                  </a:lnTo>
                  <a:lnTo>
                    <a:pt x="80" y="179"/>
                  </a:lnTo>
                  <a:lnTo>
                    <a:pt x="70" y="177"/>
                  </a:lnTo>
                  <a:lnTo>
                    <a:pt x="62" y="174"/>
                  </a:lnTo>
                  <a:lnTo>
                    <a:pt x="52" y="170"/>
                  </a:lnTo>
                  <a:lnTo>
                    <a:pt x="44" y="165"/>
                  </a:lnTo>
                  <a:lnTo>
                    <a:pt x="37" y="160"/>
                  </a:lnTo>
                  <a:lnTo>
                    <a:pt x="29" y="154"/>
                  </a:lnTo>
                  <a:lnTo>
                    <a:pt x="23" y="148"/>
                  </a:lnTo>
                  <a:lnTo>
                    <a:pt x="17" y="140"/>
                  </a:lnTo>
                  <a:lnTo>
                    <a:pt x="12" y="133"/>
                  </a:lnTo>
                  <a:lnTo>
                    <a:pt x="8" y="125"/>
                  </a:lnTo>
                  <a:lnTo>
                    <a:pt x="4" y="117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8" y="55"/>
                  </a:lnTo>
                  <a:lnTo>
                    <a:pt x="12" y="48"/>
                  </a:lnTo>
                  <a:lnTo>
                    <a:pt x="17" y="40"/>
                  </a:lnTo>
                  <a:lnTo>
                    <a:pt x="23" y="32"/>
                  </a:lnTo>
                  <a:lnTo>
                    <a:pt x="29" y="26"/>
                  </a:lnTo>
                  <a:lnTo>
                    <a:pt x="37" y="21"/>
                  </a:lnTo>
                  <a:lnTo>
                    <a:pt x="44" y="15"/>
                  </a:lnTo>
                  <a:lnTo>
                    <a:pt x="52" y="11"/>
                  </a:lnTo>
                  <a:lnTo>
                    <a:pt x="62" y="6"/>
                  </a:lnTo>
                  <a:lnTo>
                    <a:pt x="70" y="4"/>
                  </a:lnTo>
                  <a:lnTo>
                    <a:pt x="80" y="2"/>
                  </a:lnTo>
                  <a:lnTo>
                    <a:pt x="90" y="0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 dirty="0"/>
            </a:p>
          </p:txBody>
        </p:sp>
        <p:sp>
          <p:nvSpPr>
            <p:cNvPr id="858" name="Freeform 1483">
              <a:extLst>
                <a:ext uri="{FF2B5EF4-FFF2-40B4-BE49-F238E27FC236}">
                  <a16:creationId xmlns:a16="http://schemas.microsoft.com/office/drawing/2014/main" id="{F9C08EBF-E064-4D1D-B939-84788EE49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604" y="2971521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59" name="Freeform 1483">
              <a:extLst>
                <a:ext uri="{FF2B5EF4-FFF2-40B4-BE49-F238E27FC236}">
                  <a16:creationId xmlns:a16="http://schemas.microsoft.com/office/drawing/2014/main" id="{69FEF082-56ED-40B7-B318-2FE5B8252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473" y="2898416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0" name="Freeform 1483">
              <a:extLst>
                <a:ext uri="{FF2B5EF4-FFF2-40B4-BE49-F238E27FC236}">
                  <a16:creationId xmlns:a16="http://schemas.microsoft.com/office/drawing/2014/main" id="{59D60286-8440-4A91-A4DF-9244DA12F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519" y="3009796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1" name="Freeform 1483">
              <a:extLst>
                <a:ext uri="{FF2B5EF4-FFF2-40B4-BE49-F238E27FC236}">
                  <a16:creationId xmlns:a16="http://schemas.microsoft.com/office/drawing/2014/main" id="{AC8C1ECF-2BD9-4B26-A849-46FEC75CA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967" y="2580466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2" name="Freeform 1483">
              <a:extLst>
                <a:ext uri="{FF2B5EF4-FFF2-40B4-BE49-F238E27FC236}">
                  <a16:creationId xmlns:a16="http://schemas.microsoft.com/office/drawing/2014/main" id="{0EB90FB8-8172-4BD4-9168-08686DEB2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919" y="3162196"/>
              <a:ext cx="88104" cy="88104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4" y="12"/>
                </a:cxn>
                <a:cxn ang="0">
                  <a:pos x="148" y="21"/>
                </a:cxn>
                <a:cxn ang="0">
                  <a:pos x="161" y="33"/>
                </a:cxn>
                <a:cxn ang="0">
                  <a:pos x="170" y="47"/>
                </a:cxn>
                <a:cxn ang="0">
                  <a:pos x="177" y="64"/>
                </a:cxn>
                <a:cxn ang="0">
                  <a:pos x="180" y="82"/>
                </a:cxn>
                <a:cxn ang="0">
                  <a:pos x="180" y="100"/>
                </a:cxn>
                <a:cxn ang="0">
                  <a:pos x="177" y="118"/>
                </a:cxn>
                <a:cxn ang="0">
                  <a:pos x="170" y="134"/>
                </a:cxn>
                <a:cxn ang="0">
                  <a:pos x="161" y="148"/>
                </a:cxn>
                <a:cxn ang="0">
                  <a:pos x="148" y="161"/>
                </a:cxn>
                <a:cxn ang="0">
                  <a:pos x="134" y="170"/>
                </a:cxn>
                <a:cxn ang="0">
                  <a:pos x="117" y="177"/>
                </a:cxn>
                <a:cxn ang="0">
                  <a:pos x="99" y="181"/>
                </a:cxn>
                <a:cxn ang="0">
                  <a:pos x="81" y="181"/>
                </a:cxn>
                <a:cxn ang="0">
                  <a:pos x="63" y="177"/>
                </a:cxn>
                <a:cxn ang="0">
                  <a:pos x="47" y="170"/>
                </a:cxn>
                <a:cxn ang="0">
                  <a:pos x="33" y="161"/>
                </a:cxn>
                <a:cxn ang="0">
                  <a:pos x="20" y="148"/>
                </a:cxn>
                <a:cxn ang="0">
                  <a:pos x="10" y="134"/>
                </a:cxn>
                <a:cxn ang="0">
                  <a:pos x="4" y="118"/>
                </a:cxn>
                <a:cxn ang="0">
                  <a:pos x="1" y="100"/>
                </a:cxn>
                <a:cxn ang="0">
                  <a:pos x="1" y="82"/>
                </a:cxn>
                <a:cxn ang="0">
                  <a:pos x="4" y="64"/>
                </a:cxn>
                <a:cxn ang="0">
                  <a:pos x="10" y="47"/>
                </a:cxn>
                <a:cxn ang="0">
                  <a:pos x="20" y="33"/>
                </a:cxn>
                <a:cxn ang="0">
                  <a:pos x="33" y="21"/>
                </a:cxn>
                <a:cxn ang="0">
                  <a:pos x="47" y="12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1" h="181">
                  <a:moveTo>
                    <a:pt x="90" y="0"/>
                  </a:moveTo>
                  <a:lnTo>
                    <a:pt x="99" y="1"/>
                  </a:lnTo>
                  <a:lnTo>
                    <a:pt x="109" y="2"/>
                  </a:lnTo>
                  <a:lnTo>
                    <a:pt x="117" y="4"/>
                  </a:lnTo>
                  <a:lnTo>
                    <a:pt x="125" y="7"/>
                  </a:lnTo>
                  <a:lnTo>
                    <a:pt x="134" y="12"/>
                  </a:lnTo>
                  <a:lnTo>
                    <a:pt x="141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1" y="33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6"/>
                  </a:lnTo>
                  <a:lnTo>
                    <a:pt x="177" y="64"/>
                  </a:lnTo>
                  <a:lnTo>
                    <a:pt x="179" y="72"/>
                  </a:lnTo>
                  <a:lnTo>
                    <a:pt x="180" y="82"/>
                  </a:lnTo>
                  <a:lnTo>
                    <a:pt x="181" y="91"/>
                  </a:lnTo>
                  <a:lnTo>
                    <a:pt x="180" y="100"/>
                  </a:lnTo>
                  <a:lnTo>
                    <a:pt x="179" y="109"/>
                  </a:lnTo>
                  <a:lnTo>
                    <a:pt x="177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1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1" y="166"/>
                  </a:lnTo>
                  <a:lnTo>
                    <a:pt x="134" y="170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9" y="179"/>
                  </a:lnTo>
                  <a:lnTo>
                    <a:pt x="99" y="181"/>
                  </a:lnTo>
                  <a:lnTo>
                    <a:pt x="90" y="181"/>
                  </a:lnTo>
                  <a:lnTo>
                    <a:pt x="81" y="181"/>
                  </a:lnTo>
                  <a:lnTo>
                    <a:pt x="72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7" y="170"/>
                  </a:lnTo>
                  <a:lnTo>
                    <a:pt x="40" y="166"/>
                  </a:lnTo>
                  <a:lnTo>
                    <a:pt x="33" y="161"/>
                  </a:lnTo>
                  <a:lnTo>
                    <a:pt x="27" y="154"/>
                  </a:lnTo>
                  <a:lnTo>
                    <a:pt x="20" y="148"/>
                  </a:lnTo>
                  <a:lnTo>
                    <a:pt x="15" y="141"/>
                  </a:lnTo>
                  <a:lnTo>
                    <a:pt x="10" y="134"/>
                  </a:lnTo>
                  <a:lnTo>
                    <a:pt x="7" y="126"/>
                  </a:lnTo>
                  <a:lnTo>
                    <a:pt x="4" y="118"/>
                  </a:lnTo>
                  <a:lnTo>
                    <a:pt x="2" y="109"/>
                  </a:lnTo>
                  <a:lnTo>
                    <a:pt x="1" y="100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2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7" y="27"/>
                  </a:lnTo>
                  <a:lnTo>
                    <a:pt x="33" y="21"/>
                  </a:lnTo>
                  <a:lnTo>
                    <a:pt x="40" y="16"/>
                  </a:lnTo>
                  <a:lnTo>
                    <a:pt x="47" y="12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2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3" name="Freeform 1505">
              <a:extLst>
                <a:ext uri="{FF2B5EF4-FFF2-40B4-BE49-F238E27FC236}">
                  <a16:creationId xmlns:a16="http://schemas.microsoft.com/office/drawing/2014/main" id="{6022E423-6B4D-4186-8E90-ED6C20E36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819" y="3040268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6" y="171"/>
                </a:cxn>
                <a:cxn ang="0">
                  <a:pos x="32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3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3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0" h="181">
                  <a:moveTo>
                    <a:pt x="90" y="0"/>
                  </a:moveTo>
                  <a:lnTo>
                    <a:pt x="99" y="1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0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5"/>
                  </a:lnTo>
                  <a:lnTo>
                    <a:pt x="176" y="64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1"/>
                  </a:lnTo>
                  <a:lnTo>
                    <a:pt x="180" y="100"/>
                  </a:lnTo>
                  <a:lnTo>
                    <a:pt x="178" y="109"/>
                  </a:lnTo>
                  <a:lnTo>
                    <a:pt x="176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0" y="165"/>
                  </a:lnTo>
                  <a:lnTo>
                    <a:pt x="133" y="171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1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6" y="171"/>
                  </a:lnTo>
                  <a:lnTo>
                    <a:pt x="40" y="165"/>
                  </a:lnTo>
                  <a:lnTo>
                    <a:pt x="32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3" y="118"/>
                  </a:lnTo>
                  <a:lnTo>
                    <a:pt x="1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46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4" name="Freeform 1505">
              <a:extLst>
                <a:ext uri="{FF2B5EF4-FFF2-40B4-BE49-F238E27FC236}">
                  <a16:creationId xmlns:a16="http://schemas.microsoft.com/office/drawing/2014/main" id="{729118A7-B52B-4FCF-B703-F3D444C22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103" y="2718942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6" y="171"/>
                </a:cxn>
                <a:cxn ang="0">
                  <a:pos x="32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3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3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0" h="181">
                  <a:moveTo>
                    <a:pt x="90" y="0"/>
                  </a:moveTo>
                  <a:lnTo>
                    <a:pt x="99" y="1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0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5"/>
                  </a:lnTo>
                  <a:lnTo>
                    <a:pt x="176" y="64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1"/>
                  </a:lnTo>
                  <a:lnTo>
                    <a:pt x="180" y="100"/>
                  </a:lnTo>
                  <a:lnTo>
                    <a:pt x="178" y="109"/>
                  </a:lnTo>
                  <a:lnTo>
                    <a:pt x="176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0" y="165"/>
                  </a:lnTo>
                  <a:lnTo>
                    <a:pt x="133" y="171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1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6" y="171"/>
                  </a:lnTo>
                  <a:lnTo>
                    <a:pt x="40" y="165"/>
                  </a:lnTo>
                  <a:lnTo>
                    <a:pt x="32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3" y="118"/>
                  </a:lnTo>
                  <a:lnTo>
                    <a:pt x="1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46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5" name="Freeform 1505">
              <a:extLst>
                <a:ext uri="{FF2B5EF4-FFF2-40B4-BE49-F238E27FC236}">
                  <a16:creationId xmlns:a16="http://schemas.microsoft.com/office/drawing/2014/main" id="{9B617832-95C2-4735-B02B-8E630940C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387" y="2397616"/>
              <a:ext cx="86659" cy="86659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1"/>
                </a:cxn>
                <a:cxn ang="0">
                  <a:pos x="160" y="34"/>
                </a:cxn>
                <a:cxn ang="0">
                  <a:pos x="170" y="48"/>
                </a:cxn>
                <a:cxn ang="0">
                  <a:pos x="176" y="64"/>
                </a:cxn>
                <a:cxn ang="0">
                  <a:pos x="180" y="81"/>
                </a:cxn>
                <a:cxn ang="0">
                  <a:pos x="180" y="100"/>
                </a:cxn>
                <a:cxn ang="0">
                  <a:pos x="176" y="118"/>
                </a:cxn>
                <a:cxn ang="0">
                  <a:pos x="170" y="134"/>
                </a:cxn>
                <a:cxn ang="0">
                  <a:pos x="160" y="148"/>
                </a:cxn>
                <a:cxn ang="0">
                  <a:pos x="148" y="161"/>
                </a:cxn>
                <a:cxn ang="0">
                  <a:pos x="133" y="171"/>
                </a:cxn>
                <a:cxn ang="0">
                  <a:pos x="117" y="177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7"/>
                </a:cxn>
                <a:cxn ang="0">
                  <a:pos x="46" y="171"/>
                </a:cxn>
                <a:cxn ang="0">
                  <a:pos x="32" y="161"/>
                </a:cxn>
                <a:cxn ang="0">
                  <a:pos x="21" y="148"/>
                </a:cxn>
                <a:cxn ang="0">
                  <a:pos x="11" y="134"/>
                </a:cxn>
                <a:cxn ang="0">
                  <a:pos x="3" y="118"/>
                </a:cxn>
                <a:cxn ang="0">
                  <a:pos x="0" y="100"/>
                </a:cxn>
                <a:cxn ang="0">
                  <a:pos x="0" y="81"/>
                </a:cxn>
                <a:cxn ang="0">
                  <a:pos x="3" y="64"/>
                </a:cxn>
                <a:cxn ang="0">
                  <a:pos x="11" y="48"/>
                </a:cxn>
                <a:cxn ang="0">
                  <a:pos x="21" y="34"/>
                </a:cxn>
                <a:cxn ang="0">
                  <a:pos x="32" y="21"/>
                </a:cxn>
                <a:cxn ang="0">
                  <a:pos x="46" y="11"/>
                </a:cxn>
                <a:cxn ang="0">
                  <a:pos x="63" y="4"/>
                </a:cxn>
                <a:cxn ang="0">
                  <a:pos x="81" y="1"/>
                </a:cxn>
              </a:cxnLst>
              <a:rect l="0" t="0" r="r" b="b"/>
              <a:pathLst>
                <a:path w="180" h="181">
                  <a:moveTo>
                    <a:pt x="90" y="0"/>
                  </a:moveTo>
                  <a:lnTo>
                    <a:pt x="99" y="1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8"/>
                  </a:lnTo>
                  <a:lnTo>
                    <a:pt x="133" y="11"/>
                  </a:lnTo>
                  <a:lnTo>
                    <a:pt x="140" y="16"/>
                  </a:lnTo>
                  <a:lnTo>
                    <a:pt x="148" y="21"/>
                  </a:lnTo>
                  <a:lnTo>
                    <a:pt x="154" y="27"/>
                  </a:lnTo>
                  <a:lnTo>
                    <a:pt x="160" y="34"/>
                  </a:lnTo>
                  <a:lnTo>
                    <a:pt x="165" y="40"/>
                  </a:lnTo>
                  <a:lnTo>
                    <a:pt x="170" y="48"/>
                  </a:lnTo>
                  <a:lnTo>
                    <a:pt x="173" y="55"/>
                  </a:lnTo>
                  <a:lnTo>
                    <a:pt x="176" y="64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1"/>
                  </a:lnTo>
                  <a:lnTo>
                    <a:pt x="180" y="100"/>
                  </a:lnTo>
                  <a:lnTo>
                    <a:pt x="178" y="109"/>
                  </a:lnTo>
                  <a:lnTo>
                    <a:pt x="176" y="118"/>
                  </a:lnTo>
                  <a:lnTo>
                    <a:pt x="173" y="126"/>
                  </a:lnTo>
                  <a:lnTo>
                    <a:pt x="170" y="134"/>
                  </a:lnTo>
                  <a:lnTo>
                    <a:pt x="165" y="141"/>
                  </a:lnTo>
                  <a:lnTo>
                    <a:pt x="160" y="148"/>
                  </a:lnTo>
                  <a:lnTo>
                    <a:pt x="154" y="154"/>
                  </a:lnTo>
                  <a:lnTo>
                    <a:pt x="148" y="161"/>
                  </a:lnTo>
                  <a:lnTo>
                    <a:pt x="140" y="165"/>
                  </a:lnTo>
                  <a:lnTo>
                    <a:pt x="133" y="171"/>
                  </a:lnTo>
                  <a:lnTo>
                    <a:pt x="125" y="174"/>
                  </a:lnTo>
                  <a:lnTo>
                    <a:pt x="117" y="177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1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7"/>
                  </a:lnTo>
                  <a:lnTo>
                    <a:pt x="55" y="174"/>
                  </a:lnTo>
                  <a:lnTo>
                    <a:pt x="46" y="171"/>
                  </a:lnTo>
                  <a:lnTo>
                    <a:pt x="40" y="165"/>
                  </a:lnTo>
                  <a:lnTo>
                    <a:pt x="32" y="161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1"/>
                  </a:lnTo>
                  <a:lnTo>
                    <a:pt x="11" y="134"/>
                  </a:lnTo>
                  <a:lnTo>
                    <a:pt x="7" y="126"/>
                  </a:lnTo>
                  <a:lnTo>
                    <a:pt x="3" y="118"/>
                  </a:lnTo>
                  <a:lnTo>
                    <a:pt x="1" y="109"/>
                  </a:lnTo>
                  <a:lnTo>
                    <a:pt x="0" y="100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4"/>
                  </a:lnTo>
                  <a:lnTo>
                    <a:pt x="7" y="55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46" y="11"/>
                  </a:lnTo>
                  <a:lnTo>
                    <a:pt x="55" y="8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1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6" name="Freeform 1527">
              <a:extLst>
                <a:ext uri="{FF2B5EF4-FFF2-40B4-BE49-F238E27FC236}">
                  <a16:creationId xmlns:a16="http://schemas.microsoft.com/office/drawing/2014/main" id="{7CC72E66-DFC7-459D-AA62-563C6BFEE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973" y="2605346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6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69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6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3" y="116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6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3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6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3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69"/>
                  </a:lnTo>
                  <a:lnTo>
                    <a:pt x="125" y="174"/>
                  </a:lnTo>
                  <a:lnTo>
                    <a:pt x="117" y="176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6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39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3" y="116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  <p:sp>
          <p:nvSpPr>
            <p:cNvPr id="867" name="Freeform 1527">
              <a:extLst>
                <a:ext uri="{FF2B5EF4-FFF2-40B4-BE49-F238E27FC236}">
                  <a16:creationId xmlns:a16="http://schemas.microsoft.com/office/drawing/2014/main" id="{BC0A5B7C-EF60-4314-ADDD-A00E85633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425" y="2706211"/>
              <a:ext cx="86659" cy="866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7" y="4"/>
                </a:cxn>
                <a:cxn ang="0">
                  <a:pos x="133" y="11"/>
                </a:cxn>
                <a:cxn ang="0">
                  <a:pos x="148" y="20"/>
                </a:cxn>
                <a:cxn ang="0">
                  <a:pos x="160" y="32"/>
                </a:cxn>
                <a:cxn ang="0">
                  <a:pos x="170" y="47"/>
                </a:cxn>
                <a:cxn ang="0">
                  <a:pos x="176" y="63"/>
                </a:cxn>
                <a:cxn ang="0">
                  <a:pos x="180" y="81"/>
                </a:cxn>
                <a:cxn ang="0">
                  <a:pos x="180" y="99"/>
                </a:cxn>
                <a:cxn ang="0">
                  <a:pos x="176" y="116"/>
                </a:cxn>
                <a:cxn ang="0">
                  <a:pos x="170" y="133"/>
                </a:cxn>
                <a:cxn ang="0">
                  <a:pos x="160" y="148"/>
                </a:cxn>
                <a:cxn ang="0">
                  <a:pos x="148" y="160"/>
                </a:cxn>
                <a:cxn ang="0">
                  <a:pos x="133" y="169"/>
                </a:cxn>
                <a:cxn ang="0">
                  <a:pos x="117" y="176"/>
                </a:cxn>
                <a:cxn ang="0">
                  <a:pos x="99" y="180"/>
                </a:cxn>
                <a:cxn ang="0">
                  <a:pos x="81" y="180"/>
                </a:cxn>
                <a:cxn ang="0">
                  <a:pos x="63" y="176"/>
                </a:cxn>
                <a:cxn ang="0">
                  <a:pos x="47" y="169"/>
                </a:cxn>
                <a:cxn ang="0">
                  <a:pos x="32" y="160"/>
                </a:cxn>
                <a:cxn ang="0">
                  <a:pos x="21" y="148"/>
                </a:cxn>
                <a:cxn ang="0">
                  <a:pos x="11" y="133"/>
                </a:cxn>
                <a:cxn ang="0">
                  <a:pos x="3" y="116"/>
                </a:cxn>
                <a:cxn ang="0">
                  <a:pos x="0" y="99"/>
                </a:cxn>
                <a:cxn ang="0">
                  <a:pos x="0" y="81"/>
                </a:cxn>
                <a:cxn ang="0">
                  <a:pos x="3" y="63"/>
                </a:cxn>
                <a:cxn ang="0">
                  <a:pos x="11" y="47"/>
                </a:cxn>
                <a:cxn ang="0">
                  <a:pos x="21" y="32"/>
                </a:cxn>
                <a:cxn ang="0">
                  <a:pos x="32" y="20"/>
                </a:cxn>
                <a:cxn ang="0">
                  <a:pos x="47" y="11"/>
                </a:cxn>
                <a:cxn ang="0">
                  <a:pos x="63" y="4"/>
                </a:cxn>
                <a:cxn ang="0">
                  <a:pos x="81" y="0"/>
                </a:cxn>
              </a:cxnLst>
              <a:rect l="0" t="0" r="r" b="b"/>
              <a:pathLst>
                <a:path w="180" h="180">
                  <a:moveTo>
                    <a:pt x="90" y="0"/>
                  </a:moveTo>
                  <a:lnTo>
                    <a:pt x="99" y="0"/>
                  </a:lnTo>
                  <a:lnTo>
                    <a:pt x="108" y="2"/>
                  </a:lnTo>
                  <a:lnTo>
                    <a:pt x="117" y="4"/>
                  </a:lnTo>
                  <a:lnTo>
                    <a:pt x="125" y="6"/>
                  </a:lnTo>
                  <a:lnTo>
                    <a:pt x="133" y="11"/>
                  </a:lnTo>
                  <a:lnTo>
                    <a:pt x="140" y="15"/>
                  </a:lnTo>
                  <a:lnTo>
                    <a:pt x="148" y="20"/>
                  </a:lnTo>
                  <a:lnTo>
                    <a:pt x="153" y="26"/>
                  </a:lnTo>
                  <a:lnTo>
                    <a:pt x="160" y="32"/>
                  </a:lnTo>
                  <a:lnTo>
                    <a:pt x="165" y="40"/>
                  </a:lnTo>
                  <a:lnTo>
                    <a:pt x="170" y="47"/>
                  </a:lnTo>
                  <a:lnTo>
                    <a:pt x="173" y="55"/>
                  </a:lnTo>
                  <a:lnTo>
                    <a:pt x="176" y="63"/>
                  </a:lnTo>
                  <a:lnTo>
                    <a:pt x="178" y="72"/>
                  </a:lnTo>
                  <a:lnTo>
                    <a:pt x="180" y="81"/>
                  </a:lnTo>
                  <a:lnTo>
                    <a:pt x="180" y="90"/>
                  </a:lnTo>
                  <a:lnTo>
                    <a:pt x="180" y="99"/>
                  </a:lnTo>
                  <a:lnTo>
                    <a:pt x="178" y="108"/>
                  </a:lnTo>
                  <a:lnTo>
                    <a:pt x="176" y="116"/>
                  </a:lnTo>
                  <a:lnTo>
                    <a:pt x="173" y="125"/>
                  </a:lnTo>
                  <a:lnTo>
                    <a:pt x="170" y="133"/>
                  </a:lnTo>
                  <a:lnTo>
                    <a:pt x="165" y="140"/>
                  </a:lnTo>
                  <a:lnTo>
                    <a:pt x="160" y="148"/>
                  </a:lnTo>
                  <a:lnTo>
                    <a:pt x="153" y="154"/>
                  </a:lnTo>
                  <a:lnTo>
                    <a:pt x="148" y="160"/>
                  </a:lnTo>
                  <a:lnTo>
                    <a:pt x="140" y="165"/>
                  </a:lnTo>
                  <a:lnTo>
                    <a:pt x="133" y="169"/>
                  </a:lnTo>
                  <a:lnTo>
                    <a:pt x="125" y="174"/>
                  </a:lnTo>
                  <a:lnTo>
                    <a:pt x="117" y="176"/>
                  </a:lnTo>
                  <a:lnTo>
                    <a:pt x="108" y="179"/>
                  </a:lnTo>
                  <a:lnTo>
                    <a:pt x="99" y="180"/>
                  </a:lnTo>
                  <a:lnTo>
                    <a:pt x="90" y="180"/>
                  </a:lnTo>
                  <a:lnTo>
                    <a:pt x="81" y="180"/>
                  </a:lnTo>
                  <a:lnTo>
                    <a:pt x="71" y="179"/>
                  </a:lnTo>
                  <a:lnTo>
                    <a:pt x="63" y="176"/>
                  </a:lnTo>
                  <a:lnTo>
                    <a:pt x="55" y="174"/>
                  </a:lnTo>
                  <a:lnTo>
                    <a:pt x="47" y="169"/>
                  </a:lnTo>
                  <a:lnTo>
                    <a:pt x="39" y="165"/>
                  </a:lnTo>
                  <a:lnTo>
                    <a:pt x="32" y="160"/>
                  </a:lnTo>
                  <a:lnTo>
                    <a:pt x="26" y="154"/>
                  </a:lnTo>
                  <a:lnTo>
                    <a:pt x="21" y="148"/>
                  </a:lnTo>
                  <a:lnTo>
                    <a:pt x="15" y="140"/>
                  </a:lnTo>
                  <a:lnTo>
                    <a:pt x="11" y="133"/>
                  </a:lnTo>
                  <a:lnTo>
                    <a:pt x="7" y="125"/>
                  </a:lnTo>
                  <a:lnTo>
                    <a:pt x="3" y="116"/>
                  </a:lnTo>
                  <a:lnTo>
                    <a:pt x="1" y="108"/>
                  </a:lnTo>
                  <a:lnTo>
                    <a:pt x="0" y="99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3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1" y="32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6"/>
                  </a:lnTo>
                  <a:lnTo>
                    <a:pt x="63" y="4"/>
                  </a:lnTo>
                  <a:lnTo>
                    <a:pt x="71" y="2"/>
                  </a:lnTo>
                  <a:lnTo>
                    <a:pt x="81" y="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l-PL"/>
            </a:p>
          </p:txBody>
        </p:sp>
      </p:grpSp>
      <p:sp>
        <p:nvSpPr>
          <p:cNvPr id="869" name="Symbol zastępczy tytułu 1">
            <a:extLst>
              <a:ext uri="{FF2B5EF4-FFF2-40B4-BE49-F238E27FC236}">
                <a16:creationId xmlns:a16="http://schemas.microsoft.com/office/drawing/2014/main" id="{8864E26D-A507-4C45-97B9-F34EA57BB6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870" name="Łącznik prosty 869">
            <a:extLst>
              <a:ext uri="{FF2B5EF4-FFF2-40B4-BE49-F238E27FC236}">
                <a16:creationId xmlns:a16="http://schemas.microsoft.com/office/drawing/2014/main" id="{BDD7A649-A98A-4158-A7D4-64666D97A89E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Łącznik prosty 870">
            <a:extLst>
              <a:ext uri="{FF2B5EF4-FFF2-40B4-BE49-F238E27FC236}">
                <a16:creationId xmlns:a16="http://schemas.microsoft.com/office/drawing/2014/main" id="{24FDF331-4B65-4723-BCD8-EA8A0397E389}"/>
              </a:ext>
            </a:extLst>
          </p:cNvPr>
          <p:cNvCxnSpPr>
            <a:cxnSpLocks/>
          </p:cNvCxnSpPr>
          <p:nvPr/>
        </p:nvCxnSpPr>
        <p:spPr>
          <a:xfrm>
            <a:off x="702947" y="4328551"/>
            <a:ext cx="0" cy="127317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F8AABC2-4916-4F37-8D95-98CA95209D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36648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>
            <a:extLst>
              <a:ext uri="{FF2B5EF4-FFF2-40B4-BE49-F238E27FC236}">
                <a16:creationId xmlns:a16="http://schemas.microsoft.com/office/drawing/2014/main" id="{92926114-2E03-48D7-AEF4-CBBDC9BAC5F0}"/>
              </a:ext>
            </a:extLst>
          </p:cNvPr>
          <p:cNvSpPr/>
          <p:nvPr/>
        </p:nvSpPr>
        <p:spPr>
          <a:xfrm>
            <a:off x="5380522" y="0"/>
            <a:ext cx="68114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ABDA501-A73E-4224-9F72-CBCAE6852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95804" y="0"/>
            <a:ext cx="6304924" cy="6271682"/>
          </a:xfrm>
          <a:prstGeom prst="rect">
            <a:avLst/>
          </a:prstGeom>
        </p:spPr>
      </p:pic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A05FA1F3-4113-464E-87F9-2CF616A297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79183" y="1300690"/>
            <a:ext cx="32539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388" name="Okrąg: pusty 387">
            <a:extLst>
              <a:ext uri="{FF2B5EF4-FFF2-40B4-BE49-F238E27FC236}">
                <a16:creationId xmlns:a16="http://schemas.microsoft.com/office/drawing/2014/main" id="{4A84126A-FF18-4645-940D-55ECF93B3BB1}"/>
              </a:ext>
            </a:extLst>
          </p:cNvPr>
          <p:cNvSpPr/>
          <p:nvPr/>
        </p:nvSpPr>
        <p:spPr>
          <a:xfrm>
            <a:off x="9405540" y="3497129"/>
            <a:ext cx="324000" cy="324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89" name="Okrąg: pusty 388">
            <a:extLst>
              <a:ext uri="{FF2B5EF4-FFF2-40B4-BE49-F238E27FC236}">
                <a16:creationId xmlns:a16="http://schemas.microsoft.com/office/drawing/2014/main" id="{A481359A-3EAB-4EA3-A439-9323B6B9180C}"/>
              </a:ext>
            </a:extLst>
          </p:cNvPr>
          <p:cNvSpPr/>
          <p:nvPr/>
        </p:nvSpPr>
        <p:spPr>
          <a:xfrm>
            <a:off x="9107928" y="3754620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0" name="Okrąg: pusty 389">
            <a:extLst>
              <a:ext uri="{FF2B5EF4-FFF2-40B4-BE49-F238E27FC236}">
                <a16:creationId xmlns:a16="http://schemas.microsoft.com/office/drawing/2014/main" id="{9A469B30-1CB4-4DAA-85D5-0B3723B05B81}"/>
              </a:ext>
            </a:extLst>
          </p:cNvPr>
          <p:cNvSpPr/>
          <p:nvPr/>
        </p:nvSpPr>
        <p:spPr>
          <a:xfrm>
            <a:off x="8786371" y="3422962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1" name="Okrąg: pusty 390">
            <a:extLst>
              <a:ext uri="{FF2B5EF4-FFF2-40B4-BE49-F238E27FC236}">
                <a16:creationId xmlns:a16="http://schemas.microsoft.com/office/drawing/2014/main" id="{21C34625-2456-4997-9623-3E5BD7B45A3F}"/>
              </a:ext>
            </a:extLst>
          </p:cNvPr>
          <p:cNvSpPr/>
          <p:nvPr/>
        </p:nvSpPr>
        <p:spPr>
          <a:xfrm>
            <a:off x="8408883" y="2835451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2" name="Okrąg: pusty 391">
            <a:extLst>
              <a:ext uri="{FF2B5EF4-FFF2-40B4-BE49-F238E27FC236}">
                <a16:creationId xmlns:a16="http://schemas.microsoft.com/office/drawing/2014/main" id="{AC074FFA-843E-4FA4-8853-E89CA4EDEF08}"/>
              </a:ext>
            </a:extLst>
          </p:cNvPr>
          <p:cNvSpPr/>
          <p:nvPr/>
        </p:nvSpPr>
        <p:spPr>
          <a:xfrm>
            <a:off x="9532541" y="3875392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3" name="Okrąg: pusty 392">
            <a:extLst>
              <a:ext uri="{FF2B5EF4-FFF2-40B4-BE49-F238E27FC236}">
                <a16:creationId xmlns:a16="http://schemas.microsoft.com/office/drawing/2014/main" id="{21403EF8-8F0E-401C-88B6-AFCCDF78AC00}"/>
              </a:ext>
            </a:extLst>
          </p:cNvPr>
          <p:cNvSpPr/>
          <p:nvPr/>
        </p:nvSpPr>
        <p:spPr>
          <a:xfrm>
            <a:off x="9490865" y="4171799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4" name="Okrąg: pusty 393">
            <a:extLst>
              <a:ext uri="{FF2B5EF4-FFF2-40B4-BE49-F238E27FC236}">
                <a16:creationId xmlns:a16="http://schemas.microsoft.com/office/drawing/2014/main" id="{7D338A8A-B6FD-45F1-94D8-1A7F512D2E61}"/>
              </a:ext>
            </a:extLst>
          </p:cNvPr>
          <p:cNvSpPr/>
          <p:nvPr/>
        </p:nvSpPr>
        <p:spPr>
          <a:xfrm>
            <a:off x="10044209" y="3654223"/>
            <a:ext cx="216000" cy="216000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5" name="Symbol zastępczy tytułu 1">
            <a:extLst>
              <a:ext uri="{FF2B5EF4-FFF2-40B4-BE49-F238E27FC236}">
                <a16:creationId xmlns:a16="http://schemas.microsoft.com/office/drawing/2014/main" id="{36AD5C3C-2AEF-473E-9D9B-FC014642B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A8C77115-359C-4F94-96C3-8B16CB9EFD47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B08CBE28-E427-4A7E-83D3-EAC47829F6FA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F019671-E7E2-4CD6-ABAA-55E0F6359B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945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stokąt 43">
            <a:extLst>
              <a:ext uri="{FF2B5EF4-FFF2-40B4-BE49-F238E27FC236}">
                <a16:creationId xmlns:a16="http://schemas.microsoft.com/office/drawing/2014/main" id="{CE2E0CC6-3910-4A9F-A1D0-0D3B09CD5491}"/>
              </a:ext>
            </a:extLst>
          </p:cNvPr>
          <p:cNvSpPr/>
          <p:nvPr/>
        </p:nvSpPr>
        <p:spPr>
          <a:xfrm>
            <a:off x="5380522" y="0"/>
            <a:ext cx="68114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8" name="Grafika 2">
            <a:extLst>
              <a:ext uri="{FF2B5EF4-FFF2-40B4-BE49-F238E27FC236}">
                <a16:creationId xmlns:a16="http://schemas.microsoft.com/office/drawing/2014/main" id="{DD1CFEB1-F638-414A-B121-56418733E245}"/>
              </a:ext>
            </a:extLst>
          </p:cNvPr>
          <p:cNvGrpSpPr/>
          <p:nvPr/>
        </p:nvGrpSpPr>
        <p:grpSpPr>
          <a:xfrm>
            <a:off x="6247449" y="1044170"/>
            <a:ext cx="5177328" cy="4755718"/>
            <a:chOff x="5882192" y="1162343"/>
            <a:chExt cx="5177328" cy="4755718"/>
          </a:xfrm>
          <a:solidFill>
            <a:schemeClr val="accent6"/>
          </a:solidFill>
        </p:grpSpPr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23BF73BF-F864-4762-A125-079382154420}"/>
                </a:ext>
              </a:extLst>
            </p:cNvPr>
            <p:cNvSpPr/>
            <p:nvPr/>
          </p:nvSpPr>
          <p:spPr>
            <a:xfrm>
              <a:off x="7455005" y="2071116"/>
              <a:ext cx="1246655" cy="1174087"/>
            </a:xfrm>
            <a:custGeom>
              <a:avLst/>
              <a:gdLst>
                <a:gd name="connsiteX0" fmla="*/ 1195036 w 1246655"/>
                <a:gd name="connsiteY0" fmla="*/ 597060 h 1174087"/>
                <a:gd name="connsiteX1" fmla="*/ 1082228 w 1246655"/>
                <a:gd name="connsiteY1" fmla="*/ 637912 h 1174087"/>
                <a:gd name="connsiteX2" fmla="*/ 1089010 w 1246655"/>
                <a:gd name="connsiteY2" fmla="*/ 706641 h 1174087"/>
                <a:gd name="connsiteX3" fmla="*/ 1124344 w 1246655"/>
                <a:gd name="connsiteY3" fmla="*/ 815107 h 1174087"/>
                <a:gd name="connsiteX4" fmla="*/ 1064112 w 1246655"/>
                <a:gd name="connsiteY4" fmla="*/ 887251 h 1174087"/>
                <a:gd name="connsiteX5" fmla="*/ 1089389 w 1246655"/>
                <a:gd name="connsiteY5" fmla="*/ 938650 h 1174087"/>
                <a:gd name="connsiteX6" fmla="*/ 1037867 w 1246655"/>
                <a:gd name="connsiteY6" fmla="*/ 1086505 h 1174087"/>
                <a:gd name="connsiteX7" fmla="*/ 1057499 w 1246655"/>
                <a:gd name="connsiteY7" fmla="*/ 1140384 h 1174087"/>
                <a:gd name="connsiteX8" fmla="*/ 928230 w 1246655"/>
                <a:gd name="connsiteY8" fmla="*/ 1170574 h 1174087"/>
                <a:gd name="connsiteX9" fmla="*/ 886196 w 1246655"/>
                <a:gd name="connsiteY9" fmla="*/ 1136171 h 1174087"/>
                <a:gd name="connsiteX10" fmla="*/ 809261 w 1246655"/>
                <a:gd name="connsiteY10" fmla="*/ 1173061 h 1174087"/>
                <a:gd name="connsiteX11" fmla="*/ 740014 w 1246655"/>
                <a:gd name="connsiteY11" fmla="*/ 1113136 h 1174087"/>
                <a:gd name="connsiteX12" fmla="*/ 727468 w 1246655"/>
                <a:gd name="connsiteY12" fmla="*/ 1073967 h 1174087"/>
                <a:gd name="connsiteX13" fmla="*/ 645971 w 1246655"/>
                <a:gd name="connsiteY13" fmla="*/ 1046755 h 1174087"/>
                <a:gd name="connsiteX14" fmla="*/ 616857 w 1246655"/>
                <a:gd name="connsiteY14" fmla="*/ 1069166 h 1174087"/>
                <a:gd name="connsiteX15" fmla="*/ 559871 w 1246655"/>
                <a:gd name="connsiteY15" fmla="*/ 1015992 h 1174087"/>
                <a:gd name="connsiteX16" fmla="*/ 517773 w 1246655"/>
                <a:gd name="connsiteY16" fmla="*/ 1063942 h 1174087"/>
                <a:gd name="connsiteX17" fmla="*/ 382948 w 1246655"/>
                <a:gd name="connsiteY17" fmla="*/ 992368 h 1174087"/>
                <a:gd name="connsiteX18" fmla="*/ 369329 w 1246655"/>
                <a:gd name="connsiteY18" fmla="*/ 958976 h 1174087"/>
                <a:gd name="connsiteX19" fmla="*/ 285652 w 1246655"/>
                <a:gd name="connsiteY19" fmla="*/ 926471 h 1174087"/>
                <a:gd name="connsiteX20" fmla="*/ 239774 w 1246655"/>
                <a:gd name="connsiteY20" fmla="*/ 949572 h 1174087"/>
                <a:gd name="connsiteX21" fmla="*/ 205029 w 1246655"/>
                <a:gd name="connsiteY21" fmla="*/ 896365 h 1174087"/>
                <a:gd name="connsiteX22" fmla="*/ 148349 w 1246655"/>
                <a:gd name="connsiteY22" fmla="*/ 911573 h 1174087"/>
                <a:gd name="connsiteX23" fmla="*/ 109499 w 1246655"/>
                <a:gd name="connsiteY23" fmla="*/ 901264 h 1174087"/>
                <a:gd name="connsiteX24" fmla="*/ 96072 w 1246655"/>
                <a:gd name="connsiteY24" fmla="*/ 828958 h 1174087"/>
                <a:gd name="connsiteX25" fmla="*/ 137771 w 1246655"/>
                <a:gd name="connsiteY25" fmla="*/ 813651 h 1174087"/>
                <a:gd name="connsiteX26" fmla="*/ 131480 w 1246655"/>
                <a:gd name="connsiteY26" fmla="*/ 715443 h 1174087"/>
                <a:gd name="connsiteX27" fmla="*/ 77913 w 1246655"/>
                <a:gd name="connsiteY27" fmla="*/ 660542 h 1174087"/>
                <a:gd name="connsiteX28" fmla="*/ 34182 w 1246655"/>
                <a:gd name="connsiteY28" fmla="*/ 631534 h 1174087"/>
                <a:gd name="connsiteX29" fmla="*/ 59736 w 1246655"/>
                <a:gd name="connsiteY29" fmla="*/ 478044 h 1174087"/>
                <a:gd name="connsiteX30" fmla="*/ 64547 w 1246655"/>
                <a:gd name="connsiteY30" fmla="*/ 366580 h 1174087"/>
                <a:gd name="connsiteX31" fmla="*/ 0 w 1246655"/>
                <a:gd name="connsiteY31" fmla="*/ 314429 h 1174087"/>
                <a:gd name="connsiteX32" fmla="*/ 53327 w 1246655"/>
                <a:gd name="connsiteY32" fmla="*/ 238565 h 1174087"/>
                <a:gd name="connsiteX33" fmla="*/ 87342 w 1246655"/>
                <a:gd name="connsiteY33" fmla="*/ 205925 h 1174087"/>
                <a:gd name="connsiteX34" fmla="*/ 97795 w 1246655"/>
                <a:gd name="connsiteY34" fmla="*/ 147131 h 1174087"/>
                <a:gd name="connsiteX35" fmla="*/ 121769 w 1246655"/>
                <a:gd name="connsiteY35" fmla="*/ 131179 h 1174087"/>
                <a:gd name="connsiteX36" fmla="*/ 147062 w 1246655"/>
                <a:gd name="connsiteY36" fmla="*/ 161481 h 1174087"/>
                <a:gd name="connsiteX37" fmla="*/ 212692 w 1246655"/>
                <a:gd name="connsiteY37" fmla="*/ 166244 h 1174087"/>
                <a:gd name="connsiteX38" fmla="*/ 247319 w 1246655"/>
                <a:gd name="connsiteY38" fmla="*/ 159420 h 1174087"/>
                <a:gd name="connsiteX39" fmla="*/ 279576 w 1246655"/>
                <a:gd name="connsiteY39" fmla="*/ 120087 h 1174087"/>
                <a:gd name="connsiteX40" fmla="*/ 230912 w 1246655"/>
                <a:gd name="connsiteY40" fmla="*/ 87367 h 1174087"/>
                <a:gd name="connsiteX41" fmla="*/ 246786 w 1246655"/>
                <a:gd name="connsiteY41" fmla="*/ 65445 h 1174087"/>
                <a:gd name="connsiteX42" fmla="*/ 304996 w 1246655"/>
                <a:gd name="connsiteY42" fmla="*/ 54481 h 1174087"/>
                <a:gd name="connsiteX43" fmla="*/ 310317 w 1246655"/>
                <a:gd name="connsiteY43" fmla="*/ 11220 h 1174087"/>
                <a:gd name="connsiteX44" fmla="*/ 351868 w 1246655"/>
                <a:gd name="connsiteY44" fmla="*/ 10554 h 1174087"/>
                <a:gd name="connsiteX45" fmla="*/ 374642 w 1246655"/>
                <a:gd name="connsiteY45" fmla="*/ 38440 h 1174087"/>
                <a:gd name="connsiteX46" fmla="*/ 387752 w 1246655"/>
                <a:gd name="connsiteY46" fmla="*/ 43533 h 1174087"/>
                <a:gd name="connsiteX47" fmla="*/ 426492 w 1246655"/>
                <a:gd name="connsiteY47" fmla="*/ 0 h 1174087"/>
                <a:gd name="connsiteX48" fmla="*/ 505113 w 1246655"/>
                <a:gd name="connsiteY48" fmla="*/ 22398 h 1174087"/>
                <a:gd name="connsiteX49" fmla="*/ 528722 w 1246655"/>
                <a:gd name="connsiteY49" fmla="*/ 55995 h 1174087"/>
                <a:gd name="connsiteX50" fmla="*/ 647290 w 1246655"/>
                <a:gd name="connsiteY50" fmla="*/ 65319 h 1174087"/>
                <a:gd name="connsiteX51" fmla="*/ 672835 w 1246655"/>
                <a:gd name="connsiteY51" fmla="*/ 92161 h 1174087"/>
                <a:gd name="connsiteX52" fmla="*/ 717142 w 1246655"/>
                <a:gd name="connsiteY52" fmla="*/ 52708 h 1174087"/>
                <a:gd name="connsiteX53" fmla="*/ 754905 w 1246655"/>
                <a:gd name="connsiteY53" fmla="*/ 73393 h 1174087"/>
                <a:gd name="connsiteX54" fmla="*/ 753525 w 1246655"/>
                <a:gd name="connsiteY54" fmla="*/ 123065 h 1174087"/>
                <a:gd name="connsiteX55" fmla="*/ 849513 w 1246655"/>
                <a:gd name="connsiteY55" fmla="*/ 142777 h 1174087"/>
                <a:gd name="connsiteX56" fmla="*/ 881913 w 1246655"/>
                <a:gd name="connsiteY56" fmla="*/ 131325 h 1174087"/>
                <a:gd name="connsiteX57" fmla="*/ 896067 w 1246655"/>
                <a:gd name="connsiteY57" fmla="*/ 133929 h 1174087"/>
                <a:gd name="connsiteX58" fmla="*/ 943328 w 1246655"/>
                <a:gd name="connsiteY58" fmla="*/ 124336 h 1174087"/>
                <a:gd name="connsiteX59" fmla="*/ 978891 w 1246655"/>
                <a:gd name="connsiteY59" fmla="*/ 145524 h 1174087"/>
                <a:gd name="connsiteX60" fmla="*/ 972739 w 1246655"/>
                <a:gd name="connsiteY60" fmla="*/ 230206 h 1174087"/>
                <a:gd name="connsiteX61" fmla="*/ 1005850 w 1246655"/>
                <a:gd name="connsiteY61" fmla="*/ 301311 h 1174087"/>
                <a:gd name="connsiteX62" fmla="*/ 1073392 w 1246655"/>
                <a:gd name="connsiteY62" fmla="*/ 296884 h 1174087"/>
                <a:gd name="connsiteX63" fmla="*/ 1134925 w 1246655"/>
                <a:gd name="connsiteY63" fmla="*/ 355317 h 1174087"/>
                <a:gd name="connsiteX64" fmla="*/ 1192482 w 1246655"/>
                <a:gd name="connsiteY64" fmla="*/ 343511 h 1174087"/>
                <a:gd name="connsiteX65" fmla="*/ 1202554 w 1246655"/>
                <a:gd name="connsiteY65" fmla="*/ 353316 h 1174087"/>
                <a:gd name="connsiteX66" fmla="*/ 1209377 w 1246655"/>
                <a:gd name="connsiteY66" fmla="*/ 411466 h 1174087"/>
                <a:gd name="connsiteX67" fmla="*/ 1246656 w 1246655"/>
                <a:gd name="connsiteY67" fmla="*/ 445068 h 1174087"/>
                <a:gd name="connsiteX68" fmla="*/ 1161195 w 1246655"/>
                <a:gd name="connsiteY68" fmla="*/ 503361 h 1174087"/>
                <a:gd name="connsiteX69" fmla="*/ 1195036 w 1246655"/>
                <a:gd name="connsiteY69" fmla="*/ 597059 h 117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46655" h="1174087">
                  <a:moveTo>
                    <a:pt x="1195036" y="597060"/>
                  </a:moveTo>
                  <a:lnTo>
                    <a:pt x="1082228" y="637912"/>
                  </a:lnTo>
                  <a:lnTo>
                    <a:pt x="1089010" y="706641"/>
                  </a:lnTo>
                  <a:lnTo>
                    <a:pt x="1124344" y="815107"/>
                  </a:lnTo>
                  <a:lnTo>
                    <a:pt x="1064112" y="887251"/>
                  </a:lnTo>
                  <a:lnTo>
                    <a:pt x="1089389" y="938650"/>
                  </a:lnTo>
                  <a:lnTo>
                    <a:pt x="1037867" y="1086505"/>
                  </a:lnTo>
                  <a:lnTo>
                    <a:pt x="1057499" y="1140384"/>
                  </a:lnTo>
                  <a:lnTo>
                    <a:pt x="928230" y="1170574"/>
                  </a:lnTo>
                  <a:lnTo>
                    <a:pt x="886196" y="1136171"/>
                  </a:lnTo>
                  <a:cubicBezTo>
                    <a:pt x="886196" y="1136171"/>
                    <a:pt x="834216" y="1162775"/>
                    <a:pt x="809261" y="1173061"/>
                  </a:cubicBezTo>
                  <a:cubicBezTo>
                    <a:pt x="784308" y="1183336"/>
                    <a:pt x="740014" y="1113136"/>
                    <a:pt x="740014" y="1113136"/>
                  </a:cubicBezTo>
                  <a:lnTo>
                    <a:pt x="727468" y="1073967"/>
                  </a:lnTo>
                  <a:lnTo>
                    <a:pt x="645971" y="1046755"/>
                  </a:lnTo>
                  <a:lnTo>
                    <a:pt x="616857" y="1069166"/>
                  </a:lnTo>
                  <a:lnTo>
                    <a:pt x="559871" y="1015992"/>
                  </a:lnTo>
                  <a:lnTo>
                    <a:pt x="517773" y="1063942"/>
                  </a:lnTo>
                  <a:lnTo>
                    <a:pt x="382948" y="992368"/>
                  </a:lnTo>
                  <a:lnTo>
                    <a:pt x="369329" y="958976"/>
                  </a:lnTo>
                  <a:lnTo>
                    <a:pt x="285652" y="926471"/>
                  </a:lnTo>
                  <a:lnTo>
                    <a:pt x="239774" y="949572"/>
                  </a:lnTo>
                  <a:lnTo>
                    <a:pt x="205029" y="896365"/>
                  </a:lnTo>
                  <a:lnTo>
                    <a:pt x="148349" y="911573"/>
                  </a:lnTo>
                  <a:lnTo>
                    <a:pt x="109499" y="901264"/>
                  </a:lnTo>
                  <a:lnTo>
                    <a:pt x="96072" y="828958"/>
                  </a:lnTo>
                  <a:lnTo>
                    <a:pt x="137771" y="813651"/>
                  </a:lnTo>
                  <a:lnTo>
                    <a:pt x="131480" y="715443"/>
                  </a:lnTo>
                  <a:lnTo>
                    <a:pt x="77913" y="660542"/>
                  </a:lnTo>
                  <a:lnTo>
                    <a:pt x="34182" y="631534"/>
                  </a:lnTo>
                  <a:lnTo>
                    <a:pt x="59736" y="478044"/>
                  </a:lnTo>
                  <a:lnTo>
                    <a:pt x="64547" y="366580"/>
                  </a:lnTo>
                  <a:lnTo>
                    <a:pt x="0" y="314429"/>
                  </a:lnTo>
                  <a:lnTo>
                    <a:pt x="53327" y="238565"/>
                  </a:lnTo>
                  <a:lnTo>
                    <a:pt x="87342" y="205925"/>
                  </a:lnTo>
                  <a:lnTo>
                    <a:pt x="97795" y="147131"/>
                  </a:lnTo>
                  <a:lnTo>
                    <a:pt x="121769" y="131179"/>
                  </a:lnTo>
                  <a:lnTo>
                    <a:pt x="147062" y="161481"/>
                  </a:lnTo>
                  <a:lnTo>
                    <a:pt x="212692" y="166244"/>
                  </a:lnTo>
                  <a:lnTo>
                    <a:pt x="247319" y="159420"/>
                  </a:lnTo>
                  <a:lnTo>
                    <a:pt x="279576" y="120087"/>
                  </a:lnTo>
                  <a:lnTo>
                    <a:pt x="230912" y="87367"/>
                  </a:lnTo>
                  <a:lnTo>
                    <a:pt x="246786" y="65445"/>
                  </a:lnTo>
                  <a:cubicBezTo>
                    <a:pt x="246786" y="65445"/>
                    <a:pt x="304981" y="54683"/>
                    <a:pt x="304996" y="54481"/>
                  </a:cubicBezTo>
                  <a:cubicBezTo>
                    <a:pt x="304280" y="54430"/>
                    <a:pt x="311098" y="11279"/>
                    <a:pt x="310317" y="11220"/>
                  </a:cubicBezTo>
                  <a:cubicBezTo>
                    <a:pt x="310325" y="11148"/>
                    <a:pt x="351868" y="10554"/>
                    <a:pt x="351868" y="10554"/>
                  </a:cubicBezTo>
                  <a:lnTo>
                    <a:pt x="374642" y="38440"/>
                  </a:lnTo>
                  <a:lnTo>
                    <a:pt x="387752" y="43533"/>
                  </a:lnTo>
                  <a:lnTo>
                    <a:pt x="426492" y="0"/>
                  </a:lnTo>
                  <a:lnTo>
                    <a:pt x="505113" y="22398"/>
                  </a:lnTo>
                  <a:lnTo>
                    <a:pt x="528722" y="55995"/>
                  </a:lnTo>
                  <a:lnTo>
                    <a:pt x="647290" y="65319"/>
                  </a:lnTo>
                  <a:cubicBezTo>
                    <a:pt x="647290" y="65319"/>
                    <a:pt x="672623" y="91424"/>
                    <a:pt x="672835" y="92161"/>
                  </a:cubicBezTo>
                  <a:cubicBezTo>
                    <a:pt x="673749" y="92225"/>
                    <a:pt x="717142" y="52708"/>
                    <a:pt x="717142" y="52708"/>
                  </a:cubicBezTo>
                  <a:lnTo>
                    <a:pt x="754905" y="73393"/>
                  </a:lnTo>
                  <a:lnTo>
                    <a:pt x="753525" y="123065"/>
                  </a:lnTo>
                  <a:lnTo>
                    <a:pt x="849513" y="142777"/>
                  </a:lnTo>
                  <a:lnTo>
                    <a:pt x="881913" y="131325"/>
                  </a:lnTo>
                  <a:lnTo>
                    <a:pt x="896067" y="133929"/>
                  </a:lnTo>
                  <a:lnTo>
                    <a:pt x="943328" y="124336"/>
                  </a:lnTo>
                  <a:lnTo>
                    <a:pt x="978891" y="145524"/>
                  </a:lnTo>
                  <a:lnTo>
                    <a:pt x="972739" y="230206"/>
                  </a:lnTo>
                  <a:lnTo>
                    <a:pt x="1005850" y="301311"/>
                  </a:lnTo>
                  <a:lnTo>
                    <a:pt x="1073392" y="296884"/>
                  </a:lnTo>
                  <a:lnTo>
                    <a:pt x="1134925" y="355317"/>
                  </a:lnTo>
                  <a:cubicBezTo>
                    <a:pt x="1134925" y="355317"/>
                    <a:pt x="1191755" y="343458"/>
                    <a:pt x="1192482" y="343511"/>
                  </a:cubicBezTo>
                  <a:cubicBezTo>
                    <a:pt x="1193194" y="343563"/>
                    <a:pt x="1202554" y="353316"/>
                    <a:pt x="1202554" y="353316"/>
                  </a:cubicBezTo>
                  <a:lnTo>
                    <a:pt x="1209377" y="411466"/>
                  </a:lnTo>
                  <a:lnTo>
                    <a:pt x="1246656" y="445068"/>
                  </a:lnTo>
                  <a:lnTo>
                    <a:pt x="1161195" y="503361"/>
                  </a:lnTo>
                  <a:lnTo>
                    <a:pt x="1195036" y="597059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E11449A9-5F20-498A-8CE2-EC0FCB30A1ED}"/>
                </a:ext>
              </a:extLst>
            </p:cNvPr>
            <p:cNvSpPr/>
            <p:nvPr/>
          </p:nvSpPr>
          <p:spPr>
            <a:xfrm>
              <a:off x="8336926" y="1442307"/>
              <a:ext cx="1865699" cy="1136063"/>
            </a:xfrm>
            <a:custGeom>
              <a:avLst/>
              <a:gdLst>
                <a:gd name="connsiteX0" fmla="*/ 1768403 w 1865699"/>
                <a:gd name="connsiteY0" fmla="*/ 311159 h 1136063"/>
                <a:gd name="connsiteX1" fmla="*/ 1759969 w 1865699"/>
                <a:gd name="connsiteY1" fmla="*/ 241652 h 1136063"/>
                <a:gd name="connsiteX2" fmla="*/ 1705281 w 1865699"/>
                <a:gd name="connsiteY2" fmla="*/ 183260 h 1136063"/>
                <a:gd name="connsiteX3" fmla="*/ 1733566 w 1865699"/>
                <a:gd name="connsiteY3" fmla="*/ 148757 h 1136063"/>
                <a:gd name="connsiteX4" fmla="*/ 1847831 w 1865699"/>
                <a:gd name="connsiteY4" fmla="*/ 95982 h 1136063"/>
                <a:gd name="connsiteX5" fmla="*/ 1835105 w 1865699"/>
                <a:gd name="connsiteY5" fmla="*/ 27738 h 1136063"/>
                <a:gd name="connsiteX6" fmla="*/ 479521 w 1865699"/>
                <a:gd name="connsiteY6" fmla="*/ 9239 h 1136063"/>
                <a:gd name="connsiteX7" fmla="*/ 463417 w 1865699"/>
                <a:gd name="connsiteY7" fmla="*/ 4519 h 1136063"/>
                <a:gd name="connsiteX8" fmla="*/ 445076 w 1865699"/>
                <a:gd name="connsiteY8" fmla="*/ 687 h 1136063"/>
                <a:gd name="connsiteX9" fmla="*/ 440110 w 1865699"/>
                <a:gd name="connsiteY9" fmla="*/ 3030 h 1136063"/>
                <a:gd name="connsiteX10" fmla="*/ 437072 w 1865699"/>
                <a:gd name="connsiteY10" fmla="*/ 8591 h 1136063"/>
                <a:gd name="connsiteX11" fmla="*/ 426599 w 1865699"/>
                <a:gd name="connsiteY11" fmla="*/ 16112 h 1136063"/>
                <a:gd name="connsiteX12" fmla="*/ 416090 w 1865699"/>
                <a:gd name="connsiteY12" fmla="*/ 15877 h 1136063"/>
                <a:gd name="connsiteX13" fmla="*/ 408345 w 1865699"/>
                <a:gd name="connsiteY13" fmla="*/ 22019 h 1136063"/>
                <a:gd name="connsiteX14" fmla="*/ 389812 w 1865699"/>
                <a:gd name="connsiteY14" fmla="*/ 28104 h 1136063"/>
                <a:gd name="connsiteX15" fmla="*/ 387544 w 1865699"/>
                <a:gd name="connsiteY15" fmla="*/ 39436 h 1136063"/>
                <a:gd name="connsiteX16" fmla="*/ 381670 w 1865699"/>
                <a:gd name="connsiteY16" fmla="*/ 49663 h 1136063"/>
                <a:gd name="connsiteX17" fmla="*/ 370864 w 1865699"/>
                <a:gd name="connsiteY17" fmla="*/ 52567 h 1136063"/>
                <a:gd name="connsiteX18" fmla="*/ 362285 w 1865699"/>
                <a:gd name="connsiteY18" fmla="*/ 62070 h 1136063"/>
                <a:gd name="connsiteX19" fmla="*/ 346667 w 1865699"/>
                <a:gd name="connsiteY19" fmla="*/ 82427 h 1136063"/>
                <a:gd name="connsiteX20" fmla="*/ 336741 w 1865699"/>
                <a:gd name="connsiteY20" fmla="*/ 92357 h 1136063"/>
                <a:gd name="connsiteX21" fmla="*/ 333076 w 1865699"/>
                <a:gd name="connsiteY21" fmla="*/ 103861 h 1136063"/>
                <a:gd name="connsiteX22" fmla="*/ 318682 w 1865699"/>
                <a:gd name="connsiteY22" fmla="*/ 120958 h 1136063"/>
                <a:gd name="connsiteX23" fmla="*/ 305790 w 1865699"/>
                <a:gd name="connsiteY23" fmla="*/ 124622 h 1136063"/>
                <a:gd name="connsiteX24" fmla="*/ 279990 w 1865699"/>
                <a:gd name="connsiteY24" fmla="*/ 124724 h 1136063"/>
                <a:gd name="connsiteX25" fmla="*/ 264769 w 1865699"/>
                <a:gd name="connsiteY25" fmla="*/ 134137 h 1136063"/>
                <a:gd name="connsiteX26" fmla="*/ 260474 w 1865699"/>
                <a:gd name="connsiteY26" fmla="*/ 141579 h 1136063"/>
                <a:gd name="connsiteX27" fmla="*/ 249085 w 1865699"/>
                <a:gd name="connsiteY27" fmla="*/ 149951 h 1136063"/>
                <a:gd name="connsiteX28" fmla="*/ 240874 w 1865699"/>
                <a:gd name="connsiteY28" fmla="*/ 157973 h 1136063"/>
                <a:gd name="connsiteX29" fmla="*/ 230685 w 1865699"/>
                <a:gd name="connsiteY29" fmla="*/ 167814 h 1136063"/>
                <a:gd name="connsiteX30" fmla="*/ 214608 w 1865699"/>
                <a:gd name="connsiteY30" fmla="*/ 182692 h 1136063"/>
                <a:gd name="connsiteX31" fmla="*/ 206920 w 1865699"/>
                <a:gd name="connsiteY31" fmla="*/ 188900 h 1136063"/>
                <a:gd name="connsiteX32" fmla="*/ 200805 w 1865699"/>
                <a:gd name="connsiteY32" fmla="*/ 196147 h 1136063"/>
                <a:gd name="connsiteX33" fmla="*/ 196449 w 1865699"/>
                <a:gd name="connsiteY33" fmla="*/ 198201 h 1136063"/>
                <a:gd name="connsiteX34" fmla="*/ 193588 w 1865699"/>
                <a:gd name="connsiteY34" fmla="*/ 202266 h 1136063"/>
                <a:gd name="connsiteX35" fmla="*/ 189518 w 1865699"/>
                <a:gd name="connsiteY35" fmla="*/ 210254 h 1136063"/>
                <a:gd name="connsiteX36" fmla="*/ 186091 w 1865699"/>
                <a:gd name="connsiteY36" fmla="*/ 229396 h 1136063"/>
                <a:gd name="connsiteX37" fmla="*/ 178720 w 1865699"/>
                <a:gd name="connsiteY37" fmla="*/ 236687 h 1136063"/>
                <a:gd name="connsiteX38" fmla="*/ 167274 w 1865699"/>
                <a:gd name="connsiteY38" fmla="*/ 233952 h 1136063"/>
                <a:gd name="connsiteX39" fmla="*/ 172713 w 1865699"/>
                <a:gd name="connsiteY39" fmla="*/ 227905 h 1136063"/>
                <a:gd name="connsiteX40" fmla="*/ 174520 w 1865699"/>
                <a:gd name="connsiteY40" fmla="*/ 224741 h 1136063"/>
                <a:gd name="connsiteX41" fmla="*/ 177002 w 1865699"/>
                <a:gd name="connsiteY41" fmla="*/ 224068 h 1136063"/>
                <a:gd name="connsiteX42" fmla="*/ 172884 w 1865699"/>
                <a:gd name="connsiteY42" fmla="*/ 211935 h 1136063"/>
                <a:gd name="connsiteX43" fmla="*/ 162738 w 1865699"/>
                <a:gd name="connsiteY43" fmla="*/ 200424 h 1136063"/>
                <a:gd name="connsiteX44" fmla="*/ 124810 w 1865699"/>
                <a:gd name="connsiteY44" fmla="*/ 205558 h 1136063"/>
                <a:gd name="connsiteX45" fmla="*/ 117021 w 1865699"/>
                <a:gd name="connsiteY45" fmla="*/ 212288 h 1136063"/>
                <a:gd name="connsiteX46" fmla="*/ 105729 w 1865699"/>
                <a:gd name="connsiteY46" fmla="*/ 216534 h 1136063"/>
                <a:gd name="connsiteX47" fmla="*/ 98447 w 1865699"/>
                <a:gd name="connsiteY47" fmla="*/ 215345 h 1136063"/>
                <a:gd name="connsiteX48" fmla="*/ 86351 w 1865699"/>
                <a:gd name="connsiteY48" fmla="*/ 319380 h 1136063"/>
                <a:gd name="connsiteX49" fmla="*/ 109404 w 1865699"/>
                <a:gd name="connsiteY49" fmla="*/ 396845 h 1136063"/>
                <a:gd name="connsiteX50" fmla="*/ 145779 w 1865699"/>
                <a:gd name="connsiteY50" fmla="*/ 399485 h 1136063"/>
                <a:gd name="connsiteX51" fmla="*/ 157087 w 1865699"/>
                <a:gd name="connsiteY51" fmla="*/ 442982 h 1136063"/>
                <a:gd name="connsiteX52" fmla="*/ 184965 w 1865699"/>
                <a:gd name="connsiteY52" fmla="*/ 482008 h 1136063"/>
                <a:gd name="connsiteX53" fmla="*/ 209231 w 1865699"/>
                <a:gd name="connsiteY53" fmla="*/ 445049 h 1136063"/>
                <a:gd name="connsiteX54" fmla="*/ 260728 w 1865699"/>
                <a:gd name="connsiteY54" fmla="*/ 455890 h 1136063"/>
                <a:gd name="connsiteX55" fmla="*/ 271106 w 1865699"/>
                <a:gd name="connsiteY55" fmla="*/ 465194 h 1136063"/>
                <a:gd name="connsiteX56" fmla="*/ 213007 w 1865699"/>
                <a:gd name="connsiteY56" fmla="*/ 578709 h 1136063"/>
                <a:gd name="connsiteX57" fmla="*/ 145032 w 1865699"/>
                <a:gd name="connsiteY57" fmla="*/ 568122 h 1136063"/>
                <a:gd name="connsiteX58" fmla="*/ 122171 w 1865699"/>
                <a:gd name="connsiteY58" fmla="*/ 603011 h 1136063"/>
                <a:gd name="connsiteX59" fmla="*/ 136898 w 1865699"/>
                <a:gd name="connsiteY59" fmla="*/ 644052 h 1136063"/>
                <a:gd name="connsiteX60" fmla="*/ 84130 w 1865699"/>
                <a:gd name="connsiteY60" fmla="*/ 680453 h 1136063"/>
                <a:gd name="connsiteX61" fmla="*/ 53744 w 1865699"/>
                <a:gd name="connsiteY61" fmla="*/ 741099 h 1136063"/>
                <a:gd name="connsiteX62" fmla="*/ 0 w 1865699"/>
                <a:gd name="connsiteY62" fmla="*/ 760133 h 1136063"/>
                <a:gd name="connsiteX63" fmla="*/ 14154 w 1865699"/>
                <a:gd name="connsiteY63" fmla="*/ 762737 h 1136063"/>
                <a:gd name="connsiteX64" fmla="*/ 61412 w 1865699"/>
                <a:gd name="connsiteY64" fmla="*/ 753144 h 1136063"/>
                <a:gd name="connsiteX65" fmla="*/ 96976 w 1865699"/>
                <a:gd name="connsiteY65" fmla="*/ 774333 h 1136063"/>
                <a:gd name="connsiteX66" fmla="*/ 90825 w 1865699"/>
                <a:gd name="connsiteY66" fmla="*/ 859014 h 1136063"/>
                <a:gd name="connsiteX67" fmla="*/ 123934 w 1865699"/>
                <a:gd name="connsiteY67" fmla="*/ 930120 h 1136063"/>
                <a:gd name="connsiteX68" fmla="*/ 191476 w 1865699"/>
                <a:gd name="connsiteY68" fmla="*/ 925692 h 1136063"/>
                <a:gd name="connsiteX69" fmla="*/ 253011 w 1865699"/>
                <a:gd name="connsiteY69" fmla="*/ 984125 h 1136063"/>
                <a:gd name="connsiteX70" fmla="*/ 310566 w 1865699"/>
                <a:gd name="connsiteY70" fmla="*/ 972320 h 1136063"/>
                <a:gd name="connsiteX71" fmla="*/ 320635 w 1865699"/>
                <a:gd name="connsiteY71" fmla="*/ 982125 h 1136063"/>
                <a:gd name="connsiteX72" fmla="*/ 327458 w 1865699"/>
                <a:gd name="connsiteY72" fmla="*/ 1040274 h 1136063"/>
                <a:gd name="connsiteX73" fmla="*/ 364740 w 1865699"/>
                <a:gd name="connsiteY73" fmla="*/ 1073879 h 1136063"/>
                <a:gd name="connsiteX74" fmla="*/ 361317 w 1865699"/>
                <a:gd name="connsiteY74" fmla="*/ 1120960 h 1136063"/>
                <a:gd name="connsiteX75" fmla="*/ 413206 w 1865699"/>
                <a:gd name="connsiteY75" fmla="*/ 1132816 h 1136063"/>
                <a:gd name="connsiteX76" fmla="*/ 415261 w 1865699"/>
                <a:gd name="connsiteY76" fmla="*/ 1104560 h 1136063"/>
                <a:gd name="connsiteX77" fmla="*/ 436848 w 1865699"/>
                <a:gd name="connsiteY77" fmla="*/ 1098239 h 1136063"/>
                <a:gd name="connsiteX78" fmla="*/ 447413 w 1865699"/>
                <a:gd name="connsiteY78" fmla="*/ 1091379 h 1136063"/>
                <a:gd name="connsiteX79" fmla="*/ 506386 w 1865699"/>
                <a:gd name="connsiteY79" fmla="*/ 1134182 h 1136063"/>
                <a:gd name="connsiteX80" fmla="*/ 555026 w 1865699"/>
                <a:gd name="connsiteY80" fmla="*/ 1116606 h 1136063"/>
                <a:gd name="connsiteX81" fmla="*/ 641523 w 1865699"/>
                <a:gd name="connsiteY81" fmla="*/ 1131757 h 1136063"/>
                <a:gd name="connsiteX82" fmla="*/ 691093 w 1865699"/>
                <a:gd name="connsiteY82" fmla="*/ 1132138 h 1136063"/>
                <a:gd name="connsiteX83" fmla="*/ 693391 w 1865699"/>
                <a:gd name="connsiteY83" fmla="*/ 1067098 h 1136063"/>
                <a:gd name="connsiteX84" fmla="*/ 716769 w 1865699"/>
                <a:gd name="connsiteY84" fmla="*/ 1048677 h 1136063"/>
                <a:gd name="connsiteX85" fmla="*/ 779066 w 1865699"/>
                <a:gd name="connsiteY85" fmla="*/ 1056610 h 1136063"/>
                <a:gd name="connsiteX86" fmla="*/ 826312 w 1865699"/>
                <a:gd name="connsiteY86" fmla="*/ 1017377 h 1136063"/>
                <a:gd name="connsiteX87" fmla="*/ 849094 w 1865699"/>
                <a:gd name="connsiteY87" fmla="*/ 994247 h 1136063"/>
                <a:gd name="connsiteX88" fmla="*/ 921839 w 1865699"/>
                <a:gd name="connsiteY88" fmla="*/ 992697 h 1136063"/>
                <a:gd name="connsiteX89" fmla="*/ 943605 w 1865699"/>
                <a:gd name="connsiteY89" fmla="*/ 973632 h 1136063"/>
                <a:gd name="connsiteX90" fmla="*/ 962916 w 1865699"/>
                <a:gd name="connsiteY90" fmla="*/ 940454 h 1136063"/>
                <a:gd name="connsiteX91" fmla="*/ 1019301 w 1865699"/>
                <a:gd name="connsiteY91" fmla="*/ 968345 h 1136063"/>
                <a:gd name="connsiteX92" fmla="*/ 1103681 w 1865699"/>
                <a:gd name="connsiteY92" fmla="*/ 887894 h 1136063"/>
                <a:gd name="connsiteX93" fmla="*/ 1156964 w 1865699"/>
                <a:gd name="connsiteY93" fmla="*/ 890511 h 1136063"/>
                <a:gd name="connsiteX94" fmla="*/ 1234204 w 1865699"/>
                <a:gd name="connsiteY94" fmla="*/ 847598 h 1136063"/>
                <a:gd name="connsiteX95" fmla="*/ 1291275 w 1865699"/>
                <a:gd name="connsiteY95" fmla="*/ 831820 h 1136063"/>
                <a:gd name="connsiteX96" fmla="*/ 1291278 w 1865699"/>
                <a:gd name="connsiteY96" fmla="*/ 831756 h 1136063"/>
                <a:gd name="connsiteX97" fmla="*/ 1296263 w 1865699"/>
                <a:gd name="connsiteY97" fmla="*/ 828303 h 1136063"/>
                <a:gd name="connsiteX98" fmla="*/ 1326639 w 1865699"/>
                <a:gd name="connsiteY98" fmla="*/ 808421 h 1136063"/>
                <a:gd name="connsiteX99" fmla="*/ 1400687 w 1865699"/>
                <a:gd name="connsiteY99" fmla="*/ 846672 h 1136063"/>
                <a:gd name="connsiteX100" fmla="*/ 1425345 w 1865699"/>
                <a:gd name="connsiteY100" fmla="*/ 847741 h 1136063"/>
                <a:gd name="connsiteX101" fmla="*/ 1442747 w 1865699"/>
                <a:gd name="connsiteY101" fmla="*/ 814617 h 1136063"/>
                <a:gd name="connsiteX102" fmla="*/ 1545735 w 1865699"/>
                <a:gd name="connsiteY102" fmla="*/ 775016 h 1136063"/>
                <a:gd name="connsiteX103" fmla="*/ 1664604 w 1865699"/>
                <a:gd name="connsiteY103" fmla="*/ 659070 h 1136063"/>
                <a:gd name="connsiteX104" fmla="*/ 1693288 w 1865699"/>
                <a:gd name="connsiteY104" fmla="*/ 656226 h 1136063"/>
                <a:gd name="connsiteX105" fmla="*/ 1711860 w 1865699"/>
                <a:gd name="connsiteY105" fmla="*/ 633048 h 1136063"/>
                <a:gd name="connsiteX106" fmla="*/ 1820696 w 1865699"/>
                <a:gd name="connsiteY106" fmla="*/ 570813 h 1136063"/>
                <a:gd name="connsiteX107" fmla="*/ 1865699 w 1865699"/>
                <a:gd name="connsiteY107" fmla="*/ 451215 h 1136063"/>
                <a:gd name="connsiteX108" fmla="*/ 1768404 w 1865699"/>
                <a:gd name="connsiteY108" fmla="*/ 311159 h 1136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865699" h="1136063">
                  <a:moveTo>
                    <a:pt x="1768403" y="311159"/>
                  </a:moveTo>
                  <a:cubicBezTo>
                    <a:pt x="1767366" y="284663"/>
                    <a:pt x="1759969" y="241652"/>
                    <a:pt x="1759969" y="241652"/>
                  </a:cubicBezTo>
                  <a:cubicBezTo>
                    <a:pt x="1759972" y="241647"/>
                    <a:pt x="1703323" y="200270"/>
                    <a:pt x="1705281" y="183260"/>
                  </a:cubicBezTo>
                  <a:cubicBezTo>
                    <a:pt x="1707298" y="166241"/>
                    <a:pt x="1716312" y="153619"/>
                    <a:pt x="1733566" y="148757"/>
                  </a:cubicBezTo>
                  <a:cubicBezTo>
                    <a:pt x="1750888" y="143904"/>
                    <a:pt x="1841634" y="114397"/>
                    <a:pt x="1847831" y="95982"/>
                  </a:cubicBezTo>
                  <a:cubicBezTo>
                    <a:pt x="1854106" y="77564"/>
                    <a:pt x="1859535" y="79741"/>
                    <a:pt x="1835105" y="27738"/>
                  </a:cubicBezTo>
                  <a:cubicBezTo>
                    <a:pt x="1835107" y="27738"/>
                    <a:pt x="1255480" y="200045"/>
                    <a:pt x="479521" y="9239"/>
                  </a:cubicBezTo>
                  <a:cubicBezTo>
                    <a:pt x="474154" y="7924"/>
                    <a:pt x="468792" y="5632"/>
                    <a:pt x="463417" y="4519"/>
                  </a:cubicBezTo>
                  <a:cubicBezTo>
                    <a:pt x="457267" y="3278"/>
                    <a:pt x="451206" y="2452"/>
                    <a:pt x="445076" y="687"/>
                  </a:cubicBezTo>
                  <a:cubicBezTo>
                    <a:pt x="441672" y="-346"/>
                    <a:pt x="441764" y="-664"/>
                    <a:pt x="440110" y="3030"/>
                  </a:cubicBezTo>
                  <a:cubicBezTo>
                    <a:pt x="439245" y="5003"/>
                    <a:pt x="438257" y="6701"/>
                    <a:pt x="437072" y="8591"/>
                  </a:cubicBezTo>
                  <a:cubicBezTo>
                    <a:pt x="434482" y="12672"/>
                    <a:pt x="431490" y="14889"/>
                    <a:pt x="426599" y="16112"/>
                  </a:cubicBezTo>
                  <a:cubicBezTo>
                    <a:pt x="423123" y="16979"/>
                    <a:pt x="419550" y="15337"/>
                    <a:pt x="416090" y="15877"/>
                  </a:cubicBezTo>
                  <a:cubicBezTo>
                    <a:pt x="412903" y="16368"/>
                    <a:pt x="410856" y="20098"/>
                    <a:pt x="408345" y="22019"/>
                  </a:cubicBezTo>
                  <a:cubicBezTo>
                    <a:pt x="402054" y="27086"/>
                    <a:pt x="394644" y="18657"/>
                    <a:pt x="389812" y="28104"/>
                  </a:cubicBezTo>
                  <a:cubicBezTo>
                    <a:pt x="388207" y="31199"/>
                    <a:pt x="388524" y="35896"/>
                    <a:pt x="387544" y="39436"/>
                  </a:cubicBezTo>
                  <a:cubicBezTo>
                    <a:pt x="386241" y="43821"/>
                    <a:pt x="385532" y="47123"/>
                    <a:pt x="381670" y="49663"/>
                  </a:cubicBezTo>
                  <a:cubicBezTo>
                    <a:pt x="378015" y="52091"/>
                    <a:pt x="374596" y="51060"/>
                    <a:pt x="370864" y="52567"/>
                  </a:cubicBezTo>
                  <a:cubicBezTo>
                    <a:pt x="367086" y="53997"/>
                    <a:pt x="364440" y="58737"/>
                    <a:pt x="362285" y="62070"/>
                  </a:cubicBezTo>
                  <a:cubicBezTo>
                    <a:pt x="357619" y="69291"/>
                    <a:pt x="352597" y="76021"/>
                    <a:pt x="346667" y="82427"/>
                  </a:cubicBezTo>
                  <a:cubicBezTo>
                    <a:pt x="343526" y="85880"/>
                    <a:pt x="339505" y="88743"/>
                    <a:pt x="336741" y="92357"/>
                  </a:cubicBezTo>
                  <a:cubicBezTo>
                    <a:pt x="334118" y="95839"/>
                    <a:pt x="333572" y="99686"/>
                    <a:pt x="333076" y="103861"/>
                  </a:cubicBezTo>
                  <a:cubicBezTo>
                    <a:pt x="331796" y="113359"/>
                    <a:pt x="328013" y="118216"/>
                    <a:pt x="318682" y="120958"/>
                  </a:cubicBezTo>
                  <a:cubicBezTo>
                    <a:pt x="314377" y="122222"/>
                    <a:pt x="310338" y="124425"/>
                    <a:pt x="305790" y="124622"/>
                  </a:cubicBezTo>
                  <a:cubicBezTo>
                    <a:pt x="297200" y="125054"/>
                    <a:pt x="288685" y="124570"/>
                    <a:pt x="279990" y="124724"/>
                  </a:cubicBezTo>
                  <a:cubicBezTo>
                    <a:pt x="275191" y="124770"/>
                    <a:pt x="267996" y="130487"/>
                    <a:pt x="264769" y="134137"/>
                  </a:cubicBezTo>
                  <a:cubicBezTo>
                    <a:pt x="262837" y="136355"/>
                    <a:pt x="262166" y="139271"/>
                    <a:pt x="260474" y="141579"/>
                  </a:cubicBezTo>
                  <a:cubicBezTo>
                    <a:pt x="257853" y="145142"/>
                    <a:pt x="252614" y="147583"/>
                    <a:pt x="249085" y="149951"/>
                  </a:cubicBezTo>
                  <a:cubicBezTo>
                    <a:pt x="245773" y="152087"/>
                    <a:pt x="243518" y="155080"/>
                    <a:pt x="240874" y="157973"/>
                  </a:cubicBezTo>
                  <a:cubicBezTo>
                    <a:pt x="237797" y="161429"/>
                    <a:pt x="234083" y="164581"/>
                    <a:pt x="230685" y="167814"/>
                  </a:cubicBezTo>
                  <a:cubicBezTo>
                    <a:pt x="225315" y="172956"/>
                    <a:pt x="220398" y="178108"/>
                    <a:pt x="214608" y="182692"/>
                  </a:cubicBezTo>
                  <a:cubicBezTo>
                    <a:pt x="212090" y="184743"/>
                    <a:pt x="209569" y="186795"/>
                    <a:pt x="206920" y="188900"/>
                  </a:cubicBezTo>
                  <a:cubicBezTo>
                    <a:pt x="204135" y="191074"/>
                    <a:pt x="203206" y="193898"/>
                    <a:pt x="200805" y="196147"/>
                  </a:cubicBezTo>
                  <a:cubicBezTo>
                    <a:pt x="199531" y="197436"/>
                    <a:pt x="197834" y="197252"/>
                    <a:pt x="196449" y="198201"/>
                  </a:cubicBezTo>
                  <a:cubicBezTo>
                    <a:pt x="195195" y="199096"/>
                    <a:pt x="194468" y="200948"/>
                    <a:pt x="193588" y="202266"/>
                  </a:cubicBezTo>
                  <a:cubicBezTo>
                    <a:pt x="191944" y="204906"/>
                    <a:pt x="190657" y="207315"/>
                    <a:pt x="189518" y="210254"/>
                  </a:cubicBezTo>
                  <a:cubicBezTo>
                    <a:pt x="187217" y="216593"/>
                    <a:pt x="187862" y="223086"/>
                    <a:pt x="186091" y="229396"/>
                  </a:cubicBezTo>
                  <a:cubicBezTo>
                    <a:pt x="185011" y="233395"/>
                    <a:pt x="182451" y="235185"/>
                    <a:pt x="178720" y="236687"/>
                  </a:cubicBezTo>
                  <a:cubicBezTo>
                    <a:pt x="175400" y="238019"/>
                    <a:pt x="169052" y="238477"/>
                    <a:pt x="167274" y="233952"/>
                  </a:cubicBezTo>
                  <a:cubicBezTo>
                    <a:pt x="165531" y="229946"/>
                    <a:pt x="170816" y="229609"/>
                    <a:pt x="172713" y="227905"/>
                  </a:cubicBezTo>
                  <a:cubicBezTo>
                    <a:pt x="173634" y="227112"/>
                    <a:pt x="173549" y="225465"/>
                    <a:pt x="174520" y="224741"/>
                  </a:cubicBezTo>
                  <a:cubicBezTo>
                    <a:pt x="175019" y="224319"/>
                    <a:pt x="176856" y="224249"/>
                    <a:pt x="177002" y="224068"/>
                  </a:cubicBezTo>
                  <a:cubicBezTo>
                    <a:pt x="178794" y="222029"/>
                    <a:pt x="173690" y="214434"/>
                    <a:pt x="172884" y="211935"/>
                  </a:cubicBezTo>
                  <a:cubicBezTo>
                    <a:pt x="171144" y="206944"/>
                    <a:pt x="167005" y="203299"/>
                    <a:pt x="162738" y="200424"/>
                  </a:cubicBezTo>
                  <a:cubicBezTo>
                    <a:pt x="151338" y="192627"/>
                    <a:pt x="135290" y="198892"/>
                    <a:pt x="124810" y="205558"/>
                  </a:cubicBezTo>
                  <a:cubicBezTo>
                    <a:pt x="121843" y="207446"/>
                    <a:pt x="120044" y="210472"/>
                    <a:pt x="117021" y="212288"/>
                  </a:cubicBezTo>
                  <a:cubicBezTo>
                    <a:pt x="113863" y="214163"/>
                    <a:pt x="109445" y="216010"/>
                    <a:pt x="105729" y="216534"/>
                  </a:cubicBezTo>
                  <a:cubicBezTo>
                    <a:pt x="102811" y="216911"/>
                    <a:pt x="100541" y="216353"/>
                    <a:pt x="98447" y="215345"/>
                  </a:cubicBezTo>
                  <a:lnTo>
                    <a:pt x="86351" y="319380"/>
                  </a:lnTo>
                  <a:cubicBezTo>
                    <a:pt x="86351" y="319380"/>
                    <a:pt x="108677" y="396794"/>
                    <a:pt x="109404" y="396845"/>
                  </a:cubicBezTo>
                  <a:cubicBezTo>
                    <a:pt x="110126" y="396894"/>
                    <a:pt x="145779" y="399485"/>
                    <a:pt x="145779" y="399485"/>
                  </a:cubicBezTo>
                  <a:lnTo>
                    <a:pt x="157087" y="442982"/>
                  </a:lnTo>
                  <a:lnTo>
                    <a:pt x="184965" y="482008"/>
                  </a:lnTo>
                  <a:lnTo>
                    <a:pt x="209231" y="445049"/>
                  </a:lnTo>
                  <a:lnTo>
                    <a:pt x="260728" y="455890"/>
                  </a:lnTo>
                  <a:lnTo>
                    <a:pt x="271106" y="465194"/>
                  </a:lnTo>
                  <a:lnTo>
                    <a:pt x="213007" y="578709"/>
                  </a:lnTo>
                  <a:lnTo>
                    <a:pt x="145032" y="568122"/>
                  </a:lnTo>
                  <a:lnTo>
                    <a:pt x="122171" y="603011"/>
                  </a:lnTo>
                  <a:lnTo>
                    <a:pt x="136898" y="644052"/>
                  </a:lnTo>
                  <a:lnTo>
                    <a:pt x="84130" y="680453"/>
                  </a:lnTo>
                  <a:lnTo>
                    <a:pt x="53744" y="741099"/>
                  </a:lnTo>
                  <a:lnTo>
                    <a:pt x="0" y="760133"/>
                  </a:lnTo>
                  <a:lnTo>
                    <a:pt x="14154" y="762737"/>
                  </a:lnTo>
                  <a:lnTo>
                    <a:pt x="61412" y="753144"/>
                  </a:lnTo>
                  <a:lnTo>
                    <a:pt x="96976" y="774333"/>
                  </a:lnTo>
                  <a:lnTo>
                    <a:pt x="90825" y="859014"/>
                  </a:lnTo>
                  <a:lnTo>
                    <a:pt x="123934" y="930120"/>
                  </a:lnTo>
                  <a:lnTo>
                    <a:pt x="191476" y="925692"/>
                  </a:lnTo>
                  <a:lnTo>
                    <a:pt x="253011" y="984125"/>
                  </a:lnTo>
                  <a:cubicBezTo>
                    <a:pt x="253011" y="984125"/>
                    <a:pt x="309839" y="972268"/>
                    <a:pt x="310566" y="972320"/>
                  </a:cubicBezTo>
                  <a:cubicBezTo>
                    <a:pt x="311275" y="972371"/>
                    <a:pt x="320635" y="982125"/>
                    <a:pt x="320635" y="982125"/>
                  </a:cubicBezTo>
                  <a:lnTo>
                    <a:pt x="327458" y="1040274"/>
                  </a:lnTo>
                  <a:lnTo>
                    <a:pt x="364740" y="1073879"/>
                  </a:lnTo>
                  <a:lnTo>
                    <a:pt x="361317" y="1120960"/>
                  </a:lnTo>
                  <a:cubicBezTo>
                    <a:pt x="361317" y="1120960"/>
                    <a:pt x="411900" y="1144483"/>
                    <a:pt x="413206" y="1132816"/>
                  </a:cubicBezTo>
                  <a:cubicBezTo>
                    <a:pt x="414585" y="1121144"/>
                    <a:pt x="408609" y="1108482"/>
                    <a:pt x="415261" y="1104560"/>
                  </a:cubicBezTo>
                  <a:cubicBezTo>
                    <a:pt x="421939" y="1100575"/>
                    <a:pt x="432138" y="1102304"/>
                    <a:pt x="436848" y="1098239"/>
                  </a:cubicBezTo>
                  <a:cubicBezTo>
                    <a:pt x="441542" y="1094174"/>
                    <a:pt x="447413" y="1091379"/>
                    <a:pt x="447413" y="1091379"/>
                  </a:cubicBezTo>
                  <a:lnTo>
                    <a:pt x="506386" y="1134182"/>
                  </a:lnTo>
                  <a:cubicBezTo>
                    <a:pt x="506386" y="1134182"/>
                    <a:pt x="542137" y="1111996"/>
                    <a:pt x="555026" y="1116606"/>
                  </a:cubicBezTo>
                  <a:cubicBezTo>
                    <a:pt x="567977" y="1121236"/>
                    <a:pt x="635040" y="1133267"/>
                    <a:pt x="641523" y="1131757"/>
                  </a:cubicBezTo>
                  <a:cubicBezTo>
                    <a:pt x="648024" y="1130263"/>
                    <a:pt x="691093" y="1132138"/>
                    <a:pt x="691093" y="1132138"/>
                  </a:cubicBezTo>
                  <a:cubicBezTo>
                    <a:pt x="691095" y="1132133"/>
                    <a:pt x="683714" y="1075462"/>
                    <a:pt x="693391" y="1067098"/>
                  </a:cubicBezTo>
                  <a:cubicBezTo>
                    <a:pt x="703079" y="1058725"/>
                    <a:pt x="716040" y="1048624"/>
                    <a:pt x="716769" y="1048677"/>
                  </a:cubicBezTo>
                  <a:cubicBezTo>
                    <a:pt x="717545" y="1048734"/>
                    <a:pt x="779066" y="1056610"/>
                    <a:pt x="779066" y="1056610"/>
                  </a:cubicBezTo>
                  <a:cubicBezTo>
                    <a:pt x="779069" y="1056607"/>
                    <a:pt x="814188" y="1032206"/>
                    <a:pt x="826312" y="1017377"/>
                  </a:cubicBezTo>
                  <a:cubicBezTo>
                    <a:pt x="838436" y="1002558"/>
                    <a:pt x="841904" y="994713"/>
                    <a:pt x="849094" y="994247"/>
                  </a:cubicBezTo>
                  <a:cubicBezTo>
                    <a:pt x="856237" y="993779"/>
                    <a:pt x="913306" y="998645"/>
                    <a:pt x="921839" y="992697"/>
                  </a:cubicBezTo>
                  <a:cubicBezTo>
                    <a:pt x="930362" y="986673"/>
                    <a:pt x="944616" y="986985"/>
                    <a:pt x="943605" y="973632"/>
                  </a:cubicBezTo>
                  <a:cubicBezTo>
                    <a:pt x="942599" y="960343"/>
                    <a:pt x="943996" y="941056"/>
                    <a:pt x="962916" y="940454"/>
                  </a:cubicBezTo>
                  <a:cubicBezTo>
                    <a:pt x="981851" y="939856"/>
                    <a:pt x="1019301" y="968345"/>
                    <a:pt x="1019301" y="968345"/>
                  </a:cubicBezTo>
                  <a:cubicBezTo>
                    <a:pt x="1019301" y="968345"/>
                    <a:pt x="1102243" y="887792"/>
                    <a:pt x="1103681" y="887894"/>
                  </a:cubicBezTo>
                  <a:cubicBezTo>
                    <a:pt x="1105138" y="887999"/>
                    <a:pt x="1156964" y="890511"/>
                    <a:pt x="1156964" y="890511"/>
                  </a:cubicBezTo>
                  <a:cubicBezTo>
                    <a:pt x="1156970" y="890511"/>
                    <a:pt x="1199636" y="857318"/>
                    <a:pt x="1234204" y="847598"/>
                  </a:cubicBezTo>
                  <a:cubicBezTo>
                    <a:pt x="1261818" y="839804"/>
                    <a:pt x="1281941" y="836143"/>
                    <a:pt x="1291275" y="831820"/>
                  </a:cubicBezTo>
                  <a:cubicBezTo>
                    <a:pt x="1291278" y="831756"/>
                    <a:pt x="1291278" y="831756"/>
                    <a:pt x="1291278" y="831756"/>
                  </a:cubicBezTo>
                  <a:cubicBezTo>
                    <a:pt x="1293653" y="830676"/>
                    <a:pt x="1295301" y="829548"/>
                    <a:pt x="1296263" y="828303"/>
                  </a:cubicBezTo>
                  <a:cubicBezTo>
                    <a:pt x="1300860" y="822002"/>
                    <a:pt x="1320460" y="805741"/>
                    <a:pt x="1326639" y="808421"/>
                  </a:cubicBezTo>
                  <a:cubicBezTo>
                    <a:pt x="1332833" y="811046"/>
                    <a:pt x="1400687" y="846672"/>
                    <a:pt x="1400687" y="846672"/>
                  </a:cubicBezTo>
                  <a:cubicBezTo>
                    <a:pt x="1400687" y="846669"/>
                    <a:pt x="1426338" y="847541"/>
                    <a:pt x="1425345" y="847741"/>
                  </a:cubicBezTo>
                  <a:cubicBezTo>
                    <a:pt x="1424406" y="847859"/>
                    <a:pt x="1431094" y="819429"/>
                    <a:pt x="1442747" y="814617"/>
                  </a:cubicBezTo>
                  <a:cubicBezTo>
                    <a:pt x="1454403" y="809872"/>
                    <a:pt x="1532031" y="788024"/>
                    <a:pt x="1545735" y="775016"/>
                  </a:cubicBezTo>
                  <a:cubicBezTo>
                    <a:pt x="1559436" y="762008"/>
                    <a:pt x="1664604" y="659070"/>
                    <a:pt x="1664604" y="659070"/>
                  </a:cubicBezTo>
                  <a:lnTo>
                    <a:pt x="1693288" y="656226"/>
                  </a:lnTo>
                  <a:cubicBezTo>
                    <a:pt x="1693288" y="656226"/>
                    <a:pt x="1711115" y="633459"/>
                    <a:pt x="1711860" y="633048"/>
                  </a:cubicBezTo>
                  <a:cubicBezTo>
                    <a:pt x="1712684" y="632649"/>
                    <a:pt x="1820696" y="570813"/>
                    <a:pt x="1820696" y="570813"/>
                  </a:cubicBezTo>
                  <a:lnTo>
                    <a:pt x="1865699" y="451215"/>
                  </a:lnTo>
                  <a:cubicBezTo>
                    <a:pt x="1865699" y="451215"/>
                    <a:pt x="1769440" y="337730"/>
                    <a:pt x="1768404" y="311159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8A060D43-107C-4EBA-92AD-F1A2DF899653}"/>
                </a:ext>
              </a:extLst>
            </p:cNvPr>
            <p:cNvSpPr/>
            <p:nvPr/>
          </p:nvSpPr>
          <p:spPr>
            <a:xfrm>
              <a:off x="9628196" y="1437038"/>
              <a:ext cx="1200654" cy="1805256"/>
            </a:xfrm>
            <a:custGeom>
              <a:avLst/>
              <a:gdLst>
                <a:gd name="connsiteX0" fmla="*/ 1200655 w 1200654"/>
                <a:gd name="connsiteY0" fmla="*/ 1233384 h 1805256"/>
                <a:gd name="connsiteX1" fmla="*/ 1178420 w 1200654"/>
                <a:gd name="connsiteY1" fmla="*/ 1435298 h 1805256"/>
                <a:gd name="connsiteX2" fmla="*/ 980003 w 1200654"/>
                <a:gd name="connsiteY2" fmla="*/ 1516482 h 1805256"/>
                <a:gd name="connsiteX3" fmla="*/ 838323 w 1200654"/>
                <a:gd name="connsiteY3" fmla="*/ 1758163 h 1805256"/>
                <a:gd name="connsiteX4" fmla="*/ 843918 w 1200654"/>
                <a:gd name="connsiteY4" fmla="*/ 1805256 h 1805256"/>
                <a:gd name="connsiteX5" fmla="*/ 829588 w 1200654"/>
                <a:gd name="connsiteY5" fmla="*/ 1795009 h 1805256"/>
                <a:gd name="connsiteX6" fmla="*/ 806402 w 1200654"/>
                <a:gd name="connsiteY6" fmla="*/ 1790103 h 1805256"/>
                <a:gd name="connsiteX7" fmla="*/ 802056 w 1200654"/>
                <a:gd name="connsiteY7" fmla="*/ 1785708 h 1805256"/>
                <a:gd name="connsiteX8" fmla="*/ 781183 w 1200654"/>
                <a:gd name="connsiteY8" fmla="*/ 1772557 h 1805256"/>
                <a:gd name="connsiteX9" fmla="*/ 760574 w 1200654"/>
                <a:gd name="connsiteY9" fmla="*/ 1785526 h 1805256"/>
                <a:gd name="connsiteX10" fmla="*/ 744979 w 1200654"/>
                <a:gd name="connsiteY10" fmla="*/ 1753761 h 1805256"/>
                <a:gd name="connsiteX11" fmla="*/ 670190 w 1200654"/>
                <a:gd name="connsiteY11" fmla="*/ 1719406 h 1805256"/>
                <a:gd name="connsiteX12" fmla="*/ 600063 w 1200654"/>
                <a:gd name="connsiteY12" fmla="*/ 1711630 h 1805256"/>
                <a:gd name="connsiteX13" fmla="*/ 571269 w 1200654"/>
                <a:gd name="connsiteY13" fmla="*/ 1715912 h 1805256"/>
                <a:gd name="connsiteX14" fmla="*/ 529547 w 1200654"/>
                <a:gd name="connsiteY14" fmla="*/ 1692503 h 1805256"/>
                <a:gd name="connsiteX15" fmla="*/ 507197 w 1200654"/>
                <a:gd name="connsiteY15" fmla="*/ 1703173 h 1805256"/>
                <a:gd name="connsiteX16" fmla="*/ 506913 w 1200654"/>
                <a:gd name="connsiteY16" fmla="*/ 1676403 h 1805256"/>
                <a:gd name="connsiteX17" fmla="*/ 486238 w 1200654"/>
                <a:gd name="connsiteY17" fmla="*/ 1650382 h 1805256"/>
                <a:gd name="connsiteX18" fmla="*/ 481009 w 1200654"/>
                <a:gd name="connsiteY18" fmla="*/ 1600242 h 1805256"/>
                <a:gd name="connsiteX19" fmla="*/ 421376 w 1200654"/>
                <a:gd name="connsiteY19" fmla="*/ 1532866 h 1805256"/>
                <a:gd name="connsiteX20" fmla="*/ 451936 w 1200654"/>
                <a:gd name="connsiteY20" fmla="*/ 1470788 h 1805256"/>
                <a:gd name="connsiteX21" fmla="*/ 446699 w 1200654"/>
                <a:gd name="connsiteY21" fmla="*/ 1424073 h 1805256"/>
                <a:gd name="connsiteX22" fmla="*/ 432241 w 1200654"/>
                <a:gd name="connsiteY22" fmla="*/ 1383313 h 1805256"/>
                <a:gd name="connsiteX23" fmla="*/ 397445 w 1200654"/>
                <a:gd name="connsiteY23" fmla="*/ 1393282 h 1805256"/>
                <a:gd name="connsiteX24" fmla="*/ 380962 w 1200654"/>
                <a:gd name="connsiteY24" fmla="*/ 1400173 h 1805256"/>
                <a:gd name="connsiteX25" fmla="*/ 347947 w 1200654"/>
                <a:gd name="connsiteY25" fmla="*/ 1381865 h 1805256"/>
                <a:gd name="connsiteX26" fmla="*/ 342114 w 1200654"/>
                <a:gd name="connsiteY26" fmla="*/ 1361063 h 1805256"/>
                <a:gd name="connsiteX27" fmla="*/ 371561 w 1200654"/>
                <a:gd name="connsiteY27" fmla="*/ 1330329 h 1805256"/>
                <a:gd name="connsiteX28" fmla="*/ 363816 w 1200654"/>
                <a:gd name="connsiteY28" fmla="*/ 1312082 h 1805256"/>
                <a:gd name="connsiteX29" fmla="*/ 318851 w 1200654"/>
                <a:gd name="connsiteY29" fmla="*/ 1316185 h 1805256"/>
                <a:gd name="connsiteX30" fmla="*/ 295214 w 1200654"/>
                <a:gd name="connsiteY30" fmla="*/ 1330902 h 1805256"/>
                <a:gd name="connsiteX31" fmla="*/ 255374 w 1200654"/>
                <a:gd name="connsiteY31" fmla="*/ 1328991 h 1805256"/>
                <a:gd name="connsiteX32" fmla="*/ 219577 w 1200654"/>
                <a:gd name="connsiteY32" fmla="*/ 1267572 h 1805256"/>
                <a:gd name="connsiteX33" fmla="*/ 205495 w 1200654"/>
                <a:gd name="connsiteY33" fmla="*/ 1235123 h 1805256"/>
                <a:gd name="connsiteX34" fmla="*/ 165744 w 1200654"/>
                <a:gd name="connsiteY34" fmla="*/ 1221921 h 1805256"/>
                <a:gd name="connsiteX35" fmla="*/ 168224 w 1200654"/>
                <a:gd name="connsiteY35" fmla="*/ 1187784 h 1805256"/>
                <a:gd name="connsiteX36" fmla="*/ 100518 w 1200654"/>
                <a:gd name="connsiteY36" fmla="*/ 1119365 h 1805256"/>
                <a:gd name="connsiteX37" fmla="*/ 65988 w 1200654"/>
                <a:gd name="connsiteY37" fmla="*/ 1094769 h 1805256"/>
                <a:gd name="connsiteX38" fmla="*/ 59482 w 1200654"/>
                <a:gd name="connsiteY38" fmla="*/ 1069253 h 1805256"/>
                <a:gd name="connsiteX39" fmla="*/ 43680 w 1200654"/>
                <a:gd name="connsiteY39" fmla="*/ 1013416 h 1805256"/>
                <a:gd name="connsiteX40" fmla="*/ 2918 w 1200654"/>
                <a:gd name="connsiteY40" fmla="*/ 949905 h 1805256"/>
                <a:gd name="connsiteX41" fmla="*/ 20737 w 1200654"/>
                <a:gd name="connsiteY41" fmla="*/ 893815 h 1805256"/>
                <a:gd name="connsiteX42" fmla="*/ 0 w 1200654"/>
                <a:gd name="connsiteY42" fmla="*/ 837088 h 1805256"/>
                <a:gd name="connsiteX43" fmla="*/ 5 w 1200654"/>
                <a:gd name="connsiteY43" fmla="*/ 837024 h 1805256"/>
                <a:gd name="connsiteX44" fmla="*/ 4988 w 1200654"/>
                <a:gd name="connsiteY44" fmla="*/ 833570 h 1805256"/>
                <a:gd name="connsiteX45" fmla="*/ 35367 w 1200654"/>
                <a:gd name="connsiteY45" fmla="*/ 813687 h 1805256"/>
                <a:gd name="connsiteX46" fmla="*/ 109412 w 1200654"/>
                <a:gd name="connsiteY46" fmla="*/ 851940 h 1805256"/>
                <a:gd name="connsiteX47" fmla="*/ 134073 w 1200654"/>
                <a:gd name="connsiteY47" fmla="*/ 853006 h 1805256"/>
                <a:gd name="connsiteX48" fmla="*/ 151475 w 1200654"/>
                <a:gd name="connsiteY48" fmla="*/ 819882 h 1805256"/>
                <a:gd name="connsiteX49" fmla="*/ 254460 w 1200654"/>
                <a:gd name="connsiteY49" fmla="*/ 780281 h 1805256"/>
                <a:gd name="connsiteX50" fmla="*/ 373329 w 1200654"/>
                <a:gd name="connsiteY50" fmla="*/ 664338 h 1805256"/>
                <a:gd name="connsiteX51" fmla="*/ 402013 w 1200654"/>
                <a:gd name="connsiteY51" fmla="*/ 661494 h 1805256"/>
                <a:gd name="connsiteX52" fmla="*/ 420585 w 1200654"/>
                <a:gd name="connsiteY52" fmla="*/ 638313 h 1805256"/>
                <a:gd name="connsiteX53" fmla="*/ 529423 w 1200654"/>
                <a:gd name="connsiteY53" fmla="*/ 576081 h 1805256"/>
                <a:gd name="connsiteX54" fmla="*/ 574424 w 1200654"/>
                <a:gd name="connsiteY54" fmla="*/ 456482 h 1805256"/>
                <a:gd name="connsiteX55" fmla="*/ 477126 w 1200654"/>
                <a:gd name="connsiteY55" fmla="*/ 316427 h 1805256"/>
                <a:gd name="connsiteX56" fmla="*/ 468698 w 1200654"/>
                <a:gd name="connsiteY56" fmla="*/ 246920 h 1805256"/>
                <a:gd name="connsiteX57" fmla="*/ 414007 w 1200654"/>
                <a:gd name="connsiteY57" fmla="*/ 188528 h 1805256"/>
                <a:gd name="connsiteX58" fmla="*/ 442292 w 1200654"/>
                <a:gd name="connsiteY58" fmla="*/ 154025 h 1805256"/>
                <a:gd name="connsiteX59" fmla="*/ 556559 w 1200654"/>
                <a:gd name="connsiteY59" fmla="*/ 101250 h 1805256"/>
                <a:gd name="connsiteX60" fmla="*/ 543831 w 1200654"/>
                <a:gd name="connsiteY60" fmla="*/ 33006 h 1805256"/>
                <a:gd name="connsiteX61" fmla="*/ 567211 w 1200654"/>
                <a:gd name="connsiteY61" fmla="*/ 0 h 1805256"/>
                <a:gd name="connsiteX62" fmla="*/ 593828 w 1200654"/>
                <a:gd name="connsiteY62" fmla="*/ 7526 h 1805256"/>
                <a:gd name="connsiteX63" fmla="*/ 601869 w 1200654"/>
                <a:gd name="connsiteY63" fmla="*/ 31633 h 1805256"/>
                <a:gd name="connsiteX64" fmla="*/ 629599 w 1200654"/>
                <a:gd name="connsiteY64" fmla="*/ 15696 h 1805256"/>
                <a:gd name="connsiteX65" fmla="*/ 640827 w 1200654"/>
                <a:gd name="connsiteY65" fmla="*/ 45901 h 1805256"/>
                <a:gd name="connsiteX66" fmla="*/ 664779 w 1200654"/>
                <a:gd name="connsiteY66" fmla="*/ 50273 h 1805256"/>
                <a:gd name="connsiteX67" fmla="*/ 653077 w 1200654"/>
                <a:gd name="connsiteY67" fmla="*/ 80182 h 1805256"/>
                <a:gd name="connsiteX68" fmla="*/ 679129 w 1200654"/>
                <a:gd name="connsiteY68" fmla="*/ 90946 h 1805256"/>
                <a:gd name="connsiteX69" fmla="*/ 692641 w 1200654"/>
                <a:gd name="connsiteY69" fmla="*/ 71617 h 1805256"/>
                <a:gd name="connsiteX70" fmla="*/ 705912 w 1200654"/>
                <a:gd name="connsiteY70" fmla="*/ 73569 h 1805256"/>
                <a:gd name="connsiteX71" fmla="*/ 721328 w 1200654"/>
                <a:gd name="connsiteY71" fmla="*/ 95921 h 1805256"/>
                <a:gd name="connsiteX72" fmla="*/ 733697 w 1200654"/>
                <a:gd name="connsiteY72" fmla="*/ 97469 h 1805256"/>
                <a:gd name="connsiteX73" fmla="*/ 742755 w 1200654"/>
                <a:gd name="connsiteY73" fmla="*/ 116805 h 1805256"/>
                <a:gd name="connsiteX74" fmla="*/ 837993 w 1200654"/>
                <a:gd name="connsiteY74" fmla="*/ 135878 h 1805256"/>
                <a:gd name="connsiteX75" fmla="*/ 878863 w 1200654"/>
                <a:gd name="connsiteY75" fmla="*/ 189914 h 1805256"/>
                <a:gd name="connsiteX76" fmla="*/ 890127 w 1200654"/>
                <a:gd name="connsiteY76" fmla="*/ 197826 h 1805256"/>
                <a:gd name="connsiteX77" fmla="*/ 916825 w 1200654"/>
                <a:gd name="connsiteY77" fmla="*/ 272142 h 1805256"/>
                <a:gd name="connsiteX78" fmla="*/ 905637 w 1200654"/>
                <a:gd name="connsiteY78" fmla="*/ 326618 h 1805256"/>
                <a:gd name="connsiteX79" fmla="*/ 913759 w 1200654"/>
                <a:gd name="connsiteY79" fmla="*/ 350482 h 1805256"/>
                <a:gd name="connsiteX80" fmla="*/ 953284 w 1200654"/>
                <a:gd name="connsiteY80" fmla="*/ 450248 h 1805256"/>
                <a:gd name="connsiteX81" fmla="*/ 957213 w 1200654"/>
                <a:gd name="connsiteY81" fmla="*/ 508446 h 1805256"/>
                <a:gd name="connsiteX82" fmla="*/ 974070 w 1200654"/>
                <a:gd name="connsiteY82" fmla="*/ 529918 h 1805256"/>
                <a:gd name="connsiteX83" fmla="*/ 1098529 w 1200654"/>
                <a:gd name="connsiteY83" fmla="*/ 953294 h 1805256"/>
                <a:gd name="connsiteX84" fmla="*/ 1137436 w 1200654"/>
                <a:gd name="connsiteY84" fmla="*/ 962950 h 1805256"/>
                <a:gd name="connsiteX85" fmla="*/ 1134024 w 1200654"/>
                <a:gd name="connsiteY85" fmla="*/ 990843 h 1805256"/>
                <a:gd name="connsiteX86" fmla="*/ 1154008 w 1200654"/>
                <a:gd name="connsiteY86" fmla="*/ 1010047 h 1805256"/>
                <a:gd name="connsiteX87" fmla="*/ 1148603 w 1200654"/>
                <a:gd name="connsiteY87" fmla="*/ 1079004 h 1805256"/>
                <a:gd name="connsiteX88" fmla="*/ 1192597 w 1200654"/>
                <a:gd name="connsiteY88" fmla="*/ 1146024 h 1805256"/>
                <a:gd name="connsiteX89" fmla="*/ 1200655 w 1200654"/>
                <a:gd name="connsiteY89" fmla="*/ 1233384 h 180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200654" h="1805256">
                  <a:moveTo>
                    <a:pt x="1200655" y="1233384"/>
                  </a:moveTo>
                  <a:cubicBezTo>
                    <a:pt x="1200655" y="1233384"/>
                    <a:pt x="1178541" y="1433666"/>
                    <a:pt x="1178420" y="1435298"/>
                  </a:cubicBezTo>
                  <a:cubicBezTo>
                    <a:pt x="1178303" y="1436927"/>
                    <a:pt x="980003" y="1516482"/>
                    <a:pt x="980003" y="1516482"/>
                  </a:cubicBezTo>
                  <a:lnTo>
                    <a:pt x="838323" y="1758163"/>
                  </a:lnTo>
                  <a:cubicBezTo>
                    <a:pt x="838323" y="1758163"/>
                    <a:pt x="841664" y="1782802"/>
                    <a:pt x="843918" y="1805256"/>
                  </a:cubicBezTo>
                  <a:cubicBezTo>
                    <a:pt x="843076" y="1804128"/>
                    <a:pt x="836109" y="1794953"/>
                    <a:pt x="829588" y="1795009"/>
                  </a:cubicBezTo>
                  <a:cubicBezTo>
                    <a:pt x="822762" y="1794971"/>
                    <a:pt x="813038" y="1796506"/>
                    <a:pt x="806402" y="1790103"/>
                  </a:cubicBezTo>
                  <a:cubicBezTo>
                    <a:pt x="805186" y="1788964"/>
                    <a:pt x="803704" y="1787414"/>
                    <a:pt x="802056" y="1785708"/>
                  </a:cubicBezTo>
                  <a:cubicBezTo>
                    <a:pt x="794905" y="1778349"/>
                    <a:pt x="784853" y="1768027"/>
                    <a:pt x="781183" y="1772557"/>
                  </a:cubicBezTo>
                  <a:cubicBezTo>
                    <a:pt x="776566" y="1778136"/>
                    <a:pt x="763310" y="1795787"/>
                    <a:pt x="760574" y="1785526"/>
                  </a:cubicBezTo>
                  <a:cubicBezTo>
                    <a:pt x="757892" y="1775271"/>
                    <a:pt x="755988" y="1760680"/>
                    <a:pt x="744979" y="1753761"/>
                  </a:cubicBezTo>
                  <a:cubicBezTo>
                    <a:pt x="733979" y="1746846"/>
                    <a:pt x="703811" y="1723036"/>
                    <a:pt x="670190" y="1719406"/>
                  </a:cubicBezTo>
                  <a:cubicBezTo>
                    <a:pt x="636596" y="1715715"/>
                    <a:pt x="611045" y="1708747"/>
                    <a:pt x="600063" y="1711630"/>
                  </a:cubicBezTo>
                  <a:cubicBezTo>
                    <a:pt x="589059" y="1714502"/>
                    <a:pt x="584329" y="1722517"/>
                    <a:pt x="571269" y="1715912"/>
                  </a:cubicBezTo>
                  <a:cubicBezTo>
                    <a:pt x="558246" y="1709315"/>
                    <a:pt x="538466" y="1688490"/>
                    <a:pt x="529547" y="1692503"/>
                  </a:cubicBezTo>
                  <a:cubicBezTo>
                    <a:pt x="520645" y="1696525"/>
                    <a:pt x="507591" y="1714252"/>
                    <a:pt x="507197" y="1703173"/>
                  </a:cubicBezTo>
                  <a:cubicBezTo>
                    <a:pt x="506752" y="1692107"/>
                    <a:pt x="515157" y="1685082"/>
                    <a:pt x="506913" y="1676403"/>
                  </a:cubicBezTo>
                  <a:cubicBezTo>
                    <a:pt x="498731" y="1667721"/>
                    <a:pt x="482457" y="1661871"/>
                    <a:pt x="486238" y="1650382"/>
                  </a:cubicBezTo>
                  <a:cubicBezTo>
                    <a:pt x="490034" y="1638884"/>
                    <a:pt x="495360" y="1612519"/>
                    <a:pt x="481009" y="1600242"/>
                  </a:cubicBezTo>
                  <a:cubicBezTo>
                    <a:pt x="466709" y="1587892"/>
                    <a:pt x="421376" y="1532866"/>
                    <a:pt x="421376" y="1532866"/>
                  </a:cubicBezTo>
                  <a:cubicBezTo>
                    <a:pt x="421378" y="1532864"/>
                    <a:pt x="455639" y="1486773"/>
                    <a:pt x="451936" y="1470788"/>
                  </a:cubicBezTo>
                  <a:cubicBezTo>
                    <a:pt x="448171" y="1454810"/>
                    <a:pt x="446632" y="1432420"/>
                    <a:pt x="446699" y="1424073"/>
                  </a:cubicBezTo>
                  <a:cubicBezTo>
                    <a:pt x="446847" y="1415728"/>
                    <a:pt x="447413" y="1384416"/>
                    <a:pt x="432241" y="1383313"/>
                  </a:cubicBezTo>
                  <a:cubicBezTo>
                    <a:pt x="417127" y="1382216"/>
                    <a:pt x="400726" y="1385168"/>
                    <a:pt x="397445" y="1393282"/>
                  </a:cubicBezTo>
                  <a:cubicBezTo>
                    <a:pt x="394168" y="1401386"/>
                    <a:pt x="391709" y="1404169"/>
                    <a:pt x="380962" y="1400173"/>
                  </a:cubicBezTo>
                  <a:cubicBezTo>
                    <a:pt x="370197" y="1396226"/>
                    <a:pt x="352649" y="1395157"/>
                    <a:pt x="347947" y="1381865"/>
                  </a:cubicBezTo>
                  <a:cubicBezTo>
                    <a:pt x="343268" y="1368510"/>
                    <a:pt x="341300" y="1362191"/>
                    <a:pt x="342114" y="1361063"/>
                  </a:cubicBezTo>
                  <a:cubicBezTo>
                    <a:pt x="342902" y="1359876"/>
                    <a:pt x="372369" y="1342878"/>
                    <a:pt x="371561" y="1330329"/>
                  </a:cubicBezTo>
                  <a:cubicBezTo>
                    <a:pt x="370775" y="1317779"/>
                    <a:pt x="376969" y="1314026"/>
                    <a:pt x="363816" y="1312082"/>
                  </a:cubicBezTo>
                  <a:cubicBezTo>
                    <a:pt x="350734" y="1310146"/>
                    <a:pt x="325373" y="1307848"/>
                    <a:pt x="318851" y="1316185"/>
                  </a:cubicBezTo>
                  <a:cubicBezTo>
                    <a:pt x="312337" y="1324522"/>
                    <a:pt x="302317" y="1330960"/>
                    <a:pt x="295214" y="1330902"/>
                  </a:cubicBezTo>
                  <a:cubicBezTo>
                    <a:pt x="288117" y="1330914"/>
                    <a:pt x="263595" y="1340898"/>
                    <a:pt x="255374" y="1328991"/>
                  </a:cubicBezTo>
                  <a:cubicBezTo>
                    <a:pt x="247160" y="1317096"/>
                    <a:pt x="225241" y="1283885"/>
                    <a:pt x="219577" y="1267572"/>
                  </a:cubicBezTo>
                  <a:cubicBezTo>
                    <a:pt x="213864" y="1251175"/>
                    <a:pt x="213601" y="1238671"/>
                    <a:pt x="205495" y="1235123"/>
                  </a:cubicBezTo>
                  <a:cubicBezTo>
                    <a:pt x="197404" y="1231573"/>
                    <a:pt x="165744" y="1221921"/>
                    <a:pt x="165744" y="1221921"/>
                  </a:cubicBezTo>
                  <a:cubicBezTo>
                    <a:pt x="165746" y="1221921"/>
                    <a:pt x="167223" y="1186981"/>
                    <a:pt x="168224" y="1187784"/>
                  </a:cubicBezTo>
                  <a:cubicBezTo>
                    <a:pt x="168239" y="1187580"/>
                    <a:pt x="113548" y="1123729"/>
                    <a:pt x="100518" y="1119365"/>
                  </a:cubicBezTo>
                  <a:cubicBezTo>
                    <a:pt x="87342" y="1114990"/>
                    <a:pt x="66408" y="1105321"/>
                    <a:pt x="65988" y="1094769"/>
                  </a:cubicBezTo>
                  <a:cubicBezTo>
                    <a:pt x="65502" y="1084212"/>
                    <a:pt x="64629" y="1079950"/>
                    <a:pt x="59482" y="1069253"/>
                  </a:cubicBezTo>
                  <a:cubicBezTo>
                    <a:pt x="54412" y="1058634"/>
                    <a:pt x="51934" y="1024860"/>
                    <a:pt x="43680" y="1013416"/>
                  </a:cubicBezTo>
                  <a:cubicBezTo>
                    <a:pt x="35438" y="1002037"/>
                    <a:pt x="-5859" y="972807"/>
                    <a:pt x="2918" y="949905"/>
                  </a:cubicBezTo>
                  <a:cubicBezTo>
                    <a:pt x="11679" y="927013"/>
                    <a:pt x="23693" y="906523"/>
                    <a:pt x="20737" y="893815"/>
                  </a:cubicBezTo>
                  <a:cubicBezTo>
                    <a:pt x="17758" y="881367"/>
                    <a:pt x="822" y="839126"/>
                    <a:pt x="0" y="837088"/>
                  </a:cubicBezTo>
                  <a:cubicBezTo>
                    <a:pt x="5" y="837024"/>
                    <a:pt x="5" y="837024"/>
                    <a:pt x="5" y="837024"/>
                  </a:cubicBezTo>
                  <a:cubicBezTo>
                    <a:pt x="2380" y="835944"/>
                    <a:pt x="4029" y="834816"/>
                    <a:pt x="4988" y="833570"/>
                  </a:cubicBezTo>
                  <a:cubicBezTo>
                    <a:pt x="9585" y="827267"/>
                    <a:pt x="29188" y="811008"/>
                    <a:pt x="35367" y="813687"/>
                  </a:cubicBezTo>
                  <a:cubicBezTo>
                    <a:pt x="41558" y="816314"/>
                    <a:pt x="109412" y="851940"/>
                    <a:pt x="109412" y="851940"/>
                  </a:cubicBezTo>
                  <a:cubicBezTo>
                    <a:pt x="109412" y="851937"/>
                    <a:pt x="135066" y="852809"/>
                    <a:pt x="134073" y="853006"/>
                  </a:cubicBezTo>
                  <a:cubicBezTo>
                    <a:pt x="133131" y="853126"/>
                    <a:pt x="139821" y="824694"/>
                    <a:pt x="151475" y="819882"/>
                  </a:cubicBezTo>
                  <a:cubicBezTo>
                    <a:pt x="163130" y="815140"/>
                    <a:pt x="240756" y="793292"/>
                    <a:pt x="254460" y="780281"/>
                  </a:cubicBezTo>
                  <a:cubicBezTo>
                    <a:pt x="268161" y="767274"/>
                    <a:pt x="373329" y="664338"/>
                    <a:pt x="373329" y="664338"/>
                  </a:cubicBezTo>
                  <a:lnTo>
                    <a:pt x="402013" y="661494"/>
                  </a:lnTo>
                  <a:cubicBezTo>
                    <a:pt x="402013" y="661494"/>
                    <a:pt x="419843" y="638727"/>
                    <a:pt x="420585" y="638313"/>
                  </a:cubicBezTo>
                  <a:cubicBezTo>
                    <a:pt x="421411" y="637916"/>
                    <a:pt x="529423" y="576081"/>
                    <a:pt x="529423" y="576081"/>
                  </a:cubicBezTo>
                  <a:lnTo>
                    <a:pt x="574424" y="456482"/>
                  </a:lnTo>
                  <a:cubicBezTo>
                    <a:pt x="574424" y="456482"/>
                    <a:pt x="478165" y="342997"/>
                    <a:pt x="477126" y="316427"/>
                  </a:cubicBezTo>
                  <a:cubicBezTo>
                    <a:pt x="476094" y="289928"/>
                    <a:pt x="468698" y="246920"/>
                    <a:pt x="468698" y="246920"/>
                  </a:cubicBezTo>
                  <a:cubicBezTo>
                    <a:pt x="468698" y="246915"/>
                    <a:pt x="412049" y="205539"/>
                    <a:pt x="414007" y="188528"/>
                  </a:cubicBezTo>
                  <a:cubicBezTo>
                    <a:pt x="416024" y="171509"/>
                    <a:pt x="425038" y="158887"/>
                    <a:pt x="442292" y="154025"/>
                  </a:cubicBezTo>
                  <a:cubicBezTo>
                    <a:pt x="459617" y="149172"/>
                    <a:pt x="550360" y="119665"/>
                    <a:pt x="556559" y="101250"/>
                  </a:cubicBezTo>
                  <a:cubicBezTo>
                    <a:pt x="562835" y="82832"/>
                    <a:pt x="568261" y="85006"/>
                    <a:pt x="543831" y="33006"/>
                  </a:cubicBezTo>
                  <a:lnTo>
                    <a:pt x="567211" y="0"/>
                  </a:lnTo>
                  <a:lnTo>
                    <a:pt x="593828" y="7526"/>
                  </a:lnTo>
                  <a:lnTo>
                    <a:pt x="601869" y="31633"/>
                  </a:lnTo>
                  <a:lnTo>
                    <a:pt x="629599" y="15696"/>
                  </a:lnTo>
                  <a:lnTo>
                    <a:pt x="640827" y="45901"/>
                  </a:lnTo>
                  <a:lnTo>
                    <a:pt x="664779" y="50273"/>
                  </a:lnTo>
                  <a:lnTo>
                    <a:pt x="653077" y="80182"/>
                  </a:lnTo>
                  <a:lnTo>
                    <a:pt x="679129" y="90946"/>
                  </a:lnTo>
                  <a:lnTo>
                    <a:pt x="692641" y="71617"/>
                  </a:lnTo>
                  <a:lnTo>
                    <a:pt x="705912" y="73569"/>
                  </a:lnTo>
                  <a:lnTo>
                    <a:pt x="721328" y="95921"/>
                  </a:lnTo>
                  <a:lnTo>
                    <a:pt x="733697" y="97469"/>
                  </a:lnTo>
                  <a:cubicBezTo>
                    <a:pt x="733697" y="97469"/>
                    <a:pt x="742822" y="115887"/>
                    <a:pt x="742755" y="116805"/>
                  </a:cubicBezTo>
                  <a:cubicBezTo>
                    <a:pt x="742681" y="117841"/>
                    <a:pt x="837993" y="135878"/>
                    <a:pt x="837993" y="135878"/>
                  </a:cubicBezTo>
                  <a:lnTo>
                    <a:pt x="878863" y="189914"/>
                  </a:lnTo>
                  <a:lnTo>
                    <a:pt x="890127" y="197826"/>
                  </a:lnTo>
                  <a:lnTo>
                    <a:pt x="916825" y="272142"/>
                  </a:lnTo>
                  <a:lnTo>
                    <a:pt x="905637" y="326618"/>
                  </a:lnTo>
                  <a:lnTo>
                    <a:pt x="913759" y="350482"/>
                  </a:lnTo>
                  <a:lnTo>
                    <a:pt x="953284" y="450248"/>
                  </a:lnTo>
                  <a:lnTo>
                    <a:pt x="957213" y="508446"/>
                  </a:lnTo>
                  <a:lnTo>
                    <a:pt x="974070" y="529918"/>
                  </a:lnTo>
                  <a:lnTo>
                    <a:pt x="1098529" y="953294"/>
                  </a:lnTo>
                  <a:lnTo>
                    <a:pt x="1137436" y="962950"/>
                  </a:lnTo>
                  <a:cubicBezTo>
                    <a:pt x="1137436" y="962950"/>
                    <a:pt x="1134484" y="989961"/>
                    <a:pt x="1134024" y="990843"/>
                  </a:cubicBezTo>
                  <a:cubicBezTo>
                    <a:pt x="1133945" y="992015"/>
                    <a:pt x="1154008" y="1010047"/>
                    <a:pt x="1154008" y="1010047"/>
                  </a:cubicBezTo>
                  <a:lnTo>
                    <a:pt x="1148603" y="1079004"/>
                  </a:lnTo>
                  <a:lnTo>
                    <a:pt x="1192597" y="1146024"/>
                  </a:lnTo>
                  <a:lnTo>
                    <a:pt x="1200655" y="1233384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8CF597A7-859A-4720-95D0-C02BC763A92C}"/>
                </a:ext>
              </a:extLst>
            </p:cNvPr>
            <p:cNvSpPr/>
            <p:nvPr/>
          </p:nvSpPr>
          <p:spPr>
            <a:xfrm>
              <a:off x="9694013" y="3222755"/>
              <a:ext cx="1365507" cy="1642166"/>
            </a:xfrm>
            <a:custGeom>
              <a:avLst/>
              <a:gdLst>
                <a:gd name="connsiteX0" fmla="*/ 1269763 w 1365507"/>
                <a:gd name="connsiteY0" fmla="*/ 1227327 h 1642166"/>
                <a:gd name="connsiteX1" fmla="*/ 1334651 w 1365507"/>
                <a:gd name="connsiteY1" fmla="*/ 1294554 h 1642166"/>
                <a:gd name="connsiteX2" fmla="*/ 1334236 w 1365507"/>
                <a:gd name="connsiteY2" fmla="*/ 1317717 h 1642166"/>
                <a:gd name="connsiteX3" fmla="*/ 1347681 w 1365507"/>
                <a:gd name="connsiteY3" fmla="*/ 1327190 h 1642166"/>
                <a:gd name="connsiteX4" fmla="*/ 1307467 w 1365507"/>
                <a:gd name="connsiteY4" fmla="*/ 1461390 h 1642166"/>
                <a:gd name="connsiteX5" fmla="*/ 1237184 w 1365507"/>
                <a:gd name="connsiteY5" fmla="*/ 1490986 h 1642166"/>
                <a:gd name="connsiteX6" fmla="*/ 1174806 w 1365507"/>
                <a:gd name="connsiteY6" fmla="*/ 1498573 h 1642166"/>
                <a:gd name="connsiteX7" fmla="*/ 1130850 w 1365507"/>
                <a:gd name="connsiteY7" fmla="*/ 1588389 h 1642166"/>
                <a:gd name="connsiteX8" fmla="*/ 1102230 w 1365507"/>
                <a:gd name="connsiteY8" fmla="*/ 1621943 h 1642166"/>
                <a:gd name="connsiteX9" fmla="*/ 985713 w 1365507"/>
                <a:gd name="connsiteY9" fmla="*/ 1565310 h 1642166"/>
                <a:gd name="connsiteX10" fmla="*/ 924544 w 1365507"/>
                <a:gd name="connsiteY10" fmla="*/ 1529119 h 1642166"/>
                <a:gd name="connsiteX11" fmla="*/ 884729 w 1365507"/>
                <a:gd name="connsiteY11" fmla="*/ 1559301 h 1642166"/>
                <a:gd name="connsiteX12" fmla="*/ 822972 w 1365507"/>
                <a:gd name="connsiteY12" fmla="*/ 1539095 h 1642166"/>
                <a:gd name="connsiteX13" fmla="*/ 738683 w 1365507"/>
                <a:gd name="connsiteY13" fmla="*/ 1642166 h 1642166"/>
                <a:gd name="connsiteX14" fmla="*/ 667766 w 1365507"/>
                <a:gd name="connsiteY14" fmla="*/ 1631504 h 1642166"/>
                <a:gd name="connsiteX15" fmla="*/ 634623 w 1365507"/>
                <a:gd name="connsiteY15" fmla="*/ 1632059 h 1642166"/>
                <a:gd name="connsiteX16" fmla="*/ 581957 w 1365507"/>
                <a:gd name="connsiteY16" fmla="*/ 1587680 h 1642166"/>
                <a:gd name="connsiteX17" fmla="*/ 473179 w 1365507"/>
                <a:gd name="connsiteY17" fmla="*/ 1602663 h 1642166"/>
                <a:gd name="connsiteX18" fmla="*/ 443269 w 1365507"/>
                <a:gd name="connsiteY18" fmla="*/ 1555382 h 1642166"/>
                <a:gd name="connsiteX19" fmla="*/ 474382 w 1365507"/>
                <a:gd name="connsiteY19" fmla="*/ 1523604 h 1642166"/>
                <a:gd name="connsiteX20" fmla="*/ 531417 w 1365507"/>
                <a:gd name="connsiteY20" fmla="*/ 1504529 h 1642166"/>
                <a:gd name="connsiteX21" fmla="*/ 530903 w 1365507"/>
                <a:gd name="connsiteY21" fmla="*/ 1484578 h 1642166"/>
                <a:gd name="connsiteX22" fmla="*/ 515772 w 1365507"/>
                <a:gd name="connsiteY22" fmla="*/ 1458292 h 1642166"/>
                <a:gd name="connsiteX23" fmla="*/ 514126 w 1365507"/>
                <a:gd name="connsiteY23" fmla="*/ 1403880 h 1642166"/>
                <a:gd name="connsiteX24" fmla="*/ 416738 w 1365507"/>
                <a:gd name="connsiteY24" fmla="*/ 1352973 h 1642166"/>
                <a:gd name="connsiteX25" fmla="*/ 360885 w 1365507"/>
                <a:gd name="connsiteY25" fmla="*/ 1369229 h 1642166"/>
                <a:gd name="connsiteX26" fmla="*/ 315770 w 1365507"/>
                <a:gd name="connsiteY26" fmla="*/ 1328669 h 1642166"/>
                <a:gd name="connsiteX27" fmla="*/ 347520 w 1365507"/>
                <a:gd name="connsiteY27" fmla="*/ 1265511 h 1642166"/>
                <a:gd name="connsiteX28" fmla="*/ 294089 w 1365507"/>
                <a:gd name="connsiteY28" fmla="*/ 1221464 h 1642166"/>
                <a:gd name="connsiteX29" fmla="*/ 210340 w 1365507"/>
                <a:gd name="connsiteY29" fmla="*/ 1262461 h 1642166"/>
                <a:gd name="connsiteX30" fmla="*/ 170855 w 1365507"/>
                <a:gd name="connsiteY30" fmla="*/ 1252690 h 1642166"/>
                <a:gd name="connsiteX31" fmla="*/ 157323 w 1365507"/>
                <a:gd name="connsiteY31" fmla="*/ 1226201 h 1642166"/>
                <a:gd name="connsiteX32" fmla="*/ 113784 w 1365507"/>
                <a:gd name="connsiteY32" fmla="*/ 1055015 h 1642166"/>
                <a:gd name="connsiteX33" fmla="*/ 113098 w 1365507"/>
                <a:gd name="connsiteY33" fmla="*/ 997574 h 1642166"/>
                <a:gd name="connsiteX34" fmla="*/ 113270 w 1365507"/>
                <a:gd name="connsiteY34" fmla="*/ 948009 h 1642166"/>
                <a:gd name="connsiteX35" fmla="*/ 116390 w 1365507"/>
                <a:gd name="connsiteY35" fmla="*/ 905063 h 1642166"/>
                <a:gd name="connsiteX36" fmla="*/ 135975 w 1365507"/>
                <a:gd name="connsiteY36" fmla="*/ 844690 h 1642166"/>
                <a:gd name="connsiteX37" fmla="*/ 125453 w 1365507"/>
                <a:gd name="connsiteY37" fmla="*/ 800270 h 1642166"/>
                <a:gd name="connsiteX38" fmla="*/ 111299 w 1365507"/>
                <a:gd name="connsiteY38" fmla="*/ 751654 h 1642166"/>
                <a:gd name="connsiteX39" fmla="*/ 140269 w 1365507"/>
                <a:gd name="connsiteY39" fmla="*/ 731213 h 1642166"/>
                <a:gd name="connsiteX40" fmla="*/ 133774 w 1365507"/>
                <a:gd name="connsiteY40" fmla="*/ 694779 h 1642166"/>
                <a:gd name="connsiteX41" fmla="*/ 129120 w 1365507"/>
                <a:gd name="connsiteY41" fmla="*/ 650264 h 1642166"/>
                <a:gd name="connsiteX42" fmla="*/ 126123 w 1365507"/>
                <a:gd name="connsiteY42" fmla="*/ 629137 h 1642166"/>
                <a:gd name="connsiteX43" fmla="*/ 59045 w 1365507"/>
                <a:gd name="connsiteY43" fmla="*/ 638013 h 1642166"/>
                <a:gd name="connsiteX44" fmla="*/ 77 w 1365507"/>
                <a:gd name="connsiteY44" fmla="*/ 585013 h 1642166"/>
                <a:gd name="connsiteX45" fmla="*/ 22718 w 1365507"/>
                <a:gd name="connsiteY45" fmla="*/ 565687 h 1642166"/>
                <a:gd name="connsiteX46" fmla="*/ 74312 w 1365507"/>
                <a:gd name="connsiteY46" fmla="*/ 589743 h 1642166"/>
                <a:gd name="connsiteX47" fmla="*/ 117674 w 1365507"/>
                <a:gd name="connsiteY47" fmla="*/ 569619 h 1642166"/>
                <a:gd name="connsiteX48" fmla="*/ 155583 w 1365507"/>
                <a:gd name="connsiteY48" fmla="*/ 520441 h 1642166"/>
                <a:gd name="connsiteX49" fmla="*/ 148915 w 1365507"/>
                <a:gd name="connsiteY49" fmla="*/ 504583 h 1642166"/>
                <a:gd name="connsiteX50" fmla="*/ 135542 w 1365507"/>
                <a:gd name="connsiteY50" fmla="*/ 472176 h 1642166"/>
                <a:gd name="connsiteX51" fmla="*/ 164659 w 1365507"/>
                <a:gd name="connsiteY51" fmla="*/ 454377 h 1642166"/>
                <a:gd name="connsiteX52" fmla="*/ 126801 w 1365507"/>
                <a:gd name="connsiteY52" fmla="*/ 407787 h 1642166"/>
                <a:gd name="connsiteX53" fmla="*/ 136156 w 1365507"/>
                <a:gd name="connsiteY53" fmla="*/ 297308 h 1642166"/>
                <a:gd name="connsiteX54" fmla="*/ 223434 w 1365507"/>
                <a:gd name="connsiteY54" fmla="*/ 252959 h 1642166"/>
                <a:gd name="connsiteX55" fmla="*/ 382068 w 1365507"/>
                <a:gd name="connsiteY55" fmla="*/ 263150 h 1642166"/>
                <a:gd name="connsiteX56" fmla="*/ 448435 w 1365507"/>
                <a:gd name="connsiteY56" fmla="*/ 205190 h 1642166"/>
                <a:gd name="connsiteX57" fmla="*/ 502437 w 1365507"/>
                <a:gd name="connsiteY57" fmla="*/ 223179 h 1642166"/>
                <a:gd name="connsiteX58" fmla="*/ 525229 w 1365507"/>
                <a:gd name="connsiteY58" fmla="*/ 161064 h 1642166"/>
                <a:gd name="connsiteX59" fmla="*/ 554950 w 1365507"/>
                <a:gd name="connsiteY59" fmla="*/ 157634 h 1642166"/>
                <a:gd name="connsiteX60" fmla="*/ 628009 w 1365507"/>
                <a:gd name="connsiteY60" fmla="*/ 178646 h 1642166"/>
                <a:gd name="connsiteX61" fmla="*/ 653448 w 1365507"/>
                <a:gd name="connsiteY61" fmla="*/ 126521 h 1642166"/>
                <a:gd name="connsiteX62" fmla="*/ 717552 w 1365507"/>
                <a:gd name="connsiteY62" fmla="*/ 72336 h 1642166"/>
                <a:gd name="connsiteX63" fmla="*/ 736232 w 1365507"/>
                <a:gd name="connsiteY63" fmla="*/ 0 h 1642166"/>
                <a:gd name="connsiteX64" fmla="*/ 740577 w 1365507"/>
                <a:gd name="connsiteY64" fmla="*/ 4395 h 1642166"/>
                <a:gd name="connsiteX65" fmla="*/ 763764 w 1365507"/>
                <a:gd name="connsiteY65" fmla="*/ 9301 h 1642166"/>
                <a:gd name="connsiteX66" fmla="*/ 778094 w 1365507"/>
                <a:gd name="connsiteY66" fmla="*/ 19549 h 1642166"/>
                <a:gd name="connsiteX67" fmla="*/ 778163 w 1365507"/>
                <a:gd name="connsiteY67" fmla="*/ 19676 h 1642166"/>
                <a:gd name="connsiteX68" fmla="*/ 778373 w 1365507"/>
                <a:gd name="connsiteY68" fmla="*/ 21930 h 1642166"/>
                <a:gd name="connsiteX69" fmla="*/ 834264 w 1365507"/>
                <a:gd name="connsiteY69" fmla="*/ 54778 h 1642166"/>
                <a:gd name="connsiteX70" fmla="*/ 866690 w 1365507"/>
                <a:gd name="connsiteY70" fmla="*/ 72840 h 1642166"/>
                <a:gd name="connsiteX71" fmla="*/ 908118 w 1365507"/>
                <a:gd name="connsiteY71" fmla="*/ 74930 h 1642166"/>
                <a:gd name="connsiteX72" fmla="*/ 931928 w 1365507"/>
                <a:gd name="connsiteY72" fmla="*/ 113004 h 1642166"/>
                <a:gd name="connsiteX73" fmla="*/ 998792 w 1365507"/>
                <a:gd name="connsiteY73" fmla="*/ 143370 h 1642166"/>
                <a:gd name="connsiteX74" fmla="*/ 1006424 w 1365507"/>
                <a:gd name="connsiteY74" fmla="*/ 168434 h 1642166"/>
                <a:gd name="connsiteX75" fmla="*/ 1032241 w 1365507"/>
                <a:gd name="connsiteY75" fmla="*/ 210547 h 1642166"/>
                <a:gd name="connsiteX76" fmla="*/ 1025966 w 1365507"/>
                <a:gd name="connsiteY76" fmla="*/ 229087 h 1642166"/>
                <a:gd name="connsiteX77" fmla="*/ 1023580 w 1365507"/>
                <a:gd name="connsiteY77" fmla="*/ 252844 h 1642166"/>
                <a:gd name="connsiteX78" fmla="*/ 1022986 w 1365507"/>
                <a:gd name="connsiteY78" fmla="*/ 270093 h 1642166"/>
                <a:gd name="connsiteX79" fmla="*/ 1016119 w 1365507"/>
                <a:gd name="connsiteY79" fmla="*/ 283003 h 1642166"/>
                <a:gd name="connsiteX80" fmla="*/ 1008072 w 1365507"/>
                <a:gd name="connsiteY80" fmla="*/ 299840 h 1642166"/>
                <a:gd name="connsiteX81" fmla="*/ 1019544 w 1365507"/>
                <a:gd name="connsiteY81" fmla="*/ 326505 h 1642166"/>
                <a:gd name="connsiteX82" fmla="*/ 1001256 w 1365507"/>
                <a:gd name="connsiteY82" fmla="*/ 339247 h 1642166"/>
                <a:gd name="connsiteX83" fmla="*/ 1018551 w 1365507"/>
                <a:gd name="connsiteY83" fmla="*/ 362725 h 1642166"/>
                <a:gd name="connsiteX84" fmla="*/ 1019232 w 1365507"/>
                <a:gd name="connsiteY84" fmla="*/ 407927 h 1642166"/>
                <a:gd name="connsiteX85" fmla="*/ 984408 w 1365507"/>
                <a:gd name="connsiteY85" fmla="*/ 444387 h 1642166"/>
                <a:gd name="connsiteX86" fmla="*/ 985096 w 1365507"/>
                <a:gd name="connsiteY86" fmla="*/ 484666 h 1642166"/>
                <a:gd name="connsiteX87" fmla="*/ 984454 w 1365507"/>
                <a:gd name="connsiteY87" fmla="*/ 529782 h 1642166"/>
                <a:gd name="connsiteX88" fmla="*/ 1002349 w 1365507"/>
                <a:gd name="connsiteY88" fmla="*/ 563168 h 1642166"/>
                <a:gd name="connsiteX89" fmla="*/ 1000980 w 1365507"/>
                <a:gd name="connsiteY89" fmla="*/ 600072 h 1642166"/>
                <a:gd name="connsiteX90" fmla="*/ 1027990 w 1365507"/>
                <a:gd name="connsiteY90" fmla="*/ 602359 h 1642166"/>
                <a:gd name="connsiteX91" fmla="*/ 1033895 w 1365507"/>
                <a:gd name="connsiteY91" fmla="*/ 625008 h 1642166"/>
                <a:gd name="connsiteX92" fmla="*/ 1057084 w 1365507"/>
                <a:gd name="connsiteY92" fmla="*/ 643723 h 1642166"/>
                <a:gd name="connsiteX93" fmla="*/ 1054140 w 1365507"/>
                <a:gd name="connsiteY93" fmla="*/ 666054 h 1642166"/>
                <a:gd name="connsiteX94" fmla="*/ 1077053 w 1365507"/>
                <a:gd name="connsiteY94" fmla="*/ 692960 h 1642166"/>
                <a:gd name="connsiteX95" fmla="*/ 1060286 w 1365507"/>
                <a:gd name="connsiteY95" fmla="*/ 770629 h 1642166"/>
                <a:gd name="connsiteX96" fmla="*/ 1097876 w 1365507"/>
                <a:gd name="connsiteY96" fmla="*/ 825420 h 1642166"/>
                <a:gd name="connsiteX97" fmla="*/ 1106963 w 1365507"/>
                <a:gd name="connsiteY97" fmla="*/ 854218 h 1642166"/>
                <a:gd name="connsiteX98" fmla="*/ 1170258 w 1365507"/>
                <a:gd name="connsiteY98" fmla="*/ 906538 h 1642166"/>
                <a:gd name="connsiteX99" fmla="*/ 1181983 w 1365507"/>
                <a:gd name="connsiteY99" fmla="*/ 948001 h 1642166"/>
                <a:gd name="connsiteX100" fmla="*/ 1216198 w 1365507"/>
                <a:gd name="connsiteY100" fmla="*/ 999211 h 1642166"/>
                <a:gd name="connsiteX101" fmla="*/ 1223124 w 1365507"/>
                <a:gd name="connsiteY101" fmla="*/ 1021670 h 1642166"/>
                <a:gd name="connsiteX102" fmla="*/ 1249110 w 1365507"/>
                <a:gd name="connsiteY102" fmla="*/ 1060552 h 1642166"/>
                <a:gd name="connsiteX103" fmla="*/ 1269299 w 1365507"/>
                <a:gd name="connsiteY103" fmla="*/ 1089504 h 1642166"/>
                <a:gd name="connsiteX104" fmla="*/ 1337721 w 1365507"/>
                <a:gd name="connsiteY104" fmla="*/ 1130093 h 1642166"/>
                <a:gd name="connsiteX105" fmla="*/ 1365497 w 1365507"/>
                <a:gd name="connsiteY105" fmla="*/ 1153412 h 1642166"/>
                <a:gd name="connsiteX106" fmla="*/ 1282908 w 1365507"/>
                <a:gd name="connsiteY106" fmla="*/ 1172996 h 1642166"/>
                <a:gd name="connsiteX107" fmla="*/ 1269763 w 1365507"/>
                <a:gd name="connsiteY107" fmla="*/ 1227326 h 1642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65507" h="1642166">
                  <a:moveTo>
                    <a:pt x="1269763" y="1227327"/>
                  </a:moveTo>
                  <a:lnTo>
                    <a:pt x="1334651" y="1294554"/>
                  </a:lnTo>
                  <a:lnTo>
                    <a:pt x="1334236" y="1317717"/>
                  </a:lnTo>
                  <a:lnTo>
                    <a:pt x="1347681" y="1327190"/>
                  </a:lnTo>
                  <a:lnTo>
                    <a:pt x="1307467" y="1461390"/>
                  </a:lnTo>
                  <a:lnTo>
                    <a:pt x="1237184" y="1490986"/>
                  </a:lnTo>
                  <a:lnTo>
                    <a:pt x="1174806" y="1498573"/>
                  </a:lnTo>
                  <a:lnTo>
                    <a:pt x="1130850" y="1588389"/>
                  </a:lnTo>
                  <a:lnTo>
                    <a:pt x="1102230" y="1621943"/>
                  </a:lnTo>
                  <a:cubicBezTo>
                    <a:pt x="1026562" y="1605077"/>
                    <a:pt x="998838" y="1577566"/>
                    <a:pt x="985713" y="1565310"/>
                  </a:cubicBezTo>
                  <a:cubicBezTo>
                    <a:pt x="971610" y="1552190"/>
                    <a:pt x="924544" y="1529119"/>
                    <a:pt x="924544" y="1529119"/>
                  </a:cubicBezTo>
                  <a:lnTo>
                    <a:pt x="884729" y="1559301"/>
                  </a:lnTo>
                  <a:lnTo>
                    <a:pt x="822972" y="1539095"/>
                  </a:lnTo>
                  <a:lnTo>
                    <a:pt x="738683" y="1642166"/>
                  </a:lnTo>
                  <a:lnTo>
                    <a:pt x="667766" y="1631504"/>
                  </a:lnTo>
                  <a:lnTo>
                    <a:pt x="634623" y="1632059"/>
                  </a:lnTo>
                  <a:lnTo>
                    <a:pt x="581957" y="1587680"/>
                  </a:lnTo>
                  <a:lnTo>
                    <a:pt x="473179" y="1602663"/>
                  </a:lnTo>
                  <a:cubicBezTo>
                    <a:pt x="473179" y="1602663"/>
                    <a:pt x="449305" y="1562005"/>
                    <a:pt x="443269" y="1555382"/>
                  </a:cubicBezTo>
                  <a:cubicBezTo>
                    <a:pt x="437180" y="1548701"/>
                    <a:pt x="463103" y="1534284"/>
                    <a:pt x="474382" y="1523604"/>
                  </a:cubicBezTo>
                  <a:cubicBezTo>
                    <a:pt x="485626" y="1512975"/>
                    <a:pt x="514405" y="1503293"/>
                    <a:pt x="531417" y="1504529"/>
                  </a:cubicBezTo>
                  <a:cubicBezTo>
                    <a:pt x="548310" y="1505754"/>
                    <a:pt x="536363" y="1489838"/>
                    <a:pt x="530903" y="1484578"/>
                  </a:cubicBezTo>
                  <a:cubicBezTo>
                    <a:pt x="525365" y="1479250"/>
                    <a:pt x="526429" y="1469205"/>
                    <a:pt x="515772" y="1458292"/>
                  </a:cubicBezTo>
                  <a:cubicBezTo>
                    <a:pt x="505124" y="1447341"/>
                    <a:pt x="520330" y="1404665"/>
                    <a:pt x="514126" y="1403880"/>
                  </a:cubicBezTo>
                  <a:cubicBezTo>
                    <a:pt x="507945" y="1403105"/>
                    <a:pt x="435292" y="1362865"/>
                    <a:pt x="416738" y="1352973"/>
                  </a:cubicBezTo>
                  <a:cubicBezTo>
                    <a:pt x="398192" y="1343142"/>
                    <a:pt x="360885" y="1369229"/>
                    <a:pt x="360885" y="1369229"/>
                  </a:cubicBezTo>
                  <a:lnTo>
                    <a:pt x="315770" y="1328669"/>
                  </a:lnTo>
                  <a:lnTo>
                    <a:pt x="347520" y="1265511"/>
                  </a:lnTo>
                  <a:lnTo>
                    <a:pt x="294089" y="1221464"/>
                  </a:lnTo>
                  <a:cubicBezTo>
                    <a:pt x="294089" y="1221464"/>
                    <a:pt x="234939" y="1252470"/>
                    <a:pt x="210340" y="1262461"/>
                  </a:cubicBezTo>
                  <a:cubicBezTo>
                    <a:pt x="193939" y="1269095"/>
                    <a:pt x="181031" y="1265603"/>
                    <a:pt x="170855" y="1252690"/>
                  </a:cubicBezTo>
                  <a:cubicBezTo>
                    <a:pt x="165746" y="1246200"/>
                    <a:pt x="161249" y="1237331"/>
                    <a:pt x="157323" y="1226201"/>
                  </a:cubicBezTo>
                  <a:cubicBezTo>
                    <a:pt x="145662" y="1193003"/>
                    <a:pt x="113784" y="1055015"/>
                    <a:pt x="113784" y="1055015"/>
                  </a:cubicBezTo>
                  <a:cubicBezTo>
                    <a:pt x="113784" y="1055015"/>
                    <a:pt x="108153" y="1011410"/>
                    <a:pt x="113098" y="997574"/>
                  </a:cubicBezTo>
                  <a:cubicBezTo>
                    <a:pt x="117997" y="983666"/>
                    <a:pt x="114810" y="960429"/>
                    <a:pt x="113270" y="948009"/>
                  </a:cubicBezTo>
                  <a:cubicBezTo>
                    <a:pt x="111696" y="935605"/>
                    <a:pt x="109397" y="919799"/>
                    <a:pt x="116390" y="905063"/>
                  </a:cubicBezTo>
                  <a:cubicBezTo>
                    <a:pt x="123331" y="890379"/>
                    <a:pt x="133315" y="867569"/>
                    <a:pt x="135975" y="844690"/>
                  </a:cubicBezTo>
                  <a:cubicBezTo>
                    <a:pt x="138631" y="821814"/>
                    <a:pt x="149755" y="809850"/>
                    <a:pt x="125453" y="800270"/>
                  </a:cubicBezTo>
                  <a:cubicBezTo>
                    <a:pt x="101094" y="790685"/>
                    <a:pt x="98082" y="758062"/>
                    <a:pt x="111299" y="751654"/>
                  </a:cubicBezTo>
                  <a:cubicBezTo>
                    <a:pt x="124531" y="745241"/>
                    <a:pt x="141930" y="749014"/>
                    <a:pt x="140269" y="731213"/>
                  </a:cubicBezTo>
                  <a:cubicBezTo>
                    <a:pt x="138603" y="713399"/>
                    <a:pt x="133835" y="707538"/>
                    <a:pt x="133774" y="694779"/>
                  </a:cubicBezTo>
                  <a:cubicBezTo>
                    <a:pt x="133725" y="682030"/>
                    <a:pt x="127160" y="663532"/>
                    <a:pt x="129120" y="650264"/>
                  </a:cubicBezTo>
                  <a:cubicBezTo>
                    <a:pt x="131071" y="636987"/>
                    <a:pt x="134457" y="626456"/>
                    <a:pt x="126123" y="629137"/>
                  </a:cubicBezTo>
                  <a:cubicBezTo>
                    <a:pt x="117705" y="631815"/>
                    <a:pt x="73511" y="646227"/>
                    <a:pt x="59045" y="638013"/>
                  </a:cubicBezTo>
                  <a:cubicBezTo>
                    <a:pt x="44584" y="629730"/>
                    <a:pt x="-2152" y="593012"/>
                    <a:pt x="77" y="585013"/>
                  </a:cubicBezTo>
                  <a:cubicBezTo>
                    <a:pt x="2304" y="576981"/>
                    <a:pt x="13026" y="559794"/>
                    <a:pt x="22718" y="565687"/>
                  </a:cubicBezTo>
                  <a:cubicBezTo>
                    <a:pt x="32421" y="571668"/>
                    <a:pt x="59585" y="594204"/>
                    <a:pt x="74312" y="589743"/>
                  </a:cubicBezTo>
                  <a:cubicBezTo>
                    <a:pt x="89044" y="585239"/>
                    <a:pt x="111115" y="578690"/>
                    <a:pt x="117674" y="569619"/>
                  </a:cubicBezTo>
                  <a:cubicBezTo>
                    <a:pt x="124183" y="560635"/>
                    <a:pt x="145363" y="526209"/>
                    <a:pt x="155583" y="520441"/>
                  </a:cubicBezTo>
                  <a:cubicBezTo>
                    <a:pt x="165826" y="514608"/>
                    <a:pt x="157175" y="516619"/>
                    <a:pt x="148915" y="504583"/>
                  </a:cubicBezTo>
                  <a:cubicBezTo>
                    <a:pt x="140582" y="492538"/>
                    <a:pt x="121063" y="477714"/>
                    <a:pt x="135542" y="472176"/>
                  </a:cubicBezTo>
                  <a:cubicBezTo>
                    <a:pt x="150019" y="466722"/>
                    <a:pt x="164659" y="454377"/>
                    <a:pt x="164659" y="454377"/>
                  </a:cubicBezTo>
                  <a:lnTo>
                    <a:pt x="126801" y="407787"/>
                  </a:lnTo>
                  <a:lnTo>
                    <a:pt x="136156" y="297308"/>
                  </a:lnTo>
                  <a:lnTo>
                    <a:pt x="223434" y="252959"/>
                  </a:lnTo>
                  <a:lnTo>
                    <a:pt x="382068" y="263150"/>
                  </a:lnTo>
                  <a:lnTo>
                    <a:pt x="448435" y="205190"/>
                  </a:lnTo>
                  <a:lnTo>
                    <a:pt x="502437" y="223179"/>
                  </a:lnTo>
                  <a:cubicBezTo>
                    <a:pt x="502437" y="223179"/>
                    <a:pt x="512639" y="167974"/>
                    <a:pt x="525229" y="161064"/>
                  </a:cubicBezTo>
                  <a:cubicBezTo>
                    <a:pt x="537842" y="154091"/>
                    <a:pt x="545833" y="152702"/>
                    <a:pt x="554950" y="157634"/>
                  </a:cubicBezTo>
                  <a:cubicBezTo>
                    <a:pt x="564061" y="162566"/>
                    <a:pt x="613740" y="199496"/>
                    <a:pt x="628009" y="178646"/>
                  </a:cubicBezTo>
                  <a:cubicBezTo>
                    <a:pt x="642296" y="157726"/>
                    <a:pt x="638839" y="138219"/>
                    <a:pt x="653448" y="126521"/>
                  </a:cubicBezTo>
                  <a:cubicBezTo>
                    <a:pt x="668045" y="114830"/>
                    <a:pt x="711684" y="89864"/>
                    <a:pt x="717552" y="72336"/>
                  </a:cubicBezTo>
                  <a:cubicBezTo>
                    <a:pt x="723454" y="54752"/>
                    <a:pt x="736232" y="0"/>
                    <a:pt x="736232" y="0"/>
                  </a:cubicBezTo>
                  <a:cubicBezTo>
                    <a:pt x="737880" y="1701"/>
                    <a:pt x="739362" y="3256"/>
                    <a:pt x="740577" y="4395"/>
                  </a:cubicBezTo>
                  <a:cubicBezTo>
                    <a:pt x="747217" y="10795"/>
                    <a:pt x="756935" y="9265"/>
                    <a:pt x="763764" y="9301"/>
                  </a:cubicBezTo>
                  <a:cubicBezTo>
                    <a:pt x="770288" y="9245"/>
                    <a:pt x="777250" y="18423"/>
                    <a:pt x="778094" y="19549"/>
                  </a:cubicBezTo>
                  <a:cubicBezTo>
                    <a:pt x="778168" y="19607"/>
                    <a:pt x="778163" y="19676"/>
                    <a:pt x="778163" y="19676"/>
                  </a:cubicBezTo>
                  <a:cubicBezTo>
                    <a:pt x="778214" y="20472"/>
                    <a:pt x="778301" y="21201"/>
                    <a:pt x="778373" y="21930"/>
                  </a:cubicBezTo>
                  <a:cubicBezTo>
                    <a:pt x="780646" y="45029"/>
                    <a:pt x="818867" y="54975"/>
                    <a:pt x="834264" y="54778"/>
                  </a:cubicBezTo>
                  <a:cubicBezTo>
                    <a:pt x="849675" y="54645"/>
                    <a:pt x="853588" y="63150"/>
                    <a:pt x="866690" y="72840"/>
                  </a:cubicBezTo>
                  <a:cubicBezTo>
                    <a:pt x="879725" y="82719"/>
                    <a:pt x="890286" y="77578"/>
                    <a:pt x="908118" y="74930"/>
                  </a:cubicBezTo>
                  <a:cubicBezTo>
                    <a:pt x="926008" y="72280"/>
                    <a:pt x="928829" y="96745"/>
                    <a:pt x="931928" y="113004"/>
                  </a:cubicBezTo>
                  <a:cubicBezTo>
                    <a:pt x="934959" y="129206"/>
                    <a:pt x="989849" y="140421"/>
                    <a:pt x="998792" y="143370"/>
                  </a:cubicBezTo>
                  <a:cubicBezTo>
                    <a:pt x="1007701" y="146312"/>
                    <a:pt x="1008607" y="156567"/>
                    <a:pt x="1006424" y="168434"/>
                  </a:cubicBezTo>
                  <a:cubicBezTo>
                    <a:pt x="1004308" y="180380"/>
                    <a:pt x="1027739" y="204694"/>
                    <a:pt x="1032241" y="210547"/>
                  </a:cubicBezTo>
                  <a:cubicBezTo>
                    <a:pt x="1036677" y="216451"/>
                    <a:pt x="1031734" y="221285"/>
                    <a:pt x="1025966" y="229087"/>
                  </a:cubicBezTo>
                  <a:cubicBezTo>
                    <a:pt x="1020143" y="236876"/>
                    <a:pt x="1021697" y="247119"/>
                    <a:pt x="1023580" y="252844"/>
                  </a:cubicBezTo>
                  <a:cubicBezTo>
                    <a:pt x="1025410" y="258497"/>
                    <a:pt x="1027174" y="262239"/>
                    <a:pt x="1022986" y="270093"/>
                  </a:cubicBezTo>
                  <a:cubicBezTo>
                    <a:pt x="1018804" y="277997"/>
                    <a:pt x="1015694" y="275477"/>
                    <a:pt x="1016119" y="283003"/>
                  </a:cubicBezTo>
                  <a:cubicBezTo>
                    <a:pt x="1016565" y="290598"/>
                    <a:pt x="1014963" y="294427"/>
                    <a:pt x="1008072" y="299840"/>
                  </a:cubicBezTo>
                  <a:cubicBezTo>
                    <a:pt x="1001100" y="305181"/>
                    <a:pt x="1010018" y="317337"/>
                    <a:pt x="1019544" y="326505"/>
                  </a:cubicBezTo>
                  <a:cubicBezTo>
                    <a:pt x="1029006" y="335666"/>
                    <a:pt x="1011719" y="335735"/>
                    <a:pt x="1001256" y="339247"/>
                  </a:cubicBezTo>
                  <a:cubicBezTo>
                    <a:pt x="990814" y="342762"/>
                    <a:pt x="1007878" y="356752"/>
                    <a:pt x="1018551" y="362725"/>
                  </a:cubicBezTo>
                  <a:cubicBezTo>
                    <a:pt x="1029232" y="368756"/>
                    <a:pt x="1019022" y="392528"/>
                    <a:pt x="1019232" y="407927"/>
                  </a:cubicBezTo>
                  <a:cubicBezTo>
                    <a:pt x="1019352" y="423317"/>
                    <a:pt x="999838" y="431111"/>
                    <a:pt x="984408" y="444387"/>
                  </a:cubicBezTo>
                  <a:cubicBezTo>
                    <a:pt x="969041" y="457664"/>
                    <a:pt x="981408" y="472960"/>
                    <a:pt x="985096" y="484666"/>
                  </a:cubicBezTo>
                  <a:cubicBezTo>
                    <a:pt x="988853" y="496441"/>
                    <a:pt x="984190" y="510827"/>
                    <a:pt x="984454" y="529782"/>
                  </a:cubicBezTo>
                  <a:cubicBezTo>
                    <a:pt x="984720" y="548801"/>
                    <a:pt x="994876" y="552828"/>
                    <a:pt x="1002349" y="563168"/>
                  </a:cubicBezTo>
                  <a:cubicBezTo>
                    <a:pt x="1009749" y="573561"/>
                    <a:pt x="1001827" y="583105"/>
                    <a:pt x="1000980" y="600072"/>
                  </a:cubicBezTo>
                  <a:cubicBezTo>
                    <a:pt x="1000079" y="617034"/>
                    <a:pt x="1017814" y="607539"/>
                    <a:pt x="1027990" y="602359"/>
                  </a:cubicBezTo>
                  <a:cubicBezTo>
                    <a:pt x="1038159" y="597251"/>
                    <a:pt x="1037683" y="612860"/>
                    <a:pt x="1033895" y="625008"/>
                  </a:cubicBezTo>
                  <a:cubicBezTo>
                    <a:pt x="1030061" y="637151"/>
                    <a:pt x="1038376" y="639394"/>
                    <a:pt x="1057084" y="643723"/>
                  </a:cubicBezTo>
                  <a:cubicBezTo>
                    <a:pt x="1075716" y="648030"/>
                    <a:pt x="1061836" y="654259"/>
                    <a:pt x="1054140" y="666054"/>
                  </a:cubicBezTo>
                  <a:cubicBezTo>
                    <a:pt x="1046370" y="677919"/>
                    <a:pt x="1064969" y="679006"/>
                    <a:pt x="1077053" y="692960"/>
                  </a:cubicBezTo>
                  <a:cubicBezTo>
                    <a:pt x="1089115" y="706924"/>
                    <a:pt x="1065322" y="742210"/>
                    <a:pt x="1060286" y="770629"/>
                  </a:cubicBezTo>
                  <a:cubicBezTo>
                    <a:pt x="1055259" y="799064"/>
                    <a:pt x="1084559" y="820429"/>
                    <a:pt x="1097876" y="825420"/>
                  </a:cubicBezTo>
                  <a:cubicBezTo>
                    <a:pt x="1111270" y="830270"/>
                    <a:pt x="1107712" y="833951"/>
                    <a:pt x="1106963" y="854218"/>
                  </a:cubicBezTo>
                  <a:cubicBezTo>
                    <a:pt x="1106154" y="874391"/>
                    <a:pt x="1154530" y="897567"/>
                    <a:pt x="1170258" y="906538"/>
                  </a:cubicBezTo>
                  <a:cubicBezTo>
                    <a:pt x="1185986" y="915496"/>
                    <a:pt x="1180109" y="915793"/>
                    <a:pt x="1181983" y="948001"/>
                  </a:cubicBezTo>
                  <a:cubicBezTo>
                    <a:pt x="1183913" y="980227"/>
                    <a:pt x="1205753" y="989961"/>
                    <a:pt x="1216198" y="999211"/>
                  </a:cubicBezTo>
                  <a:cubicBezTo>
                    <a:pt x="1226720" y="1008507"/>
                    <a:pt x="1222015" y="1005283"/>
                    <a:pt x="1223124" y="1021670"/>
                  </a:cubicBezTo>
                  <a:cubicBezTo>
                    <a:pt x="1224240" y="1038118"/>
                    <a:pt x="1237109" y="1050164"/>
                    <a:pt x="1249110" y="1060552"/>
                  </a:cubicBezTo>
                  <a:cubicBezTo>
                    <a:pt x="1261124" y="1070895"/>
                    <a:pt x="1259862" y="1066531"/>
                    <a:pt x="1269299" y="1089504"/>
                  </a:cubicBezTo>
                  <a:cubicBezTo>
                    <a:pt x="1278761" y="1112414"/>
                    <a:pt x="1328359" y="1127783"/>
                    <a:pt x="1337721" y="1130093"/>
                  </a:cubicBezTo>
                  <a:cubicBezTo>
                    <a:pt x="1347030" y="1132408"/>
                    <a:pt x="1364611" y="1134027"/>
                    <a:pt x="1365497" y="1153412"/>
                  </a:cubicBezTo>
                  <a:cubicBezTo>
                    <a:pt x="1366382" y="1172807"/>
                    <a:pt x="1312900" y="1164971"/>
                    <a:pt x="1282908" y="1172996"/>
                  </a:cubicBezTo>
                  <a:cubicBezTo>
                    <a:pt x="1252803" y="1180926"/>
                    <a:pt x="1269757" y="1227326"/>
                    <a:pt x="1269763" y="1227326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E3285AC1-AE6D-4EA1-BFEC-2D6256212B79}"/>
                </a:ext>
              </a:extLst>
            </p:cNvPr>
            <p:cNvSpPr/>
            <p:nvPr/>
          </p:nvSpPr>
          <p:spPr>
            <a:xfrm>
              <a:off x="9523043" y="4444202"/>
              <a:ext cx="1273201" cy="1473859"/>
            </a:xfrm>
            <a:custGeom>
              <a:avLst/>
              <a:gdLst>
                <a:gd name="connsiteX0" fmla="*/ 1273202 w 1273201"/>
                <a:gd name="connsiteY0" fmla="*/ 400478 h 1473859"/>
                <a:gd name="connsiteX1" fmla="*/ 1238189 w 1273201"/>
                <a:gd name="connsiteY1" fmla="*/ 441469 h 1473859"/>
                <a:gd name="connsiteX2" fmla="*/ 1137228 w 1273201"/>
                <a:gd name="connsiteY2" fmla="*/ 568370 h 1473859"/>
                <a:gd name="connsiteX3" fmla="*/ 1007424 w 1273201"/>
                <a:gd name="connsiteY3" fmla="*/ 755250 h 1473859"/>
                <a:gd name="connsiteX4" fmla="*/ 938168 w 1273201"/>
                <a:gd name="connsiteY4" fmla="*/ 874593 h 1473859"/>
                <a:gd name="connsiteX5" fmla="*/ 834629 w 1273201"/>
                <a:gd name="connsiteY5" fmla="*/ 997041 h 1473859"/>
                <a:gd name="connsiteX6" fmla="*/ 842577 w 1273201"/>
                <a:gd name="connsiteY6" fmla="*/ 1023453 h 1473859"/>
                <a:gd name="connsiteX7" fmla="*/ 826104 w 1273201"/>
                <a:gd name="connsiteY7" fmla="*/ 1041922 h 1473859"/>
                <a:gd name="connsiteX8" fmla="*/ 825402 w 1273201"/>
                <a:gd name="connsiteY8" fmla="*/ 1070664 h 1473859"/>
                <a:gd name="connsiteX9" fmla="*/ 857191 w 1273201"/>
                <a:gd name="connsiteY9" fmla="*/ 1105702 h 1473859"/>
                <a:gd name="connsiteX10" fmla="*/ 848929 w 1273201"/>
                <a:gd name="connsiteY10" fmla="*/ 1164925 h 1473859"/>
                <a:gd name="connsiteX11" fmla="*/ 863928 w 1273201"/>
                <a:gd name="connsiteY11" fmla="*/ 1256401 h 1473859"/>
                <a:gd name="connsiteX12" fmla="*/ 865059 w 1273201"/>
                <a:gd name="connsiteY12" fmla="*/ 1295066 h 1473859"/>
                <a:gd name="connsiteX13" fmla="*/ 872041 w 1273201"/>
                <a:gd name="connsiteY13" fmla="*/ 1311289 h 1473859"/>
                <a:gd name="connsiteX14" fmla="*/ 876193 w 1273201"/>
                <a:gd name="connsiteY14" fmla="*/ 1322102 h 1473859"/>
                <a:gd name="connsiteX15" fmla="*/ 887024 w 1273201"/>
                <a:gd name="connsiteY15" fmla="*/ 1339530 h 1473859"/>
                <a:gd name="connsiteX16" fmla="*/ 883848 w 1273201"/>
                <a:gd name="connsiteY16" fmla="*/ 1365125 h 1473859"/>
                <a:gd name="connsiteX17" fmla="*/ 958431 w 1273201"/>
                <a:gd name="connsiteY17" fmla="*/ 1420640 h 1473859"/>
                <a:gd name="connsiteX18" fmla="*/ 967916 w 1273201"/>
                <a:gd name="connsiteY18" fmla="*/ 1456360 h 1473859"/>
                <a:gd name="connsiteX19" fmla="*/ 942782 w 1273201"/>
                <a:gd name="connsiteY19" fmla="*/ 1473860 h 1473859"/>
                <a:gd name="connsiteX20" fmla="*/ 804136 w 1273201"/>
                <a:gd name="connsiteY20" fmla="*/ 1412129 h 1473859"/>
                <a:gd name="connsiteX21" fmla="*/ 717493 w 1273201"/>
                <a:gd name="connsiteY21" fmla="*/ 1406118 h 1473859"/>
                <a:gd name="connsiteX22" fmla="*/ 685057 w 1273201"/>
                <a:gd name="connsiteY22" fmla="*/ 1374626 h 1473859"/>
                <a:gd name="connsiteX23" fmla="*/ 610750 w 1273201"/>
                <a:gd name="connsiteY23" fmla="*/ 1374170 h 1473859"/>
                <a:gd name="connsiteX24" fmla="*/ 598508 w 1273201"/>
                <a:gd name="connsiteY24" fmla="*/ 1353624 h 1473859"/>
                <a:gd name="connsiteX25" fmla="*/ 568304 w 1273201"/>
                <a:gd name="connsiteY25" fmla="*/ 1359257 h 1473859"/>
                <a:gd name="connsiteX26" fmla="*/ 516562 w 1273201"/>
                <a:gd name="connsiteY26" fmla="*/ 1336235 h 1473859"/>
                <a:gd name="connsiteX27" fmla="*/ 461702 w 1273201"/>
                <a:gd name="connsiteY27" fmla="*/ 1253045 h 1473859"/>
                <a:gd name="connsiteX28" fmla="*/ 405880 w 1273201"/>
                <a:gd name="connsiteY28" fmla="*/ 1223811 h 1473859"/>
                <a:gd name="connsiteX29" fmla="*/ 403763 w 1273201"/>
                <a:gd name="connsiteY29" fmla="*/ 1208609 h 1473859"/>
                <a:gd name="connsiteX30" fmla="*/ 381053 w 1273201"/>
                <a:gd name="connsiteY30" fmla="*/ 1196172 h 1473859"/>
                <a:gd name="connsiteX31" fmla="*/ 345385 w 1273201"/>
                <a:gd name="connsiteY31" fmla="*/ 1222640 h 1473859"/>
                <a:gd name="connsiteX32" fmla="*/ 328420 w 1273201"/>
                <a:gd name="connsiteY32" fmla="*/ 1180862 h 1473859"/>
                <a:gd name="connsiteX33" fmla="*/ 280077 w 1273201"/>
                <a:gd name="connsiteY33" fmla="*/ 1179979 h 1473859"/>
                <a:gd name="connsiteX34" fmla="*/ 264049 w 1273201"/>
                <a:gd name="connsiteY34" fmla="*/ 1157188 h 1473859"/>
                <a:gd name="connsiteX35" fmla="*/ 238112 w 1273201"/>
                <a:gd name="connsiteY35" fmla="*/ 1153726 h 1473859"/>
                <a:gd name="connsiteX36" fmla="*/ 135720 w 1273201"/>
                <a:gd name="connsiteY36" fmla="*/ 1183308 h 1473859"/>
                <a:gd name="connsiteX37" fmla="*/ 134643 w 1273201"/>
                <a:gd name="connsiteY37" fmla="*/ 1182640 h 1473859"/>
                <a:gd name="connsiteX38" fmla="*/ 118997 w 1273201"/>
                <a:gd name="connsiteY38" fmla="*/ 1047788 h 1473859"/>
                <a:gd name="connsiteX39" fmla="*/ 98820 w 1273201"/>
                <a:gd name="connsiteY39" fmla="*/ 1024110 h 1473859"/>
                <a:gd name="connsiteX40" fmla="*/ 113929 w 1273201"/>
                <a:gd name="connsiteY40" fmla="*/ 973535 h 1473859"/>
                <a:gd name="connsiteX41" fmla="*/ 97786 w 1273201"/>
                <a:gd name="connsiteY41" fmla="*/ 938708 h 1473859"/>
                <a:gd name="connsiteX42" fmla="*/ 74864 w 1273201"/>
                <a:gd name="connsiteY42" fmla="*/ 885705 h 1473859"/>
                <a:gd name="connsiteX43" fmla="*/ 14391 w 1273201"/>
                <a:gd name="connsiteY43" fmla="*/ 870789 h 1473859"/>
                <a:gd name="connsiteX44" fmla="*/ 2019 w 1273201"/>
                <a:gd name="connsiteY44" fmla="*/ 834593 h 1473859"/>
                <a:gd name="connsiteX45" fmla="*/ 52704 w 1273201"/>
                <a:gd name="connsiteY45" fmla="*/ 798704 h 1473859"/>
                <a:gd name="connsiteX46" fmla="*/ 65069 w 1273201"/>
                <a:gd name="connsiteY46" fmla="*/ 767910 h 1473859"/>
                <a:gd name="connsiteX47" fmla="*/ 7033 w 1273201"/>
                <a:gd name="connsiteY47" fmla="*/ 733919 h 1473859"/>
                <a:gd name="connsiteX48" fmla="*/ 9556 w 1273201"/>
                <a:gd name="connsiteY48" fmla="*/ 662851 h 1473859"/>
                <a:gd name="connsiteX49" fmla="*/ 22057 w 1273201"/>
                <a:gd name="connsiteY49" fmla="*/ 594068 h 1473859"/>
                <a:gd name="connsiteX50" fmla="*/ 1256 w 1273201"/>
                <a:gd name="connsiteY50" fmla="*/ 497433 h 1473859"/>
                <a:gd name="connsiteX51" fmla="*/ 16930 w 1273201"/>
                <a:gd name="connsiteY51" fmla="*/ 457354 h 1473859"/>
                <a:gd name="connsiteX52" fmla="*/ 9664 w 1273201"/>
                <a:gd name="connsiteY52" fmla="*/ 431451 h 1473859"/>
                <a:gd name="connsiteX53" fmla="*/ 33823 w 1273201"/>
                <a:gd name="connsiteY53" fmla="*/ 409542 h 1473859"/>
                <a:gd name="connsiteX54" fmla="*/ 60106 w 1273201"/>
                <a:gd name="connsiteY54" fmla="*/ 390796 h 1473859"/>
                <a:gd name="connsiteX55" fmla="*/ 104418 w 1273201"/>
                <a:gd name="connsiteY55" fmla="*/ 361359 h 1473859"/>
                <a:gd name="connsiteX56" fmla="*/ 124702 w 1273201"/>
                <a:gd name="connsiteY56" fmla="*/ 325553 h 1473859"/>
                <a:gd name="connsiteX57" fmla="*/ 213042 w 1273201"/>
                <a:gd name="connsiteY57" fmla="*/ 280299 h 1473859"/>
                <a:gd name="connsiteX58" fmla="*/ 249122 w 1273201"/>
                <a:gd name="connsiteY58" fmla="*/ 207377 h 1473859"/>
                <a:gd name="connsiteX59" fmla="*/ 292598 w 1273201"/>
                <a:gd name="connsiteY59" fmla="*/ 153932 h 1473859"/>
                <a:gd name="connsiteX60" fmla="*/ 327849 w 1273201"/>
                <a:gd name="connsiteY60" fmla="*/ 100546 h 1473859"/>
                <a:gd name="connsiteX61" fmla="*/ 341826 w 1273201"/>
                <a:gd name="connsiteY61" fmla="*/ 31226 h 1473859"/>
                <a:gd name="connsiteX62" fmla="*/ 381312 w 1273201"/>
                <a:gd name="connsiteY62" fmla="*/ 40997 h 1473859"/>
                <a:gd name="connsiteX63" fmla="*/ 465057 w 1273201"/>
                <a:gd name="connsiteY63" fmla="*/ 0 h 1473859"/>
                <a:gd name="connsiteX64" fmla="*/ 518491 w 1273201"/>
                <a:gd name="connsiteY64" fmla="*/ 44047 h 1473859"/>
                <a:gd name="connsiteX65" fmla="*/ 486741 w 1273201"/>
                <a:gd name="connsiteY65" fmla="*/ 107204 h 1473859"/>
                <a:gd name="connsiteX66" fmla="*/ 531859 w 1273201"/>
                <a:gd name="connsiteY66" fmla="*/ 147762 h 1473859"/>
                <a:gd name="connsiteX67" fmla="*/ 587709 w 1273201"/>
                <a:gd name="connsiteY67" fmla="*/ 131508 h 1473859"/>
                <a:gd name="connsiteX68" fmla="*/ 685097 w 1273201"/>
                <a:gd name="connsiteY68" fmla="*/ 182416 h 1473859"/>
                <a:gd name="connsiteX69" fmla="*/ 686743 w 1273201"/>
                <a:gd name="connsiteY69" fmla="*/ 236828 h 1473859"/>
                <a:gd name="connsiteX70" fmla="*/ 701874 w 1273201"/>
                <a:gd name="connsiteY70" fmla="*/ 263114 h 1473859"/>
                <a:gd name="connsiteX71" fmla="*/ 702389 w 1273201"/>
                <a:gd name="connsiteY71" fmla="*/ 283064 h 1473859"/>
                <a:gd name="connsiteX72" fmla="*/ 645354 w 1273201"/>
                <a:gd name="connsiteY72" fmla="*/ 302140 h 1473859"/>
                <a:gd name="connsiteX73" fmla="*/ 614241 w 1273201"/>
                <a:gd name="connsiteY73" fmla="*/ 333918 h 1473859"/>
                <a:gd name="connsiteX74" fmla="*/ 644148 w 1273201"/>
                <a:gd name="connsiteY74" fmla="*/ 381199 h 1473859"/>
                <a:gd name="connsiteX75" fmla="*/ 752928 w 1273201"/>
                <a:gd name="connsiteY75" fmla="*/ 366216 h 1473859"/>
                <a:gd name="connsiteX76" fmla="*/ 805594 w 1273201"/>
                <a:gd name="connsiteY76" fmla="*/ 410595 h 1473859"/>
                <a:gd name="connsiteX77" fmla="*/ 838737 w 1273201"/>
                <a:gd name="connsiteY77" fmla="*/ 410040 h 1473859"/>
                <a:gd name="connsiteX78" fmla="*/ 909655 w 1273201"/>
                <a:gd name="connsiteY78" fmla="*/ 420702 h 1473859"/>
                <a:gd name="connsiteX79" fmla="*/ 993943 w 1273201"/>
                <a:gd name="connsiteY79" fmla="*/ 317631 h 1473859"/>
                <a:gd name="connsiteX80" fmla="*/ 1055700 w 1273201"/>
                <a:gd name="connsiteY80" fmla="*/ 337837 h 1473859"/>
                <a:gd name="connsiteX81" fmla="*/ 1095521 w 1273201"/>
                <a:gd name="connsiteY81" fmla="*/ 307655 h 1473859"/>
                <a:gd name="connsiteX82" fmla="*/ 1156684 w 1273201"/>
                <a:gd name="connsiteY82" fmla="*/ 343846 h 1473859"/>
                <a:gd name="connsiteX83" fmla="*/ 1273201 w 1273201"/>
                <a:gd name="connsiteY83" fmla="*/ 400478 h 147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73201" h="1473859">
                  <a:moveTo>
                    <a:pt x="1273202" y="400478"/>
                  </a:moveTo>
                  <a:lnTo>
                    <a:pt x="1238189" y="441469"/>
                  </a:lnTo>
                  <a:lnTo>
                    <a:pt x="1137228" y="568370"/>
                  </a:lnTo>
                  <a:lnTo>
                    <a:pt x="1007424" y="755250"/>
                  </a:lnTo>
                  <a:lnTo>
                    <a:pt x="938168" y="874593"/>
                  </a:lnTo>
                  <a:lnTo>
                    <a:pt x="834629" y="997041"/>
                  </a:lnTo>
                  <a:lnTo>
                    <a:pt x="842577" y="1023453"/>
                  </a:lnTo>
                  <a:lnTo>
                    <a:pt x="826104" y="1041922"/>
                  </a:lnTo>
                  <a:lnTo>
                    <a:pt x="825402" y="1070664"/>
                  </a:lnTo>
                  <a:lnTo>
                    <a:pt x="857191" y="1105702"/>
                  </a:lnTo>
                  <a:lnTo>
                    <a:pt x="848929" y="1164925"/>
                  </a:lnTo>
                  <a:cubicBezTo>
                    <a:pt x="848929" y="1164925"/>
                    <a:pt x="863521" y="1243887"/>
                    <a:pt x="863928" y="1256401"/>
                  </a:cubicBezTo>
                  <a:cubicBezTo>
                    <a:pt x="864337" y="1268846"/>
                    <a:pt x="867992" y="1286483"/>
                    <a:pt x="865059" y="1295066"/>
                  </a:cubicBezTo>
                  <a:cubicBezTo>
                    <a:pt x="862136" y="1303655"/>
                    <a:pt x="867956" y="1308695"/>
                    <a:pt x="872041" y="1311289"/>
                  </a:cubicBezTo>
                  <a:cubicBezTo>
                    <a:pt x="876131" y="1313883"/>
                    <a:pt x="877301" y="1315944"/>
                    <a:pt x="876193" y="1322102"/>
                  </a:cubicBezTo>
                  <a:cubicBezTo>
                    <a:pt x="875085" y="1328269"/>
                    <a:pt x="879082" y="1332108"/>
                    <a:pt x="887024" y="1339530"/>
                  </a:cubicBezTo>
                  <a:cubicBezTo>
                    <a:pt x="895048" y="1347012"/>
                    <a:pt x="891734" y="1355238"/>
                    <a:pt x="883848" y="1365125"/>
                  </a:cubicBezTo>
                  <a:cubicBezTo>
                    <a:pt x="875960" y="1375079"/>
                    <a:pt x="937815" y="1410986"/>
                    <a:pt x="958431" y="1420640"/>
                  </a:cubicBezTo>
                  <a:cubicBezTo>
                    <a:pt x="978958" y="1430342"/>
                    <a:pt x="967916" y="1456360"/>
                    <a:pt x="967916" y="1456360"/>
                  </a:cubicBezTo>
                  <a:lnTo>
                    <a:pt x="942782" y="1473860"/>
                  </a:lnTo>
                  <a:lnTo>
                    <a:pt x="804136" y="1412129"/>
                  </a:lnTo>
                  <a:cubicBezTo>
                    <a:pt x="804136" y="1412129"/>
                    <a:pt x="720702" y="1406350"/>
                    <a:pt x="717493" y="1406118"/>
                  </a:cubicBezTo>
                  <a:cubicBezTo>
                    <a:pt x="714216" y="1405877"/>
                    <a:pt x="685057" y="1374626"/>
                    <a:pt x="685057" y="1374626"/>
                  </a:cubicBezTo>
                  <a:cubicBezTo>
                    <a:pt x="685059" y="1374626"/>
                    <a:pt x="611733" y="1374242"/>
                    <a:pt x="610750" y="1374170"/>
                  </a:cubicBezTo>
                  <a:cubicBezTo>
                    <a:pt x="609772" y="1374096"/>
                    <a:pt x="598508" y="1353624"/>
                    <a:pt x="598508" y="1353624"/>
                  </a:cubicBezTo>
                  <a:cubicBezTo>
                    <a:pt x="598508" y="1353624"/>
                    <a:pt x="569276" y="1359326"/>
                    <a:pt x="568304" y="1359257"/>
                  </a:cubicBezTo>
                  <a:cubicBezTo>
                    <a:pt x="567321" y="1359183"/>
                    <a:pt x="516562" y="1336235"/>
                    <a:pt x="516562" y="1336235"/>
                  </a:cubicBezTo>
                  <a:lnTo>
                    <a:pt x="461702" y="1253045"/>
                  </a:lnTo>
                  <a:lnTo>
                    <a:pt x="405880" y="1223811"/>
                  </a:lnTo>
                  <a:lnTo>
                    <a:pt x="403763" y="1208609"/>
                  </a:lnTo>
                  <a:cubicBezTo>
                    <a:pt x="403763" y="1208609"/>
                    <a:pt x="382011" y="1196581"/>
                    <a:pt x="381053" y="1196172"/>
                  </a:cubicBezTo>
                  <a:cubicBezTo>
                    <a:pt x="379751" y="1196077"/>
                    <a:pt x="346447" y="1222461"/>
                    <a:pt x="345385" y="1222640"/>
                  </a:cubicBezTo>
                  <a:cubicBezTo>
                    <a:pt x="344266" y="1222558"/>
                    <a:pt x="329411" y="1180934"/>
                    <a:pt x="328420" y="1180862"/>
                  </a:cubicBezTo>
                  <a:cubicBezTo>
                    <a:pt x="327448" y="1180788"/>
                    <a:pt x="281068" y="1180051"/>
                    <a:pt x="280077" y="1179979"/>
                  </a:cubicBezTo>
                  <a:cubicBezTo>
                    <a:pt x="279089" y="1179905"/>
                    <a:pt x="264049" y="1157188"/>
                    <a:pt x="264049" y="1157188"/>
                  </a:cubicBezTo>
                  <a:cubicBezTo>
                    <a:pt x="264049" y="1157188"/>
                    <a:pt x="239102" y="1153800"/>
                    <a:pt x="238112" y="1153726"/>
                  </a:cubicBezTo>
                  <a:cubicBezTo>
                    <a:pt x="237078" y="1153650"/>
                    <a:pt x="136732" y="1182985"/>
                    <a:pt x="135720" y="1183308"/>
                  </a:cubicBezTo>
                  <a:cubicBezTo>
                    <a:pt x="135582" y="1183297"/>
                    <a:pt x="135208" y="1183070"/>
                    <a:pt x="134643" y="1182640"/>
                  </a:cubicBezTo>
                  <a:cubicBezTo>
                    <a:pt x="134645" y="1182637"/>
                    <a:pt x="131448" y="1056592"/>
                    <a:pt x="118997" y="1047788"/>
                  </a:cubicBezTo>
                  <a:cubicBezTo>
                    <a:pt x="106612" y="1039072"/>
                    <a:pt x="97620" y="1036113"/>
                    <a:pt x="98820" y="1024110"/>
                  </a:cubicBezTo>
                  <a:cubicBezTo>
                    <a:pt x="100021" y="1012101"/>
                    <a:pt x="122155" y="986221"/>
                    <a:pt x="113929" y="973535"/>
                  </a:cubicBezTo>
                  <a:cubicBezTo>
                    <a:pt x="105708" y="960850"/>
                    <a:pt x="102626" y="967192"/>
                    <a:pt x="97786" y="938708"/>
                  </a:cubicBezTo>
                  <a:cubicBezTo>
                    <a:pt x="93021" y="910219"/>
                    <a:pt x="74864" y="885705"/>
                    <a:pt x="74864" y="885705"/>
                  </a:cubicBezTo>
                  <a:lnTo>
                    <a:pt x="14391" y="870789"/>
                  </a:lnTo>
                  <a:lnTo>
                    <a:pt x="2019" y="834593"/>
                  </a:lnTo>
                  <a:cubicBezTo>
                    <a:pt x="2019" y="834593"/>
                    <a:pt x="46482" y="821120"/>
                    <a:pt x="52704" y="798704"/>
                  </a:cubicBezTo>
                  <a:cubicBezTo>
                    <a:pt x="58936" y="776275"/>
                    <a:pt x="65069" y="767910"/>
                    <a:pt x="65069" y="767910"/>
                  </a:cubicBezTo>
                  <a:lnTo>
                    <a:pt x="7033" y="733919"/>
                  </a:lnTo>
                  <a:cubicBezTo>
                    <a:pt x="7033" y="733919"/>
                    <a:pt x="2242" y="686498"/>
                    <a:pt x="9556" y="662851"/>
                  </a:cubicBezTo>
                  <a:cubicBezTo>
                    <a:pt x="16876" y="639174"/>
                    <a:pt x="27652" y="607549"/>
                    <a:pt x="22057" y="594068"/>
                  </a:cubicBezTo>
                  <a:cubicBezTo>
                    <a:pt x="16534" y="580582"/>
                    <a:pt x="-5437" y="513587"/>
                    <a:pt x="1256" y="497433"/>
                  </a:cubicBezTo>
                  <a:cubicBezTo>
                    <a:pt x="8034" y="481226"/>
                    <a:pt x="17314" y="474677"/>
                    <a:pt x="16930" y="457354"/>
                  </a:cubicBezTo>
                  <a:cubicBezTo>
                    <a:pt x="16672" y="444584"/>
                    <a:pt x="15134" y="436846"/>
                    <a:pt x="9664" y="431451"/>
                  </a:cubicBezTo>
                  <a:cubicBezTo>
                    <a:pt x="10511" y="430730"/>
                    <a:pt x="24299" y="418329"/>
                    <a:pt x="33823" y="409542"/>
                  </a:cubicBezTo>
                  <a:cubicBezTo>
                    <a:pt x="43700" y="400397"/>
                    <a:pt x="43846" y="393904"/>
                    <a:pt x="60106" y="390796"/>
                  </a:cubicBezTo>
                  <a:cubicBezTo>
                    <a:pt x="76310" y="387778"/>
                    <a:pt x="90067" y="369462"/>
                    <a:pt x="104418" y="361359"/>
                  </a:cubicBezTo>
                  <a:cubicBezTo>
                    <a:pt x="118741" y="353183"/>
                    <a:pt x="122887" y="336858"/>
                    <a:pt x="124702" y="325553"/>
                  </a:cubicBezTo>
                  <a:cubicBezTo>
                    <a:pt x="126514" y="314257"/>
                    <a:pt x="197014" y="289912"/>
                    <a:pt x="213042" y="280299"/>
                  </a:cubicBezTo>
                  <a:cubicBezTo>
                    <a:pt x="229125" y="270673"/>
                    <a:pt x="242908" y="229479"/>
                    <a:pt x="249122" y="207377"/>
                  </a:cubicBezTo>
                  <a:cubicBezTo>
                    <a:pt x="255337" y="185212"/>
                    <a:pt x="283714" y="163092"/>
                    <a:pt x="292598" y="153932"/>
                  </a:cubicBezTo>
                  <a:cubicBezTo>
                    <a:pt x="301420" y="144774"/>
                    <a:pt x="321064" y="113464"/>
                    <a:pt x="327849" y="100546"/>
                  </a:cubicBezTo>
                  <a:cubicBezTo>
                    <a:pt x="334706" y="87633"/>
                    <a:pt x="341826" y="31226"/>
                    <a:pt x="341826" y="31226"/>
                  </a:cubicBezTo>
                  <a:cubicBezTo>
                    <a:pt x="352005" y="44136"/>
                    <a:pt x="364910" y="47631"/>
                    <a:pt x="381312" y="40997"/>
                  </a:cubicBezTo>
                  <a:cubicBezTo>
                    <a:pt x="405913" y="31006"/>
                    <a:pt x="465057" y="0"/>
                    <a:pt x="465057" y="0"/>
                  </a:cubicBezTo>
                  <a:lnTo>
                    <a:pt x="518491" y="44047"/>
                  </a:lnTo>
                  <a:lnTo>
                    <a:pt x="486741" y="107204"/>
                  </a:lnTo>
                  <a:lnTo>
                    <a:pt x="531859" y="147762"/>
                  </a:lnTo>
                  <a:cubicBezTo>
                    <a:pt x="531859" y="147762"/>
                    <a:pt x="569161" y="121678"/>
                    <a:pt x="587709" y="131508"/>
                  </a:cubicBezTo>
                  <a:cubicBezTo>
                    <a:pt x="606263" y="141400"/>
                    <a:pt x="678914" y="181643"/>
                    <a:pt x="685097" y="182416"/>
                  </a:cubicBezTo>
                  <a:cubicBezTo>
                    <a:pt x="691301" y="183201"/>
                    <a:pt x="676095" y="225877"/>
                    <a:pt x="686743" y="236828"/>
                  </a:cubicBezTo>
                  <a:cubicBezTo>
                    <a:pt x="697403" y="247740"/>
                    <a:pt x="696336" y="257786"/>
                    <a:pt x="701874" y="263114"/>
                  </a:cubicBezTo>
                  <a:cubicBezTo>
                    <a:pt x="707336" y="268374"/>
                    <a:pt x="719279" y="284290"/>
                    <a:pt x="702389" y="283064"/>
                  </a:cubicBezTo>
                  <a:cubicBezTo>
                    <a:pt x="685378" y="281829"/>
                    <a:pt x="656597" y="291511"/>
                    <a:pt x="645354" y="302140"/>
                  </a:cubicBezTo>
                  <a:cubicBezTo>
                    <a:pt x="634074" y="312820"/>
                    <a:pt x="608152" y="327239"/>
                    <a:pt x="614241" y="333918"/>
                  </a:cubicBezTo>
                  <a:cubicBezTo>
                    <a:pt x="620278" y="340541"/>
                    <a:pt x="644148" y="381199"/>
                    <a:pt x="644148" y="381199"/>
                  </a:cubicBezTo>
                  <a:lnTo>
                    <a:pt x="752928" y="366216"/>
                  </a:lnTo>
                  <a:lnTo>
                    <a:pt x="805594" y="410595"/>
                  </a:lnTo>
                  <a:lnTo>
                    <a:pt x="838737" y="410040"/>
                  </a:lnTo>
                  <a:lnTo>
                    <a:pt x="909655" y="420702"/>
                  </a:lnTo>
                  <a:lnTo>
                    <a:pt x="993943" y="317631"/>
                  </a:lnTo>
                  <a:lnTo>
                    <a:pt x="1055700" y="337837"/>
                  </a:lnTo>
                  <a:lnTo>
                    <a:pt x="1095521" y="307655"/>
                  </a:lnTo>
                  <a:cubicBezTo>
                    <a:pt x="1095521" y="307655"/>
                    <a:pt x="1142579" y="330726"/>
                    <a:pt x="1156684" y="343846"/>
                  </a:cubicBezTo>
                  <a:cubicBezTo>
                    <a:pt x="1169812" y="356101"/>
                    <a:pt x="1197531" y="383613"/>
                    <a:pt x="1273201" y="400478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8F196909-B829-431F-936F-F75983E7B340}"/>
                </a:ext>
              </a:extLst>
            </p:cNvPr>
            <p:cNvSpPr/>
            <p:nvPr/>
          </p:nvSpPr>
          <p:spPr>
            <a:xfrm>
              <a:off x="8393632" y="4748855"/>
              <a:ext cx="1264054" cy="1107485"/>
            </a:xfrm>
            <a:custGeom>
              <a:avLst/>
              <a:gdLst>
                <a:gd name="connsiteX0" fmla="*/ 1248412 w 1264054"/>
                <a:gd name="connsiteY0" fmla="*/ 743133 h 1107485"/>
                <a:gd name="connsiteX1" fmla="*/ 1228233 w 1264054"/>
                <a:gd name="connsiteY1" fmla="*/ 719456 h 1107485"/>
                <a:gd name="connsiteX2" fmla="*/ 1243342 w 1264054"/>
                <a:gd name="connsiteY2" fmla="*/ 668881 h 1107485"/>
                <a:gd name="connsiteX3" fmla="*/ 1227199 w 1264054"/>
                <a:gd name="connsiteY3" fmla="*/ 634053 h 1107485"/>
                <a:gd name="connsiteX4" fmla="*/ 1204277 w 1264054"/>
                <a:gd name="connsiteY4" fmla="*/ 581051 h 1107485"/>
                <a:gd name="connsiteX5" fmla="*/ 1143804 w 1264054"/>
                <a:gd name="connsiteY5" fmla="*/ 566135 h 1107485"/>
                <a:gd name="connsiteX6" fmla="*/ 1131432 w 1264054"/>
                <a:gd name="connsiteY6" fmla="*/ 529939 h 1107485"/>
                <a:gd name="connsiteX7" fmla="*/ 1182117 w 1264054"/>
                <a:gd name="connsiteY7" fmla="*/ 494049 h 1107485"/>
                <a:gd name="connsiteX8" fmla="*/ 1194482 w 1264054"/>
                <a:gd name="connsiteY8" fmla="*/ 463256 h 1107485"/>
                <a:gd name="connsiteX9" fmla="*/ 1136446 w 1264054"/>
                <a:gd name="connsiteY9" fmla="*/ 429264 h 1107485"/>
                <a:gd name="connsiteX10" fmla="*/ 1138969 w 1264054"/>
                <a:gd name="connsiteY10" fmla="*/ 358197 h 1107485"/>
                <a:gd name="connsiteX11" fmla="*/ 1151470 w 1264054"/>
                <a:gd name="connsiteY11" fmla="*/ 289414 h 1107485"/>
                <a:gd name="connsiteX12" fmla="*/ 1130669 w 1264054"/>
                <a:gd name="connsiteY12" fmla="*/ 192779 h 1107485"/>
                <a:gd name="connsiteX13" fmla="*/ 1146343 w 1264054"/>
                <a:gd name="connsiteY13" fmla="*/ 152699 h 1107485"/>
                <a:gd name="connsiteX14" fmla="*/ 1139077 w 1264054"/>
                <a:gd name="connsiteY14" fmla="*/ 126797 h 1107485"/>
                <a:gd name="connsiteX15" fmla="*/ 1139015 w 1264054"/>
                <a:gd name="connsiteY15" fmla="*/ 126789 h 1107485"/>
                <a:gd name="connsiteX16" fmla="*/ 1131283 w 1264054"/>
                <a:gd name="connsiteY16" fmla="*/ 121834 h 1107485"/>
                <a:gd name="connsiteX17" fmla="*/ 1103482 w 1264054"/>
                <a:gd name="connsiteY17" fmla="*/ 108057 h 1107485"/>
                <a:gd name="connsiteX18" fmla="*/ 930216 w 1264054"/>
                <a:gd name="connsiteY18" fmla="*/ 155294 h 1107485"/>
                <a:gd name="connsiteX19" fmla="*/ 871210 w 1264054"/>
                <a:gd name="connsiteY19" fmla="*/ 246856 h 1107485"/>
                <a:gd name="connsiteX20" fmla="*/ 756915 w 1264054"/>
                <a:gd name="connsiteY20" fmla="*/ 234613 h 1107485"/>
                <a:gd name="connsiteX21" fmla="*/ 653609 w 1264054"/>
                <a:gd name="connsiteY21" fmla="*/ 0 h 1107485"/>
                <a:gd name="connsiteX22" fmla="*/ 419221 w 1264054"/>
                <a:gd name="connsiteY22" fmla="*/ 13166 h 1107485"/>
                <a:gd name="connsiteX23" fmla="*/ 417030 w 1264054"/>
                <a:gd name="connsiteY23" fmla="*/ 13261 h 1107485"/>
                <a:gd name="connsiteX24" fmla="*/ 367481 w 1264054"/>
                <a:gd name="connsiteY24" fmla="*/ 43525 h 1107485"/>
                <a:gd name="connsiteX25" fmla="*/ 338232 w 1264054"/>
                <a:gd name="connsiteY25" fmla="*/ 57835 h 1107485"/>
                <a:gd name="connsiteX26" fmla="*/ 312839 w 1264054"/>
                <a:gd name="connsiteY26" fmla="*/ 62362 h 1107485"/>
                <a:gd name="connsiteX27" fmla="*/ 257816 w 1264054"/>
                <a:gd name="connsiteY27" fmla="*/ 79944 h 1107485"/>
                <a:gd name="connsiteX28" fmla="*/ 218318 w 1264054"/>
                <a:gd name="connsiteY28" fmla="*/ 70425 h 1107485"/>
                <a:gd name="connsiteX29" fmla="*/ 177267 w 1264054"/>
                <a:gd name="connsiteY29" fmla="*/ 81456 h 1107485"/>
                <a:gd name="connsiteX30" fmla="*/ 176289 w 1264054"/>
                <a:gd name="connsiteY30" fmla="*/ 152053 h 1107485"/>
                <a:gd name="connsiteX31" fmla="*/ 124298 w 1264054"/>
                <a:gd name="connsiteY31" fmla="*/ 151444 h 1107485"/>
                <a:gd name="connsiteX32" fmla="*/ 80851 w 1264054"/>
                <a:gd name="connsiteY32" fmla="*/ 189039 h 1107485"/>
                <a:gd name="connsiteX33" fmla="*/ 144124 w 1264054"/>
                <a:gd name="connsiteY33" fmla="*/ 229860 h 1107485"/>
                <a:gd name="connsiteX34" fmla="*/ 120498 w 1264054"/>
                <a:gd name="connsiteY34" fmla="*/ 264488 h 1107485"/>
                <a:gd name="connsiteX35" fmla="*/ 115740 w 1264054"/>
                <a:gd name="connsiteY35" fmla="*/ 289123 h 1107485"/>
                <a:gd name="connsiteX36" fmla="*/ 77432 w 1264054"/>
                <a:gd name="connsiteY36" fmla="*/ 310406 h 1107485"/>
                <a:gd name="connsiteX37" fmla="*/ 63718 w 1264054"/>
                <a:gd name="connsiteY37" fmla="*/ 363380 h 1107485"/>
                <a:gd name="connsiteX38" fmla="*/ 15907 w 1264054"/>
                <a:gd name="connsiteY38" fmla="*/ 373129 h 1107485"/>
                <a:gd name="connsiteX39" fmla="*/ 103 w 1264054"/>
                <a:gd name="connsiteY39" fmla="*/ 442183 h 1107485"/>
                <a:gd name="connsiteX40" fmla="*/ 65930 w 1264054"/>
                <a:gd name="connsiteY40" fmla="*/ 474898 h 1107485"/>
                <a:gd name="connsiteX41" fmla="*/ 61796 w 1264054"/>
                <a:gd name="connsiteY41" fmla="*/ 525619 h 1107485"/>
                <a:gd name="connsiteX42" fmla="*/ 110070 w 1264054"/>
                <a:gd name="connsiteY42" fmla="*/ 550217 h 1107485"/>
                <a:gd name="connsiteX43" fmla="*/ 119607 w 1264054"/>
                <a:gd name="connsiteY43" fmla="*/ 587137 h 1107485"/>
                <a:gd name="connsiteX44" fmla="*/ 156778 w 1264054"/>
                <a:gd name="connsiteY44" fmla="*/ 588909 h 1107485"/>
                <a:gd name="connsiteX45" fmla="*/ 181574 w 1264054"/>
                <a:gd name="connsiteY45" fmla="*/ 626011 h 1107485"/>
                <a:gd name="connsiteX46" fmla="*/ 136243 w 1264054"/>
                <a:gd name="connsiteY46" fmla="*/ 655065 h 1107485"/>
                <a:gd name="connsiteX47" fmla="*/ 156235 w 1264054"/>
                <a:gd name="connsiteY47" fmla="*/ 691354 h 1107485"/>
                <a:gd name="connsiteX48" fmla="*/ 210808 w 1264054"/>
                <a:gd name="connsiteY48" fmla="*/ 682557 h 1107485"/>
                <a:gd name="connsiteX49" fmla="*/ 223206 w 1264054"/>
                <a:gd name="connsiteY49" fmla="*/ 748275 h 1107485"/>
                <a:gd name="connsiteX50" fmla="*/ 267324 w 1264054"/>
                <a:gd name="connsiteY50" fmla="*/ 784618 h 1107485"/>
                <a:gd name="connsiteX51" fmla="*/ 273223 w 1264054"/>
                <a:gd name="connsiteY51" fmla="*/ 839331 h 1107485"/>
                <a:gd name="connsiteX52" fmla="*/ 329271 w 1264054"/>
                <a:gd name="connsiteY52" fmla="*/ 910795 h 1107485"/>
                <a:gd name="connsiteX53" fmla="*/ 408020 w 1264054"/>
                <a:gd name="connsiteY53" fmla="*/ 916832 h 1107485"/>
                <a:gd name="connsiteX54" fmla="*/ 410076 w 1264054"/>
                <a:gd name="connsiteY54" fmla="*/ 938292 h 1107485"/>
                <a:gd name="connsiteX55" fmla="*/ 401343 w 1264054"/>
                <a:gd name="connsiteY55" fmla="*/ 959869 h 1107485"/>
                <a:gd name="connsiteX56" fmla="*/ 417531 w 1264054"/>
                <a:gd name="connsiteY56" fmla="*/ 984311 h 1107485"/>
                <a:gd name="connsiteX57" fmla="*/ 404555 w 1264054"/>
                <a:gd name="connsiteY57" fmla="*/ 1000720 h 1107485"/>
                <a:gd name="connsiteX58" fmla="*/ 420390 w 1264054"/>
                <a:gd name="connsiteY58" fmla="*/ 1021799 h 1107485"/>
                <a:gd name="connsiteX59" fmla="*/ 383232 w 1264054"/>
                <a:gd name="connsiteY59" fmla="*/ 1064265 h 1107485"/>
                <a:gd name="connsiteX60" fmla="*/ 396538 w 1264054"/>
                <a:gd name="connsiteY60" fmla="*/ 1084885 h 1107485"/>
                <a:gd name="connsiteX61" fmla="*/ 453331 w 1264054"/>
                <a:gd name="connsiteY61" fmla="*/ 1087095 h 1107485"/>
                <a:gd name="connsiteX62" fmla="*/ 474618 w 1264054"/>
                <a:gd name="connsiteY62" fmla="*/ 1059440 h 1107485"/>
                <a:gd name="connsiteX63" fmla="*/ 512106 w 1264054"/>
                <a:gd name="connsiteY63" fmla="*/ 1062162 h 1107485"/>
                <a:gd name="connsiteX64" fmla="*/ 517166 w 1264054"/>
                <a:gd name="connsiteY64" fmla="*/ 1086788 h 1107485"/>
                <a:gd name="connsiteX65" fmla="*/ 531492 w 1264054"/>
                <a:gd name="connsiteY65" fmla="*/ 1087827 h 1107485"/>
                <a:gd name="connsiteX66" fmla="*/ 554002 w 1264054"/>
                <a:gd name="connsiteY66" fmla="*/ 1107485 h 1107485"/>
                <a:gd name="connsiteX67" fmla="*/ 569755 w 1264054"/>
                <a:gd name="connsiteY67" fmla="*/ 1052679 h 1107485"/>
                <a:gd name="connsiteX68" fmla="*/ 580572 w 1264054"/>
                <a:gd name="connsiteY68" fmla="*/ 1007906 h 1107485"/>
                <a:gd name="connsiteX69" fmla="*/ 617889 w 1264054"/>
                <a:gd name="connsiteY69" fmla="*/ 971374 h 1107485"/>
                <a:gd name="connsiteX70" fmla="*/ 691174 w 1264054"/>
                <a:gd name="connsiteY70" fmla="*/ 945925 h 1107485"/>
                <a:gd name="connsiteX71" fmla="*/ 730710 w 1264054"/>
                <a:gd name="connsiteY71" fmla="*/ 951419 h 1107485"/>
                <a:gd name="connsiteX72" fmla="*/ 748084 w 1264054"/>
                <a:gd name="connsiteY72" fmla="*/ 928497 h 1107485"/>
                <a:gd name="connsiteX73" fmla="*/ 809795 w 1264054"/>
                <a:gd name="connsiteY73" fmla="*/ 930993 h 1107485"/>
                <a:gd name="connsiteX74" fmla="*/ 831906 w 1264054"/>
                <a:gd name="connsiteY74" fmla="*/ 901847 h 1107485"/>
                <a:gd name="connsiteX75" fmla="*/ 851240 w 1264054"/>
                <a:gd name="connsiteY75" fmla="*/ 910074 h 1107485"/>
                <a:gd name="connsiteX76" fmla="*/ 882678 w 1264054"/>
                <a:gd name="connsiteY76" fmla="*/ 892052 h 1107485"/>
                <a:gd name="connsiteX77" fmla="*/ 961146 w 1264054"/>
                <a:gd name="connsiteY77" fmla="*/ 966179 h 1107485"/>
                <a:gd name="connsiteX78" fmla="*/ 996687 w 1264054"/>
                <a:gd name="connsiteY78" fmla="*/ 959551 h 1107485"/>
                <a:gd name="connsiteX79" fmla="*/ 1008502 w 1264054"/>
                <a:gd name="connsiteY79" fmla="*/ 977097 h 1107485"/>
                <a:gd name="connsiteX80" fmla="*/ 1037477 w 1264054"/>
                <a:gd name="connsiteY80" fmla="*/ 979199 h 1107485"/>
                <a:gd name="connsiteX81" fmla="*/ 1092828 w 1264054"/>
                <a:gd name="connsiteY81" fmla="*/ 920106 h 1107485"/>
                <a:gd name="connsiteX82" fmla="*/ 1081045 w 1264054"/>
                <a:gd name="connsiteY82" fmla="*/ 888491 h 1107485"/>
                <a:gd name="connsiteX83" fmla="*/ 1125866 w 1264054"/>
                <a:gd name="connsiteY83" fmla="*/ 875384 h 1107485"/>
                <a:gd name="connsiteX84" fmla="*/ 1166426 w 1264054"/>
                <a:gd name="connsiteY84" fmla="*/ 907452 h 1107485"/>
                <a:gd name="connsiteX85" fmla="*/ 1197724 w 1264054"/>
                <a:gd name="connsiteY85" fmla="*/ 846872 h 1107485"/>
                <a:gd name="connsiteX86" fmla="*/ 1233026 w 1264054"/>
                <a:gd name="connsiteY86" fmla="*/ 851725 h 1107485"/>
                <a:gd name="connsiteX87" fmla="*/ 1264055 w 1264054"/>
                <a:gd name="connsiteY87" fmla="*/ 877986 h 1107485"/>
                <a:gd name="connsiteX88" fmla="*/ 1248411 w 1264054"/>
                <a:gd name="connsiteY88" fmla="*/ 743133 h 110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64054" h="1107485">
                  <a:moveTo>
                    <a:pt x="1248412" y="743133"/>
                  </a:moveTo>
                  <a:cubicBezTo>
                    <a:pt x="1236024" y="734418"/>
                    <a:pt x="1227033" y="731458"/>
                    <a:pt x="1228233" y="719456"/>
                  </a:cubicBezTo>
                  <a:cubicBezTo>
                    <a:pt x="1229434" y="707446"/>
                    <a:pt x="1251568" y="681566"/>
                    <a:pt x="1243342" y="668881"/>
                  </a:cubicBezTo>
                  <a:cubicBezTo>
                    <a:pt x="1235121" y="656196"/>
                    <a:pt x="1232039" y="662537"/>
                    <a:pt x="1227199" y="634053"/>
                  </a:cubicBezTo>
                  <a:cubicBezTo>
                    <a:pt x="1222434" y="605565"/>
                    <a:pt x="1204277" y="581051"/>
                    <a:pt x="1204277" y="581051"/>
                  </a:cubicBezTo>
                  <a:lnTo>
                    <a:pt x="1143804" y="566135"/>
                  </a:lnTo>
                  <a:lnTo>
                    <a:pt x="1131432" y="529939"/>
                  </a:lnTo>
                  <a:cubicBezTo>
                    <a:pt x="1131432" y="529939"/>
                    <a:pt x="1175895" y="516465"/>
                    <a:pt x="1182117" y="494049"/>
                  </a:cubicBezTo>
                  <a:cubicBezTo>
                    <a:pt x="1188349" y="471620"/>
                    <a:pt x="1194482" y="463256"/>
                    <a:pt x="1194482" y="463256"/>
                  </a:cubicBezTo>
                  <a:lnTo>
                    <a:pt x="1136446" y="429264"/>
                  </a:lnTo>
                  <a:cubicBezTo>
                    <a:pt x="1136446" y="429264"/>
                    <a:pt x="1131654" y="381844"/>
                    <a:pt x="1138969" y="358197"/>
                  </a:cubicBezTo>
                  <a:cubicBezTo>
                    <a:pt x="1146289" y="334520"/>
                    <a:pt x="1157065" y="302895"/>
                    <a:pt x="1151470" y="289414"/>
                  </a:cubicBezTo>
                  <a:cubicBezTo>
                    <a:pt x="1145946" y="275928"/>
                    <a:pt x="1123976" y="208933"/>
                    <a:pt x="1130669" y="192779"/>
                  </a:cubicBezTo>
                  <a:cubicBezTo>
                    <a:pt x="1137446" y="176571"/>
                    <a:pt x="1146727" y="170023"/>
                    <a:pt x="1146343" y="152699"/>
                  </a:cubicBezTo>
                  <a:cubicBezTo>
                    <a:pt x="1146085" y="139930"/>
                    <a:pt x="1144546" y="132192"/>
                    <a:pt x="1139077" y="126797"/>
                  </a:cubicBezTo>
                  <a:lnTo>
                    <a:pt x="1139015" y="126789"/>
                  </a:lnTo>
                  <a:cubicBezTo>
                    <a:pt x="1136916" y="124871"/>
                    <a:pt x="1134470" y="123239"/>
                    <a:pt x="1131283" y="121834"/>
                  </a:cubicBezTo>
                  <a:cubicBezTo>
                    <a:pt x="1119238" y="116421"/>
                    <a:pt x="1103482" y="108057"/>
                    <a:pt x="1103482" y="108057"/>
                  </a:cubicBezTo>
                  <a:lnTo>
                    <a:pt x="930216" y="155294"/>
                  </a:lnTo>
                  <a:lnTo>
                    <a:pt x="871210" y="246856"/>
                  </a:lnTo>
                  <a:lnTo>
                    <a:pt x="756915" y="234613"/>
                  </a:lnTo>
                  <a:cubicBezTo>
                    <a:pt x="756915" y="234613"/>
                    <a:pt x="706119" y="69218"/>
                    <a:pt x="653609" y="0"/>
                  </a:cubicBezTo>
                  <a:lnTo>
                    <a:pt x="419221" y="13166"/>
                  </a:lnTo>
                  <a:lnTo>
                    <a:pt x="417030" y="13261"/>
                  </a:lnTo>
                  <a:cubicBezTo>
                    <a:pt x="417030" y="13261"/>
                    <a:pt x="369042" y="41937"/>
                    <a:pt x="367481" y="43525"/>
                  </a:cubicBezTo>
                  <a:cubicBezTo>
                    <a:pt x="365848" y="45114"/>
                    <a:pt x="348574" y="56612"/>
                    <a:pt x="338232" y="57835"/>
                  </a:cubicBezTo>
                  <a:cubicBezTo>
                    <a:pt x="327812" y="59057"/>
                    <a:pt x="321521" y="57801"/>
                    <a:pt x="312839" y="62362"/>
                  </a:cubicBezTo>
                  <a:cubicBezTo>
                    <a:pt x="304150" y="66857"/>
                    <a:pt x="267782" y="84863"/>
                    <a:pt x="257816" y="79944"/>
                  </a:cubicBezTo>
                  <a:cubicBezTo>
                    <a:pt x="247846" y="75071"/>
                    <a:pt x="238090" y="68248"/>
                    <a:pt x="218318" y="70425"/>
                  </a:cubicBezTo>
                  <a:cubicBezTo>
                    <a:pt x="198495" y="72679"/>
                    <a:pt x="177267" y="81456"/>
                    <a:pt x="177267" y="81456"/>
                  </a:cubicBezTo>
                  <a:lnTo>
                    <a:pt x="176289" y="152053"/>
                  </a:lnTo>
                  <a:lnTo>
                    <a:pt x="124298" y="151444"/>
                  </a:lnTo>
                  <a:cubicBezTo>
                    <a:pt x="124298" y="151444"/>
                    <a:pt x="79390" y="188407"/>
                    <a:pt x="80851" y="189039"/>
                  </a:cubicBezTo>
                  <a:cubicBezTo>
                    <a:pt x="82259" y="189602"/>
                    <a:pt x="144124" y="229860"/>
                    <a:pt x="144124" y="229860"/>
                  </a:cubicBezTo>
                  <a:cubicBezTo>
                    <a:pt x="144127" y="229858"/>
                    <a:pt x="121232" y="260595"/>
                    <a:pt x="120498" y="264488"/>
                  </a:cubicBezTo>
                  <a:cubicBezTo>
                    <a:pt x="119689" y="268377"/>
                    <a:pt x="117308" y="288258"/>
                    <a:pt x="115740" y="289123"/>
                  </a:cubicBezTo>
                  <a:cubicBezTo>
                    <a:pt x="114232" y="290005"/>
                    <a:pt x="78353" y="297723"/>
                    <a:pt x="77432" y="310406"/>
                  </a:cubicBezTo>
                  <a:cubicBezTo>
                    <a:pt x="76508" y="323101"/>
                    <a:pt x="83168" y="366245"/>
                    <a:pt x="63718" y="363380"/>
                  </a:cubicBezTo>
                  <a:cubicBezTo>
                    <a:pt x="44328" y="360459"/>
                    <a:pt x="19386" y="359635"/>
                    <a:pt x="15907" y="373129"/>
                  </a:cubicBezTo>
                  <a:cubicBezTo>
                    <a:pt x="12496" y="386615"/>
                    <a:pt x="-1323" y="441032"/>
                    <a:pt x="103" y="442183"/>
                  </a:cubicBezTo>
                  <a:cubicBezTo>
                    <a:pt x="1544" y="443211"/>
                    <a:pt x="65065" y="473330"/>
                    <a:pt x="65930" y="474898"/>
                  </a:cubicBezTo>
                  <a:cubicBezTo>
                    <a:pt x="66818" y="476415"/>
                    <a:pt x="61796" y="525619"/>
                    <a:pt x="61796" y="525619"/>
                  </a:cubicBezTo>
                  <a:cubicBezTo>
                    <a:pt x="61796" y="525619"/>
                    <a:pt x="108796" y="540335"/>
                    <a:pt x="110070" y="550217"/>
                  </a:cubicBezTo>
                  <a:cubicBezTo>
                    <a:pt x="111319" y="560096"/>
                    <a:pt x="119607" y="587137"/>
                    <a:pt x="119607" y="587137"/>
                  </a:cubicBezTo>
                  <a:cubicBezTo>
                    <a:pt x="119609" y="587134"/>
                    <a:pt x="149307" y="583962"/>
                    <a:pt x="156778" y="588909"/>
                  </a:cubicBezTo>
                  <a:cubicBezTo>
                    <a:pt x="164300" y="593869"/>
                    <a:pt x="198702" y="613045"/>
                    <a:pt x="181574" y="626011"/>
                  </a:cubicBezTo>
                  <a:cubicBezTo>
                    <a:pt x="164459" y="638970"/>
                    <a:pt x="136243" y="655065"/>
                    <a:pt x="136243" y="655065"/>
                  </a:cubicBezTo>
                  <a:cubicBezTo>
                    <a:pt x="136243" y="655063"/>
                    <a:pt x="154735" y="691246"/>
                    <a:pt x="156235" y="691354"/>
                  </a:cubicBezTo>
                  <a:cubicBezTo>
                    <a:pt x="157684" y="691459"/>
                    <a:pt x="204924" y="670368"/>
                    <a:pt x="210808" y="682557"/>
                  </a:cubicBezTo>
                  <a:cubicBezTo>
                    <a:pt x="216843" y="694764"/>
                    <a:pt x="224125" y="690361"/>
                    <a:pt x="223206" y="748275"/>
                  </a:cubicBezTo>
                  <a:lnTo>
                    <a:pt x="267324" y="784618"/>
                  </a:lnTo>
                  <a:lnTo>
                    <a:pt x="273223" y="839331"/>
                  </a:lnTo>
                  <a:lnTo>
                    <a:pt x="329271" y="910795"/>
                  </a:lnTo>
                  <a:cubicBezTo>
                    <a:pt x="329271" y="910795"/>
                    <a:pt x="408164" y="914870"/>
                    <a:pt x="408020" y="916832"/>
                  </a:cubicBezTo>
                  <a:cubicBezTo>
                    <a:pt x="407872" y="918871"/>
                    <a:pt x="410076" y="938292"/>
                    <a:pt x="410076" y="938292"/>
                  </a:cubicBezTo>
                  <a:lnTo>
                    <a:pt x="401343" y="959869"/>
                  </a:lnTo>
                  <a:lnTo>
                    <a:pt x="417531" y="984311"/>
                  </a:lnTo>
                  <a:lnTo>
                    <a:pt x="404555" y="1000720"/>
                  </a:lnTo>
                  <a:lnTo>
                    <a:pt x="420390" y="1021799"/>
                  </a:lnTo>
                  <a:lnTo>
                    <a:pt x="383232" y="1064265"/>
                  </a:lnTo>
                  <a:lnTo>
                    <a:pt x="396538" y="1084885"/>
                  </a:lnTo>
                  <a:lnTo>
                    <a:pt x="453331" y="1087095"/>
                  </a:lnTo>
                  <a:lnTo>
                    <a:pt x="474618" y="1059440"/>
                  </a:lnTo>
                  <a:lnTo>
                    <a:pt x="512106" y="1062162"/>
                  </a:lnTo>
                  <a:lnTo>
                    <a:pt x="517166" y="1086788"/>
                  </a:lnTo>
                  <a:lnTo>
                    <a:pt x="531492" y="1087827"/>
                  </a:lnTo>
                  <a:lnTo>
                    <a:pt x="554002" y="1107485"/>
                  </a:lnTo>
                  <a:lnTo>
                    <a:pt x="569755" y="1052679"/>
                  </a:lnTo>
                  <a:lnTo>
                    <a:pt x="580572" y="1007906"/>
                  </a:lnTo>
                  <a:lnTo>
                    <a:pt x="617889" y="971374"/>
                  </a:lnTo>
                  <a:lnTo>
                    <a:pt x="691174" y="945925"/>
                  </a:lnTo>
                  <a:lnTo>
                    <a:pt x="730710" y="951419"/>
                  </a:lnTo>
                  <a:cubicBezTo>
                    <a:pt x="730710" y="951419"/>
                    <a:pt x="747101" y="928425"/>
                    <a:pt x="748084" y="928497"/>
                  </a:cubicBezTo>
                  <a:cubicBezTo>
                    <a:pt x="749005" y="928563"/>
                    <a:pt x="809795" y="930993"/>
                    <a:pt x="809795" y="930993"/>
                  </a:cubicBezTo>
                  <a:lnTo>
                    <a:pt x="831906" y="901847"/>
                  </a:lnTo>
                  <a:cubicBezTo>
                    <a:pt x="831906" y="901847"/>
                    <a:pt x="850250" y="910002"/>
                    <a:pt x="851240" y="910074"/>
                  </a:cubicBezTo>
                  <a:cubicBezTo>
                    <a:pt x="852226" y="910143"/>
                    <a:pt x="882678" y="892052"/>
                    <a:pt x="882678" y="892052"/>
                  </a:cubicBezTo>
                  <a:cubicBezTo>
                    <a:pt x="882681" y="892052"/>
                    <a:pt x="960102" y="966102"/>
                    <a:pt x="961146" y="966179"/>
                  </a:cubicBezTo>
                  <a:cubicBezTo>
                    <a:pt x="962147" y="966248"/>
                    <a:pt x="996687" y="959551"/>
                    <a:pt x="996687" y="959551"/>
                  </a:cubicBezTo>
                  <a:cubicBezTo>
                    <a:pt x="996687" y="959551"/>
                    <a:pt x="1007514" y="977025"/>
                    <a:pt x="1008502" y="977097"/>
                  </a:cubicBezTo>
                  <a:cubicBezTo>
                    <a:pt x="1009495" y="977166"/>
                    <a:pt x="1037477" y="979199"/>
                    <a:pt x="1037477" y="979199"/>
                  </a:cubicBezTo>
                  <a:cubicBezTo>
                    <a:pt x="1037483" y="979197"/>
                    <a:pt x="1061979" y="934582"/>
                    <a:pt x="1092828" y="920106"/>
                  </a:cubicBezTo>
                  <a:lnTo>
                    <a:pt x="1081045" y="888491"/>
                  </a:lnTo>
                  <a:lnTo>
                    <a:pt x="1125866" y="875384"/>
                  </a:lnTo>
                  <a:lnTo>
                    <a:pt x="1166426" y="907452"/>
                  </a:lnTo>
                  <a:lnTo>
                    <a:pt x="1197724" y="846872"/>
                  </a:lnTo>
                  <a:lnTo>
                    <a:pt x="1233026" y="851725"/>
                  </a:lnTo>
                  <a:cubicBezTo>
                    <a:pt x="1233026" y="851725"/>
                    <a:pt x="1258321" y="873755"/>
                    <a:pt x="1264055" y="877986"/>
                  </a:cubicBezTo>
                  <a:cubicBezTo>
                    <a:pt x="1264057" y="877983"/>
                    <a:pt x="1260861" y="751938"/>
                    <a:pt x="1248411" y="74313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8747250B-EEAF-4E00-A9EB-00146ECF0DA9}"/>
                </a:ext>
              </a:extLst>
            </p:cNvPr>
            <p:cNvSpPr/>
            <p:nvPr/>
          </p:nvSpPr>
          <p:spPr>
            <a:xfrm>
              <a:off x="7873170" y="4293521"/>
              <a:ext cx="939681" cy="1391820"/>
            </a:xfrm>
            <a:custGeom>
              <a:avLst/>
              <a:gdLst>
                <a:gd name="connsiteX0" fmla="*/ 939681 w 939681"/>
                <a:gd name="connsiteY0" fmla="*/ 468504 h 1391820"/>
                <a:gd name="connsiteX1" fmla="*/ 937491 w 939681"/>
                <a:gd name="connsiteY1" fmla="*/ 468598 h 1391820"/>
                <a:gd name="connsiteX2" fmla="*/ 887942 w 939681"/>
                <a:gd name="connsiteY2" fmla="*/ 498863 h 1391820"/>
                <a:gd name="connsiteX3" fmla="*/ 858692 w 939681"/>
                <a:gd name="connsiteY3" fmla="*/ 513172 h 1391820"/>
                <a:gd name="connsiteX4" fmla="*/ 833300 w 939681"/>
                <a:gd name="connsiteY4" fmla="*/ 517700 h 1391820"/>
                <a:gd name="connsiteX5" fmla="*/ 778276 w 939681"/>
                <a:gd name="connsiteY5" fmla="*/ 535281 h 1391820"/>
                <a:gd name="connsiteX6" fmla="*/ 738779 w 939681"/>
                <a:gd name="connsiteY6" fmla="*/ 525763 h 1391820"/>
                <a:gd name="connsiteX7" fmla="*/ 697727 w 939681"/>
                <a:gd name="connsiteY7" fmla="*/ 536793 h 1391820"/>
                <a:gd name="connsiteX8" fmla="*/ 696749 w 939681"/>
                <a:gd name="connsiteY8" fmla="*/ 607390 h 1391820"/>
                <a:gd name="connsiteX9" fmla="*/ 644759 w 939681"/>
                <a:gd name="connsiteY9" fmla="*/ 606781 h 1391820"/>
                <a:gd name="connsiteX10" fmla="*/ 601312 w 939681"/>
                <a:gd name="connsiteY10" fmla="*/ 644377 h 1391820"/>
                <a:gd name="connsiteX11" fmla="*/ 664585 w 939681"/>
                <a:gd name="connsiteY11" fmla="*/ 685198 h 1391820"/>
                <a:gd name="connsiteX12" fmla="*/ 640958 w 939681"/>
                <a:gd name="connsiteY12" fmla="*/ 719826 h 1391820"/>
                <a:gd name="connsiteX13" fmla="*/ 636200 w 939681"/>
                <a:gd name="connsiteY13" fmla="*/ 744460 h 1391820"/>
                <a:gd name="connsiteX14" fmla="*/ 597892 w 939681"/>
                <a:gd name="connsiteY14" fmla="*/ 765743 h 1391820"/>
                <a:gd name="connsiteX15" fmla="*/ 584179 w 939681"/>
                <a:gd name="connsiteY15" fmla="*/ 818718 h 1391820"/>
                <a:gd name="connsiteX16" fmla="*/ 536368 w 939681"/>
                <a:gd name="connsiteY16" fmla="*/ 828466 h 1391820"/>
                <a:gd name="connsiteX17" fmla="*/ 520563 w 939681"/>
                <a:gd name="connsiteY17" fmla="*/ 897520 h 1391820"/>
                <a:gd name="connsiteX18" fmla="*/ 586390 w 939681"/>
                <a:gd name="connsiteY18" fmla="*/ 930235 h 1391820"/>
                <a:gd name="connsiteX19" fmla="*/ 582257 w 939681"/>
                <a:gd name="connsiteY19" fmla="*/ 980956 h 1391820"/>
                <a:gd name="connsiteX20" fmla="*/ 630531 w 939681"/>
                <a:gd name="connsiteY20" fmla="*/ 1005554 h 1391820"/>
                <a:gd name="connsiteX21" fmla="*/ 640067 w 939681"/>
                <a:gd name="connsiteY21" fmla="*/ 1042474 h 1391820"/>
                <a:gd name="connsiteX22" fmla="*/ 677239 w 939681"/>
                <a:gd name="connsiteY22" fmla="*/ 1044247 h 1391820"/>
                <a:gd name="connsiteX23" fmla="*/ 702035 w 939681"/>
                <a:gd name="connsiteY23" fmla="*/ 1081349 h 1391820"/>
                <a:gd name="connsiteX24" fmla="*/ 656704 w 939681"/>
                <a:gd name="connsiteY24" fmla="*/ 1110403 h 1391820"/>
                <a:gd name="connsiteX25" fmla="*/ 676696 w 939681"/>
                <a:gd name="connsiteY25" fmla="*/ 1146692 h 1391820"/>
                <a:gd name="connsiteX26" fmla="*/ 731269 w 939681"/>
                <a:gd name="connsiteY26" fmla="*/ 1137894 h 1391820"/>
                <a:gd name="connsiteX27" fmla="*/ 743667 w 939681"/>
                <a:gd name="connsiteY27" fmla="*/ 1203613 h 1391820"/>
                <a:gd name="connsiteX28" fmla="*/ 674559 w 939681"/>
                <a:gd name="connsiteY28" fmla="*/ 1270322 h 1391820"/>
                <a:gd name="connsiteX29" fmla="*/ 649076 w 939681"/>
                <a:gd name="connsiteY29" fmla="*/ 1265188 h 1391820"/>
                <a:gd name="connsiteX30" fmla="*/ 614557 w 939681"/>
                <a:gd name="connsiteY30" fmla="*/ 1285951 h 1391820"/>
                <a:gd name="connsiteX31" fmla="*/ 597063 w 939681"/>
                <a:gd name="connsiteY31" fmla="*/ 1359288 h 1391820"/>
                <a:gd name="connsiteX32" fmla="*/ 568535 w 939681"/>
                <a:gd name="connsiteY32" fmla="*/ 1387017 h 1391820"/>
                <a:gd name="connsiteX33" fmla="*/ 534827 w 939681"/>
                <a:gd name="connsiteY33" fmla="*/ 1363918 h 1391820"/>
                <a:gd name="connsiteX34" fmla="*/ 521692 w 939681"/>
                <a:gd name="connsiteY34" fmla="*/ 1391820 h 1391820"/>
                <a:gd name="connsiteX35" fmla="*/ 488116 w 939681"/>
                <a:gd name="connsiteY35" fmla="*/ 1389380 h 1391820"/>
                <a:gd name="connsiteX36" fmla="*/ 488344 w 939681"/>
                <a:gd name="connsiteY36" fmla="*/ 1351017 h 1391820"/>
                <a:gd name="connsiteX37" fmla="*/ 471562 w 939681"/>
                <a:gd name="connsiteY37" fmla="*/ 1328552 h 1391820"/>
                <a:gd name="connsiteX38" fmla="*/ 480195 w 939681"/>
                <a:gd name="connsiteY38" fmla="*/ 1309260 h 1391820"/>
                <a:gd name="connsiteX39" fmla="*/ 452445 w 939681"/>
                <a:gd name="connsiteY39" fmla="*/ 1290159 h 1391820"/>
                <a:gd name="connsiteX40" fmla="*/ 417319 w 939681"/>
                <a:gd name="connsiteY40" fmla="*/ 1277494 h 1391820"/>
                <a:gd name="connsiteX41" fmla="*/ 421496 w 939681"/>
                <a:gd name="connsiteY41" fmla="*/ 1257147 h 1391820"/>
                <a:gd name="connsiteX42" fmla="*/ 393518 w 939681"/>
                <a:gd name="connsiteY42" fmla="*/ 1226658 h 1391820"/>
                <a:gd name="connsiteX43" fmla="*/ 392418 w 939681"/>
                <a:gd name="connsiteY43" fmla="*/ 1165708 h 1391820"/>
                <a:gd name="connsiteX44" fmla="*/ 379976 w 939681"/>
                <a:gd name="connsiteY44" fmla="*/ 1137976 h 1391820"/>
                <a:gd name="connsiteX45" fmla="*/ 351220 w 939681"/>
                <a:gd name="connsiteY45" fmla="*/ 1155217 h 1391820"/>
                <a:gd name="connsiteX46" fmla="*/ 337573 w 939681"/>
                <a:gd name="connsiteY46" fmla="*/ 1122221 h 1391820"/>
                <a:gd name="connsiteX47" fmla="*/ 300684 w 939681"/>
                <a:gd name="connsiteY47" fmla="*/ 1116583 h 1391820"/>
                <a:gd name="connsiteX48" fmla="*/ 256021 w 939681"/>
                <a:gd name="connsiteY48" fmla="*/ 1032408 h 1391820"/>
                <a:gd name="connsiteX49" fmla="*/ 281626 w 939681"/>
                <a:gd name="connsiteY49" fmla="*/ 991474 h 1391820"/>
                <a:gd name="connsiteX50" fmla="*/ 244593 w 939681"/>
                <a:gd name="connsiteY50" fmla="*/ 946190 h 1391820"/>
                <a:gd name="connsiteX51" fmla="*/ 226293 w 939681"/>
                <a:gd name="connsiteY51" fmla="*/ 963539 h 1391820"/>
                <a:gd name="connsiteX52" fmla="*/ 184886 w 939681"/>
                <a:gd name="connsiteY52" fmla="*/ 947768 h 1391820"/>
                <a:gd name="connsiteX53" fmla="*/ 174569 w 939681"/>
                <a:gd name="connsiteY53" fmla="*/ 927705 h 1391820"/>
                <a:gd name="connsiteX54" fmla="*/ 144986 w 939681"/>
                <a:gd name="connsiteY54" fmla="*/ 924889 h 1391820"/>
                <a:gd name="connsiteX55" fmla="*/ 140006 w 939681"/>
                <a:gd name="connsiteY55" fmla="*/ 952674 h 1391820"/>
                <a:gd name="connsiteX56" fmla="*/ 115069 w 939681"/>
                <a:gd name="connsiteY56" fmla="*/ 962692 h 1391820"/>
                <a:gd name="connsiteX57" fmla="*/ 109428 w 939681"/>
                <a:gd name="connsiteY57" fmla="*/ 919024 h 1391820"/>
                <a:gd name="connsiteX58" fmla="*/ 76779 w 939681"/>
                <a:gd name="connsiteY58" fmla="*/ 916652 h 1391820"/>
                <a:gd name="connsiteX59" fmla="*/ 69385 w 939681"/>
                <a:gd name="connsiteY59" fmla="*/ 892591 h 1391820"/>
                <a:gd name="connsiteX60" fmla="*/ 43188 w 939681"/>
                <a:gd name="connsiteY60" fmla="*/ 906392 h 1391820"/>
                <a:gd name="connsiteX61" fmla="*/ 12485 w 939681"/>
                <a:gd name="connsiteY61" fmla="*/ 891686 h 1391820"/>
                <a:gd name="connsiteX62" fmla="*/ 9101 w 939681"/>
                <a:gd name="connsiteY62" fmla="*/ 865934 h 1391820"/>
                <a:gd name="connsiteX63" fmla="*/ 0 w 939681"/>
                <a:gd name="connsiteY63" fmla="*/ 865274 h 1391820"/>
                <a:gd name="connsiteX64" fmla="*/ 15109 w 939681"/>
                <a:gd name="connsiteY64" fmla="*/ 770384 h 1391820"/>
                <a:gd name="connsiteX65" fmla="*/ 44816 w 939681"/>
                <a:gd name="connsiteY65" fmla="*/ 758151 h 1391820"/>
                <a:gd name="connsiteX66" fmla="*/ 89218 w 939681"/>
                <a:gd name="connsiteY66" fmla="*/ 749927 h 1391820"/>
                <a:gd name="connsiteX67" fmla="*/ 169084 w 939681"/>
                <a:gd name="connsiteY67" fmla="*/ 678218 h 1391820"/>
                <a:gd name="connsiteX68" fmla="*/ 172877 w 939681"/>
                <a:gd name="connsiteY68" fmla="*/ 647734 h 1391820"/>
                <a:gd name="connsiteX69" fmla="*/ 153386 w 939681"/>
                <a:gd name="connsiteY69" fmla="*/ 515828 h 1391820"/>
                <a:gd name="connsiteX70" fmla="*/ 201489 w 939681"/>
                <a:gd name="connsiteY70" fmla="*/ 497423 h 1391820"/>
                <a:gd name="connsiteX71" fmla="*/ 208284 w 939681"/>
                <a:gd name="connsiteY71" fmla="*/ 453750 h 1391820"/>
                <a:gd name="connsiteX72" fmla="*/ 263075 w 939681"/>
                <a:gd name="connsiteY72" fmla="*/ 424731 h 1391820"/>
                <a:gd name="connsiteX73" fmla="*/ 240828 w 939681"/>
                <a:gd name="connsiteY73" fmla="*/ 375057 h 1391820"/>
                <a:gd name="connsiteX74" fmla="*/ 199656 w 939681"/>
                <a:gd name="connsiteY74" fmla="*/ 328879 h 1391820"/>
                <a:gd name="connsiteX75" fmla="*/ 241921 w 939681"/>
                <a:gd name="connsiteY75" fmla="*/ 278626 h 1391820"/>
                <a:gd name="connsiteX76" fmla="*/ 226628 w 939681"/>
                <a:gd name="connsiteY76" fmla="*/ 222889 h 1391820"/>
                <a:gd name="connsiteX77" fmla="*/ 272386 w 939681"/>
                <a:gd name="connsiteY77" fmla="*/ 210569 h 1391820"/>
                <a:gd name="connsiteX78" fmla="*/ 279343 w 939681"/>
                <a:gd name="connsiteY78" fmla="*/ 160063 h 1391820"/>
                <a:gd name="connsiteX79" fmla="*/ 280884 w 939681"/>
                <a:gd name="connsiteY79" fmla="*/ 134343 h 1391820"/>
                <a:gd name="connsiteX80" fmla="*/ 264086 w 939681"/>
                <a:gd name="connsiteY80" fmla="*/ 94859 h 1391820"/>
                <a:gd name="connsiteX81" fmla="*/ 290474 w 939681"/>
                <a:gd name="connsiteY81" fmla="*/ 73832 h 1391820"/>
                <a:gd name="connsiteX82" fmla="*/ 294252 w 939681"/>
                <a:gd name="connsiteY82" fmla="*/ 21843 h 1391820"/>
                <a:gd name="connsiteX83" fmla="*/ 294321 w 939681"/>
                <a:gd name="connsiteY83" fmla="*/ 21850 h 1391820"/>
                <a:gd name="connsiteX84" fmla="*/ 387504 w 939681"/>
                <a:gd name="connsiteY84" fmla="*/ 26636 h 1391820"/>
                <a:gd name="connsiteX85" fmla="*/ 420531 w 939681"/>
                <a:gd name="connsiteY85" fmla="*/ 240 h 1391820"/>
                <a:gd name="connsiteX86" fmla="*/ 451895 w 939681"/>
                <a:gd name="connsiteY86" fmla="*/ 13969 h 1391820"/>
                <a:gd name="connsiteX87" fmla="*/ 511817 w 939681"/>
                <a:gd name="connsiteY87" fmla="*/ 31059 h 1391820"/>
                <a:gd name="connsiteX88" fmla="*/ 551783 w 939681"/>
                <a:gd name="connsiteY88" fmla="*/ 44090 h 1391820"/>
                <a:gd name="connsiteX89" fmla="*/ 615698 w 939681"/>
                <a:gd name="connsiteY89" fmla="*/ 51682 h 1391820"/>
                <a:gd name="connsiteX90" fmla="*/ 643632 w 939681"/>
                <a:gd name="connsiteY90" fmla="*/ 72696 h 1391820"/>
                <a:gd name="connsiteX91" fmla="*/ 661047 w 939681"/>
                <a:gd name="connsiteY91" fmla="*/ 81133 h 1391820"/>
                <a:gd name="connsiteX92" fmla="*/ 699935 w 939681"/>
                <a:gd name="connsiteY92" fmla="*/ 135302 h 1391820"/>
                <a:gd name="connsiteX93" fmla="*/ 767226 w 939681"/>
                <a:gd name="connsiteY93" fmla="*/ 136890 h 1391820"/>
                <a:gd name="connsiteX94" fmla="*/ 791656 w 939681"/>
                <a:gd name="connsiteY94" fmla="*/ 174688 h 1391820"/>
                <a:gd name="connsiteX95" fmla="*/ 839577 w 939681"/>
                <a:gd name="connsiteY95" fmla="*/ 167653 h 1391820"/>
                <a:gd name="connsiteX96" fmla="*/ 862449 w 939681"/>
                <a:gd name="connsiteY96" fmla="*/ 211516 h 1391820"/>
                <a:gd name="connsiteX97" fmla="*/ 836358 w 939681"/>
                <a:gd name="connsiteY97" fmla="*/ 246425 h 1391820"/>
                <a:gd name="connsiteX98" fmla="*/ 848008 w 939681"/>
                <a:gd name="connsiteY98" fmla="*/ 295333 h 1391820"/>
                <a:gd name="connsiteX99" fmla="*/ 893091 w 939681"/>
                <a:gd name="connsiteY99" fmla="*/ 350074 h 1391820"/>
                <a:gd name="connsiteX100" fmla="*/ 918087 w 939681"/>
                <a:gd name="connsiteY100" fmla="*/ 398045 h 1391820"/>
                <a:gd name="connsiteX101" fmla="*/ 936197 w 939681"/>
                <a:gd name="connsiteY101" fmla="*/ 432211 h 1391820"/>
                <a:gd name="connsiteX102" fmla="*/ 939681 w 939681"/>
                <a:gd name="connsiteY102" fmla="*/ 468504 h 13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39681" h="1391820">
                  <a:moveTo>
                    <a:pt x="939681" y="468504"/>
                  </a:moveTo>
                  <a:lnTo>
                    <a:pt x="937491" y="468598"/>
                  </a:lnTo>
                  <a:cubicBezTo>
                    <a:pt x="937491" y="468598"/>
                    <a:pt x="889503" y="497274"/>
                    <a:pt x="887942" y="498863"/>
                  </a:cubicBezTo>
                  <a:cubicBezTo>
                    <a:pt x="886309" y="500451"/>
                    <a:pt x="869035" y="511950"/>
                    <a:pt x="858692" y="513172"/>
                  </a:cubicBezTo>
                  <a:cubicBezTo>
                    <a:pt x="848273" y="514395"/>
                    <a:pt x="841981" y="513139"/>
                    <a:pt x="833300" y="517700"/>
                  </a:cubicBezTo>
                  <a:cubicBezTo>
                    <a:pt x="824610" y="522195"/>
                    <a:pt x="788243" y="540200"/>
                    <a:pt x="778276" y="535281"/>
                  </a:cubicBezTo>
                  <a:cubicBezTo>
                    <a:pt x="768307" y="530408"/>
                    <a:pt x="758550" y="523586"/>
                    <a:pt x="738779" y="525763"/>
                  </a:cubicBezTo>
                  <a:cubicBezTo>
                    <a:pt x="718956" y="528016"/>
                    <a:pt x="697727" y="536793"/>
                    <a:pt x="697727" y="536793"/>
                  </a:cubicBezTo>
                  <a:lnTo>
                    <a:pt x="696749" y="607390"/>
                  </a:lnTo>
                  <a:lnTo>
                    <a:pt x="644759" y="606781"/>
                  </a:lnTo>
                  <a:cubicBezTo>
                    <a:pt x="644759" y="606781"/>
                    <a:pt x="599851" y="643745"/>
                    <a:pt x="601312" y="644377"/>
                  </a:cubicBezTo>
                  <a:cubicBezTo>
                    <a:pt x="602720" y="644940"/>
                    <a:pt x="664585" y="685198"/>
                    <a:pt x="664585" y="685198"/>
                  </a:cubicBezTo>
                  <a:cubicBezTo>
                    <a:pt x="664587" y="685195"/>
                    <a:pt x="641693" y="715933"/>
                    <a:pt x="640958" y="719826"/>
                  </a:cubicBezTo>
                  <a:cubicBezTo>
                    <a:pt x="640149" y="723715"/>
                    <a:pt x="637769" y="743596"/>
                    <a:pt x="636200" y="744460"/>
                  </a:cubicBezTo>
                  <a:cubicBezTo>
                    <a:pt x="634693" y="745343"/>
                    <a:pt x="598814" y="753060"/>
                    <a:pt x="597892" y="765743"/>
                  </a:cubicBezTo>
                  <a:cubicBezTo>
                    <a:pt x="596969" y="778439"/>
                    <a:pt x="603628" y="821582"/>
                    <a:pt x="584179" y="818718"/>
                  </a:cubicBezTo>
                  <a:cubicBezTo>
                    <a:pt x="564788" y="815796"/>
                    <a:pt x="539846" y="814973"/>
                    <a:pt x="536368" y="828466"/>
                  </a:cubicBezTo>
                  <a:cubicBezTo>
                    <a:pt x="532956" y="841952"/>
                    <a:pt x="519138" y="896369"/>
                    <a:pt x="520563" y="897520"/>
                  </a:cubicBezTo>
                  <a:cubicBezTo>
                    <a:pt x="522004" y="898549"/>
                    <a:pt x="585525" y="928667"/>
                    <a:pt x="586390" y="930235"/>
                  </a:cubicBezTo>
                  <a:cubicBezTo>
                    <a:pt x="587278" y="931752"/>
                    <a:pt x="582257" y="980956"/>
                    <a:pt x="582257" y="980956"/>
                  </a:cubicBezTo>
                  <a:cubicBezTo>
                    <a:pt x="582257" y="980956"/>
                    <a:pt x="629256" y="995672"/>
                    <a:pt x="630531" y="1005554"/>
                  </a:cubicBezTo>
                  <a:cubicBezTo>
                    <a:pt x="631780" y="1015433"/>
                    <a:pt x="640067" y="1042474"/>
                    <a:pt x="640067" y="1042474"/>
                  </a:cubicBezTo>
                  <a:cubicBezTo>
                    <a:pt x="640070" y="1042472"/>
                    <a:pt x="669768" y="1039300"/>
                    <a:pt x="677239" y="1044247"/>
                  </a:cubicBezTo>
                  <a:cubicBezTo>
                    <a:pt x="684761" y="1049207"/>
                    <a:pt x="719163" y="1068382"/>
                    <a:pt x="702035" y="1081349"/>
                  </a:cubicBezTo>
                  <a:cubicBezTo>
                    <a:pt x="684919" y="1094308"/>
                    <a:pt x="656704" y="1110403"/>
                    <a:pt x="656704" y="1110403"/>
                  </a:cubicBezTo>
                  <a:cubicBezTo>
                    <a:pt x="656704" y="1110400"/>
                    <a:pt x="675196" y="1146584"/>
                    <a:pt x="676696" y="1146692"/>
                  </a:cubicBezTo>
                  <a:cubicBezTo>
                    <a:pt x="678145" y="1146796"/>
                    <a:pt x="725384" y="1125705"/>
                    <a:pt x="731269" y="1137894"/>
                  </a:cubicBezTo>
                  <a:cubicBezTo>
                    <a:pt x="737304" y="1150101"/>
                    <a:pt x="744586" y="1145699"/>
                    <a:pt x="743667" y="1203613"/>
                  </a:cubicBezTo>
                  <a:lnTo>
                    <a:pt x="674559" y="1270322"/>
                  </a:lnTo>
                  <a:lnTo>
                    <a:pt x="649076" y="1265188"/>
                  </a:lnTo>
                  <a:lnTo>
                    <a:pt x="614557" y="1285951"/>
                  </a:lnTo>
                  <a:lnTo>
                    <a:pt x="597063" y="1359288"/>
                  </a:lnTo>
                  <a:lnTo>
                    <a:pt x="568535" y="1387017"/>
                  </a:lnTo>
                  <a:cubicBezTo>
                    <a:pt x="568535" y="1387017"/>
                    <a:pt x="535810" y="1363989"/>
                    <a:pt x="534827" y="1363918"/>
                  </a:cubicBezTo>
                  <a:cubicBezTo>
                    <a:pt x="533847" y="1363846"/>
                    <a:pt x="521692" y="1391820"/>
                    <a:pt x="521692" y="1391820"/>
                  </a:cubicBezTo>
                  <a:lnTo>
                    <a:pt x="488116" y="1389380"/>
                  </a:lnTo>
                  <a:lnTo>
                    <a:pt x="488344" y="1351017"/>
                  </a:lnTo>
                  <a:lnTo>
                    <a:pt x="471562" y="1328552"/>
                  </a:lnTo>
                  <a:lnTo>
                    <a:pt x="480195" y="1309260"/>
                  </a:lnTo>
                  <a:lnTo>
                    <a:pt x="452445" y="1290159"/>
                  </a:lnTo>
                  <a:lnTo>
                    <a:pt x="417319" y="1277494"/>
                  </a:lnTo>
                  <a:lnTo>
                    <a:pt x="421496" y="1257147"/>
                  </a:lnTo>
                  <a:lnTo>
                    <a:pt x="393518" y="1226658"/>
                  </a:lnTo>
                  <a:lnTo>
                    <a:pt x="392418" y="1165708"/>
                  </a:lnTo>
                  <a:lnTo>
                    <a:pt x="379976" y="1137976"/>
                  </a:lnTo>
                  <a:lnTo>
                    <a:pt x="351220" y="1155217"/>
                  </a:lnTo>
                  <a:lnTo>
                    <a:pt x="337573" y="1122221"/>
                  </a:lnTo>
                  <a:lnTo>
                    <a:pt x="300684" y="1116583"/>
                  </a:lnTo>
                  <a:lnTo>
                    <a:pt x="256021" y="1032408"/>
                  </a:lnTo>
                  <a:lnTo>
                    <a:pt x="281626" y="991474"/>
                  </a:lnTo>
                  <a:lnTo>
                    <a:pt x="244593" y="946190"/>
                  </a:lnTo>
                  <a:lnTo>
                    <a:pt x="226293" y="963539"/>
                  </a:lnTo>
                  <a:lnTo>
                    <a:pt x="184886" y="947768"/>
                  </a:lnTo>
                  <a:lnTo>
                    <a:pt x="174569" y="927705"/>
                  </a:lnTo>
                  <a:lnTo>
                    <a:pt x="144986" y="924889"/>
                  </a:lnTo>
                  <a:lnTo>
                    <a:pt x="140006" y="952674"/>
                  </a:lnTo>
                  <a:lnTo>
                    <a:pt x="115069" y="962692"/>
                  </a:lnTo>
                  <a:lnTo>
                    <a:pt x="109428" y="919024"/>
                  </a:lnTo>
                  <a:lnTo>
                    <a:pt x="76779" y="916652"/>
                  </a:lnTo>
                  <a:lnTo>
                    <a:pt x="69385" y="892591"/>
                  </a:lnTo>
                  <a:lnTo>
                    <a:pt x="43188" y="906392"/>
                  </a:lnTo>
                  <a:lnTo>
                    <a:pt x="12485" y="891686"/>
                  </a:lnTo>
                  <a:lnTo>
                    <a:pt x="9101" y="865934"/>
                  </a:lnTo>
                  <a:lnTo>
                    <a:pt x="0" y="865274"/>
                  </a:lnTo>
                  <a:cubicBezTo>
                    <a:pt x="0" y="865274"/>
                    <a:pt x="9529" y="779447"/>
                    <a:pt x="15109" y="770384"/>
                  </a:cubicBezTo>
                  <a:cubicBezTo>
                    <a:pt x="20645" y="761315"/>
                    <a:pt x="36570" y="758540"/>
                    <a:pt x="44816" y="758151"/>
                  </a:cubicBezTo>
                  <a:cubicBezTo>
                    <a:pt x="53009" y="757750"/>
                    <a:pt x="88243" y="749858"/>
                    <a:pt x="89218" y="749927"/>
                  </a:cubicBezTo>
                  <a:cubicBezTo>
                    <a:pt x="90198" y="749999"/>
                    <a:pt x="169084" y="678218"/>
                    <a:pt x="169084" y="678218"/>
                  </a:cubicBezTo>
                  <a:lnTo>
                    <a:pt x="172877" y="647734"/>
                  </a:lnTo>
                  <a:lnTo>
                    <a:pt x="153386" y="515828"/>
                  </a:lnTo>
                  <a:lnTo>
                    <a:pt x="201489" y="497423"/>
                  </a:lnTo>
                  <a:lnTo>
                    <a:pt x="208284" y="453750"/>
                  </a:lnTo>
                  <a:cubicBezTo>
                    <a:pt x="208284" y="453750"/>
                    <a:pt x="265919" y="439000"/>
                    <a:pt x="263075" y="424731"/>
                  </a:cubicBezTo>
                  <a:cubicBezTo>
                    <a:pt x="260165" y="410439"/>
                    <a:pt x="256794" y="388980"/>
                    <a:pt x="240828" y="375057"/>
                  </a:cubicBezTo>
                  <a:cubicBezTo>
                    <a:pt x="224818" y="361136"/>
                    <a:pt x="199656" y="328879"/>
                    <a:pt x="199656" y="328879"/>
                  </a:cubicBezTo>
                  <a:lnTo>
                    <a:pt x="241921" y="278626"/>
                  </a:lnTo>
                  <a:lnTo>
                    <a:pt x="226628" y="222889"/>
                  </a:lnTo>
                  <a:lnTo>
                    <a:pt x="272386" y="210569"/>
                  </a:lnTo>
                  <a:cubicBezTo>
                    <a:pt x="272386" y="210569"/>
                    <a:pt x="275314" y="174828"/>
                    <a:pt x="279343" y="160063"/>
                  </a:cubicBezTo>
                  <a:cubicBezTo>
                    <a:pt x="283377" y="145288"/>
                    <a:pt x="285698" y="139546"/>
                    <a:pt x="280884" y="134343"/>
                  </a:cubicBezTo>
                  <a:cubicBezTo>
                    <a:pt x="276005" y="129055"/>
                    <a:pt x="264014" y="95841"/>
                    <a:pt x="264086" y="94859"/>
                  </a:cubicBezTo>
                  <a:cubicBezTo>
                    <a:pt x="264158" y="93884"/>
                    <a:pt x="290474" y="73832"/>
                    <a:pt x="290474" y="73832"/>
                  </a:cubicBezTo>
                  <a:lnTo>
                    <a:pt x="294252" y="21843"/>
                  </a:lnTo>
                  <a:cubicBezTo>
                    <a:pt x="294321" y="21848"/>
                    <a:pt x="294321" y="21850"/>
                    <a:pt x="294321" y="21850"/>
                  </a:cubicBezTo>
                  <a:cubicBezTo>
                    <a:pt x="295232" y="21914"/>
                    <a:pt x="387504" y="26636"/>
                    <a:pt x="387504" y="26636"/>
                  </a:cubicBezTo>
                  <a:cubicBezTo>
                    <a:pt x="387506" y="26634"/>
                    <a:pt x="408333" y="-2945"/>
                    <a:pt x="420531" y="240"/>
                  </a:cubicBezTo>
                  <a:cubicBezTo>
                    <a:pt x="432663" y="3420"/>
                    <a:pt x="438056" y="10659"/>
                    <a:pt x="451895" y="13969"/>
                  </a:cubicBezTo>
                  <a:cubicBezTo>
                    <a:pt x="465726" y="17261"/>
                    <a:pt x="502754" y="25467"/>
                    <a:pt x="511817" y="31059"/>
                  </a:cubicBezTo>
                  <a:cubicBezTo>
                    <a:pt x="520949" y="36653"/>
                    <a:pt x="536516" y="43302"/>
                    <a:pt x="551783" y="44090"/>
                  </a:cubicBezTo>
                  <a:cubicBezTo>
                    <a:pt x="567119" y="44862"/>
                    <a:pt x="599689" y="38429"/>
                    <a:pt x="615698" y="51682"/>
                  </a:cubicBezTo>
                  <a:cubicBezTo>
                    <a:pt x="631766" y="64943"/>
                    <a:pt x="635844" y="72131"/>
                    <a:pt x="643632" y="72696"/>
                  </a:cubicBezTo>
                  <a:cubicBezTo>
                    <a:pt x="651418" y="73259"/>
                    <a:pt x="656025" y="73216"/>
                    <a:pt x="661047" y="81133"/>
                  </a:cubicBezTo>
                  <a:cubicBezTo>
                    <a:pt x="665999" y="89058"/>
                    <a:pt x="680123" y="133529"/>
                    <a:pt x="699935" y="135302"/>
                  </a:cubicBezTo>
                  <a:cubicBezTo>
                    <a:pt x="719802" y="137069"/>
                    <a:pt x="765675" y="126661"/>
                    <a:pt x="767226" y="136890"/>
                  </a:cubicBezTo>
                  <a:cubicBezTo>
                    <a:pt x="768785" y="147127"/>
                    <a:pt x="781708" y="176537"/>
                    <a:pt x="791656" y="174688"/>
                  </a:cubicBezTo>
                  <a:cubicBezTo>
                    <a:pt x="801590" y="172782"/>
                    <a:pt x="839577" y="167653"/>
                    <a:pt x="839577" y="167653"/>
                  </a:cubicBezTo>
                  <a:cubicBezTo>
                    <a:pt x="839577" y="167653"/>
                    <a:pt x="877066" y="199360"/>
                    <a:pt x="862449" y="211516"/>
                  </a:cubicBezTo>
                  <a:cubicBezTo>
                    <a:pt x="847816" y="223669"/>
                    <a:pt x="835288" y="226708"/>
                    <a:pt x="836358" y="246425"/>
                  </a:cubicBezTo>
                  <a:cubicBezTo>
                    <a:pt x="837371" y="266091"/>
                    <a:pt x="831848" y="274042"/>
                    <a:pt x="848008" y="295333"/>
                  </a:cubicBezTo>
                  <a:cubicBezTo>
                    <a:pt x="864151" y="316618"/>
                    <a:pt x="889976" y="338614"/>
                    <a:pt x="893091" y="350074"/>
                  </a:cubicBezTo>
                  <a:cubicBezTo>
                    <a:pt x="896206" y="361604"/>
                    <a:pt x="909318" y="390044"/>
                    <a:pt x="918087" y="398045"/>
                  </a:cubicBezTo>
                  <a:cubicBezTo>
                    <a:pt x="926838" y="406039"/>
                    <a:pt x="936799" y="423915"/>
                    <a:pt x="936197" y="432211"/>
                  </a:cubicBezTo>
                  <a:cubicBezTo>
                    <a:pt x="935596" y="440532"/>
                    <a:pt x="939681" y="468501"/>
                    <a:pt x="939681" y="468504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A93F2EEE-58C1-4637-9124-21405C0ACFD8}"/>
                </a:ext>
              </a:extLst>
            </p:cNvPr>
            <p:cNvSpPr/>
            <p:nvPr/>
          </p:nvSpPr>
          <p:spPr>
            <a:xfrm>
              <a:off x="7260503" y="4191050"/>
              <a:ext cx="906924" cy="1010668"/>
            </a:xfrm>
            <a:custGeom>
              <a:avLst/>
              <a:gdLst>
                <a:gd name="connsiteX0" fmla="*/ 876764 w 906924"/>
                <a:gd name="connsiteY0" fmla="*/ 197327 h 1010668"/>
                <a:gd name="connsiteX1" fmla="*/ 893559 w 906924"/>
                <a:gd name="connsiteY1" fmla="*/ 236810 h 1010668"/>
                <a:gd name="connsiteX2" fmla="*/ 892018 w 906924"/>
                <a:gd name="connsiteY2" fmla="*/ 262531 h 1010668"/>
                <a:gd name="connsiteX3" fmla="*/ 885059 w 906924"/>
                <a:gd name="connsiteY3" fmla="*/ 313040 h 1010668"/>
                <a:gd name="connsiteX4" fmla="*/ 839303 w 906924"/>
                <a:gd name="connsiteY4" fmla="*/ 325357 h 1010668"/>
                <a:gd name="connsiteX5" fmla="*/ 854596 w 906924"/>
                <a:gd name="connsiteY5" fmla="*/ 381094 h 1010668"/>
                <a:gd name="connsiteX6" fmla="*/ 812331 w 906924"/>
                <a:gd name="connsiteY6" fmla="*/ 431347 h 1010668"/>
                <a:gd name="connsiteX7" fmla="*/ 853503 w 906924"/>
                <a:gd name="connsiteY7" fmla="*/ 477524 h 1010668"/>
                <a:gd name="connsiteX8" fmla="*/ 875750 w 906924"/>
                <a:gd name="connsiteY8" fmla="*/ 527199 h 1010668"/>
                <a:gd name="connsiteX9" fmla="*/ 820960 w 906924"/>
                <a:gd name="connsiteY9" fmla="*/ 556218 h 1010668"/>
                <a:gd name="connsiteX10" fmla="*/ 814164 w 906924"/>
                <a:gd name="connsiteY10" fmla="*/ 599891 h 1010668"/>
                <a:gd name="connsiteX11" fmla="*/ 766061 w 906924"/>
                <a:gd name="connsiteY11" fmla="*/ 618296 h 1010668"/>
                <a:gd name="connsiteX12" fmla="*/ 785552 w 906924"/>
                <a:gd name="connsiteY12" fmla="*/ 750201 h 1010668"/>
                <a:gd name="connsiteX13" fmla="*/ 781761 w 906924"/>
                <a:gd name="connsiteY13" fmla="*/ 780683 h 1010668"/>
                <a:gd name="connsiteX14" fmla="*/ 701893 w 906924"/>
                <a:gd name="connsiteY14" fmla="*/ 852395 h 1010668"/>
                <a:gd name="connsiteX15" fmla="*/ 657491 w 906924"/>
                <a:gd name="connsiteY15" fmla="*/ 860619 h 1010668"/>
                <a:gd name="connsiteX16" fmla="*/ 627784 w 906924"/>
                <a:gd name="connsiteY16" fmla="*/ 872851 h 1010668"/>
                <a:gd name="connsiteX17" fmla="*/ 612675 w 906924"/>
                <a:gd name="connsiteY17" fmla="*/ 967744 h 1010668"/>
                <a:gd name="connsiteX18" fmla="*/ 604828 w 906924"/>
                <a:gd name="connsiteY18" fmla="*/ 967171 h 1010668"/>
                <a:gd name="connsiteX19" fmla="*/ 597159 w 906924"/>
                <a:gd name="connsiteY19" fmla="*/ 992123 h 1010668"/>
                <a:gd name="connsiteX20" fmla="*/ 559599 w 906924"/>
                <a:gd name="connsiteY20" fmla="*/ 990383 h 1010668"/>
                <a:gd name="connsiteX21" fmla="*/ 541087 w 906924"/>
                <a:gd name="connsiteY21" fmla="*/ 1010668 h 1010668"/>
                <a:gd name="connsiteX22" fmla="*/ 508389 w 906924"/>
                <a:gd name="connsiteY22" fmla="*/ 1009937 h 1010668"/>
                <a:gd name="connsiteX23" fmla="*/ 492551 w 906924"/>
                <a:gd name="connsiteY23" fmla="*/ 989846 h 1010668"/>
                <a:gd name="connsiteX24" fmla="*/ 467051 w 906924"/>
                <a:gd name="connsiteY24" fmla="*/ 984054 h 1010668"/>
                <a:gd name="connsiteX25" fmla="*/ 445624 w 906924"/>
                <a:gd name="connsiteY25" fmla="*/ 923214 h 1010668"/>
                <a:gd name="connsiteX26" fmla="*/ 417242 w 906924"/>
                <a:gd name="connsiteY26" fmla="*/ 899253 h 1010668"/>
                <a:gd name="connsiteX27" fmla="*/ 384283 w 906924"/>
                <a:gd name="connsiteY27" fmla="*/ 897511 h 1010668"/>
                <a:gd name="connsiteX28" fmla="*/ 360872 w 906924"/>
                <a:gd name="connsiteY28" fmla="*/ 868349 h 1010668"/>
                <a:gd name="connsiteX29" fmla="*/ 360288 w 906924"/>
                <a:gd name="connsiteY29" fmla="*/ 853912 h 1010668"/>
                <a:gd name="connsiteX30" fmla="*/ 408450 w 906924"/>
                <a:gd name="connsiteY30" fmla="*/ 844580 h 1010668"/>
                <a:gd name="connsiteX31" fmla="*/ 439739 w 906924"/>
                <a:gd name="connsiteY31" fmla="*/ 828505 h 1010668"/>
                <a:gd name="connsiteX32" fmla="*/ 445025 w 906924"/>
                <a:gd name="connsiteY32" fmla="*/ 792018 h 1010668"/>
                <a:gd name="connsiteX33" fmla="*/ 424380 w 906924"/>
                <a:gd name="connsiteY33" fmla="*/ 782890 h 1010668"/>
                <a:gd name="connsiteX34" fmla="*/ 423095 w 906924"/>
                <a:gd name="connsiteY34" fmla="*/ 773403 h 1010668"/>
                <a:gd name="connsiteX35" fmla="*/ 447848 w 906924"/>
                <a:gd name="connsiteY35" fmla="*/ 757763 h 1010668"/>
                <a:gd name="connsiteX36" fmla="*/ 423674 w 906924"/>
                <a:gd name="connsiteY36" fmla="*/ 724672 h 1010668"/>
                <a:gd name="connsiteX37" fmla="*/ 406676 w 906924"/>
                <a:gd name="connsiteY37" fmla="*/ 724089 h 1010668"/>
                <a:gd name="connsiteX38" fmla="*/ 407183 w 906924"/>
                <a:gd name="connsiteY38" fmla="*/ 753501 h 1010668"/>
                <a:gd name="connsiteX39" fmla="*/ 364955 w 906924"/>
                <a:gd name="connsiteY39" fmla="*/ 780612 h 1010668"/>
                <a:gd name="connsiteX40" fmla="*/ 346918 w 906924"/>
                <a:gd name="connsiteY40" fmla="*/ 767146 h 1010668"/>
                <a:gd name="connsiteX41" fmla="*/ 334737 w 906924"/>
                <a:gd name="connsiteY41" fmla="*/ 777427 h 1010668"/>
                <a:gd name="connsiteX42" fmla="*/ 318521 w 906924"/>
                <a:gd name="connsiteY42" fmla="*/ 762452 h 1010668"/>
                <a:gd name="connsiteX43" fmla="*/ 283743 w 906924"/>
                <a:gd name="connsiteY43" fmla="*/ 780312 h 1010668"/>
                <a:gd name="connsiteX44" fmla="*/ 263794 w 906924"/>
                <a:gd name="connsiteY44" fmla="*/ 770584 h 1010668"/>
                <a:gd name="connsiteX45" fmla="*/ 264163 w 906924"/>
                <a:gd name="connsiteY45" fmla="*/ 748383 h 1010668"/>
                <a:gd name="connsiteX46" fmla="*/ 228041 w 906924"/>
                <a:gd name="connsiteY46" fmla="*/ 771991 h 1010668"/>
                <a:gd name="connsiteX47" fmla="*/ 231960 w 906924"/>
                <a:gd name="connsiteY47" fmla="*/ 731658 h 1010668"/>
                <a:gd name="connsiteX48" fmla="*/ 199564 w 906924"/>
                <a:gd name="connsiteY48" fmla="*/ 731280 h 1010668"/>
                <a:gd name="connsiteX49" fmla="*/ 148813 w 906924"/>
                <a:gd name="connsiteY49" fmla="*/ 695508 h 1010668"/>
                <a:gd name="connsiteX50" fmla="*/ 153752 w 906924"/>
                <a:gd name="connsiteY50" fmla="*/ 672002 h 1010668"/>
                <a:gd name="connsiteX51" fmla="*/ 129437 w 906924"/>
                <a:gd name="connsiteY51" fmla="*/ 673524 h 1010668"/>
                <a:gd name="connsiteX52" fmla="*/ 77245 w 906924"/>
                <a:gd name="connsiteY52" fmla="*/ 643250 h 1010668"/>
                <a:gd name="connsiteX53" fmla="*/ 36114 w 906924"/>
                <a:gd name="connsiteY53" fmla="*/ 646115 h 1010668"/>
                <a:gd name="connsiteX54" fmla="*/ 0 w 906924"/>
                <a:gd name="connsiteY54" fmla="*/ 628973 h 1010668"/>
                <a:gd name="connsiteX55" fmla="*/ 24694 w 906924"/>
                <a:gd name="connsiteY55" fmla="*/ 557990 h 1010668"/>
                <a:gd name="connsiteX56" fmla="*/ 50437 w 906924"/>
                <a:gd name="connsiteY56" fmla="*/ 551306 h 1010668"/>
                <a:gd name="connsiteX57" fmla="*/ 95376 w 906924"/>
                <a:gd name="connsiteY57" fmla="*/ 571924 h 1010668"/>
                <a:gd name="connsiteX58" fmla="*/ 130502 w 906924"/>
                <a:gd name="connsiteY58" fmla="*/ 565670 h 1010668"/>
                <a:gd name="connsiteX59" fmla="*/ 122407 w 906924"/>
                <a:gd name="connsiteY59" fmla="*/ 528468 h 1010668"/>
                <a:gd name="connsiteX60" fmla="*/ 164845 w 906924"/>
                <a:gd name="connsiteY60" fmla="*/ 471326 h 1010668"/>
                <a:gd name="connsiteX61" fmla="*/ 220391 w 906924"/>
                <a:gd name="connsiteY61" fmla="*/ 459058 h 1010668"/>
                <a:gd name="connsiteX62" fmla="*/ 224053 w 906924"/>
                <a:gd name="connsiteY62" fmla="*/ 408644 h 1010668"/>
                <a:gd name="connsiteX63" fmla="*/ 216859 w 906924"/>
                <a:gd name="connsiteY63" fmla="*/ 376364 h 1010668"/>
                <a:gd name="connsiteX64" fmla="*/ 232930 w 906924"/>
                <a:gd name="connsiteY64" fmla="*/ 336313 h 1010668"/>
                <a:gd name="connsiteX65" fmla="*/ 252742 w 906924"/>
                <a:gd name="connsiteY65" fmla="*/ 319739 h 1010668"/>
                <a:gd name="connsiteX66" fmla="*/ 250805 w 906924"/>
                <a:gd name="connsiteY66" fmla="*/ 287593 h 1010668"/>
                <a:gd name="connsiteX67" fmla="*/ 277160 w 906924"/>
                <a:gd name="connsiteY67" fmla="*/ 272475 h 1010668"/>
                <a:gd name="connsiteX68" fmla="*/ 281531 w 906924"/>
                <a:gd name="connsiteY68" fmla="*/ 212307 h 1010668"/>
                <a:gd name="connsiteX69" fmla="*/ 330847 w 906924"/>
                <a:gd name="connsiteY69" fmla="*/ 177287 h 1010668"/>
                <a:gd name="connsiteX70" fmla="*/ 350171 w 906924"/>
                <a:gd name="connsiteY70" fmla="*/ 185545 h 1010668"/>
                <a:gd name="connsiteX71" fmla="*/ 360673 w 906924"/>
                <a:gd name="connsiteY71" fmla="*/ 172297 h 1010668"/>
                <a:gd name="connsiteX72" fmla="*/ 365608 w 906924"/>
                <a:gd name="connsiteY72" fmla="*/ 148796 h 1010668"/>
                <a:gd name="connsiteX73" fmla="*/ 388200 w 906924"/>
                <a:gd name="connsiteY73" fmla="*/ 121970 h 1010668"/>
                <a:gd name="connsiteX74" fmla="*/ 364894 w 906924"/>
                <a:gd name="connsiteY74" fmla="*/ 100620 h 1010668"/>
                <a:gd name="connsiteX75" fmla="*/ 378476 w 906924"/>
                <a:gd name="connsiteY75" fmla="*/ 44077 h 1010668"/>
                <a:gd name="connsiteX76" fmla="*/ 371382 w 906924"/>
                <a:gd name="connsiteY76" fmla="*/ 24900 h 1010668"/>
                <a:gd name="connsiteX77" fmla="*/ 404222 w 906924"/>
                <a:gd name="connsiteY77" fmla="*/ 4737 h 1010668"/>
                <a:gd name="connsiteX78" fmla="*/ 420526 w 906924"/>
                <a:gd name="connsiteY78" fmla="*/ 19336 h 1010668"/>
                <a:gd name="connsiteX79" fmla="*/ 437199 w 906924"/>
                <a:gd name="connsiteY79" fmla="*/ 9761 h 1010668"/>
                <a:gd name="connsiteX80" fmla="*/ 437268 w 906924"/>
                <a:gd name="connsiteY80" fmla="*/ 9767 h 1010668"/>
                <a:gd name="connsiteX81" fmla="*/ 473960 w 906924"/>
                <a:gd name="connsiteY81" fmla="*/ 0 h 1010668"/>
                <a:gd name="connsiteX82" fmla="*/ 499516 w 906924"/>
                <a:gd name="connsiteY82" fmla="*/ 21124 h 1010668"/>
                <a:gd name="connsiteX83" fmla="*/ 485455 w 906924"/>
                <a:gd name="connsiteY83" fmla="*/ 40085 h 1010668"/>
                <a:gd name="connsiteX84" fmla="*/ 490302 w 906924"/>
                <a:gd name="connsiteY84" fmla="*/ 62984 h 1010668"/>
                <a:gd name="connsiteX85" fmla="*/ 557325 w 906924"/>
                <a:gd name="connsiteY85" fmla="*/ 81916 h 1010668"/>
                <a:gd name="connsiteX86" fmla="*/ 637339 w 906924"/>
                <a:gd name="connsiteY86" fmla="*/ 39013 h 1010668"/>
                <a:gd name="connsiteX87" fmla="*/ 688620 w 906924"/>
                <a:gd name="connsiteY87" fmla="*/ 35498 h 1010668"/>
                <a:gd name="connsiteX88" fmla="*/ 725315 w 906924"/>
                <a:gd name="connsiteY88" fmla="*/ 52892 h 1010668"/>
                <a:gd name="connsiteX89" fmla="*/ 769126 w 906924"/>
                <a:gd name="connsiteY89" fmla="*/ 57392 h 1010668"/>
                <a:gd name="connsiteX90" fmla="*/ 794319 w 906924"/>
                <a:gd name="connsiteY90" fmla="*/ 75513 h 1010668"/>
                <a:gd name="connsiteX91" fmla="*/ 826624 w 906924"/>
                <a:gd name="connsiteY91" fmla="*/ 63531 h 1010668"/>
                <a:gd name="connsiteX92" fmla="*/ 850197 w 906924"/>
                <a:gd name="connsiteY92" fmla="*/ 67798 h 1010668"/>
                <a:gd name="connsiteX93" fmla="*/ 857484 w 906924"/>
                <a:gd name="connsiteY93" fmla="*/ 97781 h 1010668"/>
                <a:gd name="connsiteX94" fmla="*/ 906925 w 906924"/>
                <a:gd name="connsiteY94" fmla="*/ 124313 h 1010668"/>
                <a:gd name="connsiteX95" fmla="*/ 903150 w 906924"/>
                <a:gd name="connsiteY95" fmla="*/ 176300 h 1010668"/>
                <a:gd name="connsiteX96" fmla="*/ 876764 w 906924"/>
                <a:gd name="connsiteY96" fmla="*/ 197327 h 10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906924" h="1010668">
                  <a:moveTo>
                    <a:pt x="876764" y="197327"/>
                  </a:moveTo>
                  <a:cubicBezTo>
                    <a:pt x="876692" y="198309"/>
                    <a:pt x="888680" y="231523"/>
                    <a:pt x="893559" y="236810"/>
                  </a:cubicBezTo>
                  <a:cubicBezTo>
                    <a:pt x="898376" y="242016"/>
                    <a:pt x="896052" y="247758"/>
                    <a:pt x="892018" y="262531"/>
                  </a:cubicBezTo>
                  <a:cubicBezTo>
                    <a:pt x="887992" y="277296"/>
                    <a:pt x="885059" y="313040"/>
                    <a:pt x="885059" y="313040"/>
                  </a:cubicBezTo>
                  <a:lnTo>
                    <a:pt x="839303" y="325357"/>
                  </a:lnTo>
                  <a:lnTo>
                    <a:pt x="854596" y="381094"/>
                  </a:lnTo>
                  <a:lnTo>
                    <a:pt x="812331" y="431347"/>
                  </a:lnTo>
                  <a:cubicBezTo>
                    <a:pt x="812331" y="431347"/>
                    <a:pt x="837491" y="463604"/>
                    <a:pt x="853503" y="477524"/>
                  </a:cubicBezTo>
                  <a:cubicBezTo>
                    <a:pt x="869472" y="491448"/>
                    <a:pt x="872840" y="512910"/>
                    <a:pt x="875750" y="527199"/>
                  </a:cubicBezTo>
                  <a:cubicBezTo>
                    <a:pt x="878594" y="541468"/>
                    <a:pt x="820960" y="556218"/>
                    <a:pt x="820960" y="556218"/>
                  </a:cubicBezTo>
                  <a:lnTo>
                    <a:pt x="814164" y="599891"/>
                  </a:lnTo>
                  <a:lnTo>
                    <a:pt x="766061" y="618296"/>
                  </a:lnTo>
                  <a:lnTo>
                    <a:pt x="785552" y="750201"/>
                  </a:lnTo>
                  <a:lnTo>
                    <a:pt x="781761" y="780683"/>
                  </a:lnTo>
                  <a:cubicBezTo>
                    <a:pt x="781761" y="780683"/>
                    <a:pt x="702873" y="852466"/>
                    <a:pt x="701893" y="852395"/>
                  </a:cubicBezTo>
                  <a:cubicBezTo>
                    <a:pt x="700918" y="852326"/>
                    <a:pt x="665682" y="860217"/>
                    <a:pt x="657491" y="860619"/>
                  </a:cubicBezTo>
                  <a:cubicBezTo>
                    <a:pt x="649247" y="861008"/>
                    <a:pt x="633317" y="863783"/>
                    <a:pt x="627784" y="872851"/>
                  </a:cubicBezTo>
                  <a:cubicBezTo>
                    <a:pt x="622206" y="881915"/>
                    <a:pt x="612675" y="967744"/>
                    <a:pt x="612675" y="967744"/>
                  </a:cubicBezTo>
                  <a:lnTo>
                    <a:pt x="604828" y="967171"/>
                  </a:lnTo>
                  <a:lnTo>
                    <a:pt x="597159" y="992123"/>
                  </a:lnTo>
                  <a:lnTo>
                    <a:pt x="559599" y="990383"/>
                  </a:lnTo>
                  <a:lnTo>
                    <a:pt x="541087" y="1010668"/>
                  </a:lnTo>
                  <a:lnTo>
                    <a:pt x="508389" y="1009937"/>
                  </a:lnTo>
                  <a:lnTo>
                    <a:pt x="492551" y="989846"/>
                  </a:lnTo>
                  <a:lnTo>
                    <a:pt x="467051" y="984054"/>
                  </a:lnTo>
                  <a:lnTo>
                    <a:pt x="445624" y="923214"/>
                  </a:lnTo>
                  <a:lnTo>
                    <a:pt x="417242" y="899253"/>
                  </a:lnTo>
                  <a:lnTo>
                    <a:pt x="384283" y="897511"/>
                  </a:lnTo>
                  <a:lnTo>
                    <a:pt x="360872" y="868349"/>
                  </a:lnTo>
                  <a:lnTo>
                    <a:pt x="360288" y="853912"/>
                  </a:lnTo>
                  <a:lnTo>
                    <a:pt x="408450" y="844580"/>
                  </a:lnTo>
                  <a:lnTo>
                    <a:pt x="439739" y="828505"/>
                  </a:lnTo>
                  <a:lnTo>
                    <a:pt x="445025" y="792018"/>
                  </a:lnTo>
                  <a:lnTo>
                    <a:pt x="424380" y="782890"/>
                  </a:lnTo>
                  <a:lnTo>
                    <a:pt x="423095" y="773403"/>
                  </a:lnTo>
                  <a:lnTo>
                    <a:pt x="447848" y="757763"/>
                  </a:lnTo>
                  <a:lnTo>
                    <a:pt x="423674" y="724672"/>
                  </a:lnTo>
                  <a:lnTo>
                    <a:pt x="406676" y="724089"/>
                  </a:lnTo>
                  <a:lnTo>
                    <a:pt x="407183" y="753501"/>
                  </a:lnTo>
                  <a:lnTo>
                    <a:pt x="364955" y="780612"/>
                  </a:lnTo>
                  <a:lnTo>
                    <a:pt x="346918" y="767146"/>
                  </a:lnTo>
                  <a:lnTo>
                    <a:pt x="334737" y="777427"/>
                  </a:lnTo>
                  <a:lnTo>
                    <a:pt x="318521" y="762452"/>
                  </a:lnTo>
                  <a:lnTo>
                    <a:pt x="283743" y="780312"/>
                  </a:lnTo>
                  <a:lnTo>
                    <a:pt x="263794" y="770584"/>
                  </a:lnTo>
                  <a:lnTo>
                    <a:pt x="264163" y="748383"/>
                  </a:lnTo>
                  <a:lnTo>
                    <a:pt x="228041" y="771991"/>
                  </a:lnTo>
                  <a:lnTo>
                    <a:pt x="231960" y="731658"/>
                  </a:lnTo>
                  <a:lnTo>
                    <a:pt x="199564" y="731280"/>
                  </a:lnTo>
                  <a:lnTo>
                    <a:pt x="148813" y="695508"/>
                  </a:lnTo>
                  <a:lnTo>
                    <a:pt x="153752" y="672002"/>
                  </a:lnTo>
                  <a:lnTo>
                    <a:pt x="129437" y="673524"/>
                  </a:lnTo>
                  <a:lnTo>
                    <a:pt x="77245" y="643250"/>
                  </a:lnTo>
                  <a:lnTo>
                    <a:pt x="36114" y="646115"/>
                  </a:lnTo>
                  <a:lnTo>
                    <a:pt x="0" y="628973"/>
                  </a:lnTo>
                  <a:lnTo>
                    <a:pt x="24694" y="557990"/>
                  </a:lnTo>
                  <a:lnTo>
                    <a:pt x="50437" y="551306"/>
                  </a:lnTo>
                  <a:cubicBezTo>
                    <a:pt x="50437" y="551306"/>
                    <a:pt x="74378" y="573026"/>
                    <a:pt x="95376" y="571924"/>
                  </a:cubicBezTo>
                  <a:cubicBezTo>
                    <a:pt x="116374" y="570821"/>
                    <a:pt x="130502" y="565670"/>
                    <a:pt x="130502" y="565670"/>
                  </a:cubicBezTo>
                  <a:lnTo>
                    <a:pt x="122407" y="528468"/>
                  </a:lnTo>
                  <a:lnTo>
                    <a:pt x="164845" y="471326"/>
                  </a:lnTo>
                  <a:cubicBezTo>
                    <a:pt x="164845" y="471326"/>
                    <a:pt x="216966" y="474519"/>
                    <a:pt x="220391" y="459058"/>
                  </a:cubicBezTo>
                  <a:cubicBezTo>
                    <a:pt x="223754" y="443592"/>
                    <a:pt x="230173" y="418552"/>
                    <a:pt x="224053" y="408644"/>
                  </a:cubicBezTo>
                  <a:cubicBezTo>
                    <a:pt x="217875" y="398655"/>
                    <a:pt x="212595" y="386185"/>
                    <a:pt x="216859" y="376364"/>
                  </a:cubicBezTo>
                  <a:cubicBezTo>
                    <a:pt x="221195" y="366552"/>
                    <a:pt x="222960" y="343087"/>
                    <a:pt x="232930" y="336313"/>
                  </a:cubicBezTo>
                  <a:cubicBezTo>
                    <a:pt x="242891" y="329537"/>
                    <a:pt x="255934" y="330166"/>
                    <a:pt x="252742" y="319739"/>
                  </a:cubicBezTo>
                  <a:cubicBezTo>
                    <a:pt x="249617" y="309390"/>
                    <a:pt x="241220" y="289187"/>
                    <a:pt x="250805" y="287593"/>
                  </a:cubicBezTo>
                  <a:cubicBezTo>
                    <a:pt x="260459" y="285984"/>
                    <a:pt x="277301" y="283254"/>
                    <a:pt x="277160" y="272475"/>
                  </a:cubicBezTo>
                  <a:cubicBezTo>
                    <a:pt x="276963" y="261675"/>
                    <a:pt x="271391" y="221440"/>
                    <a:pt x="281531" y="212307"/>
                  </a:cubicBezTo>
                  <a:cubicBezTo>
                    <a:pt x="291664" y="203247"/>
                    <a:pt x="325247" y="173604"/>
                    <a:pt x="330847" y="177287"/>
                  </a:cubicBezTo>
                  <a:cubicBezTo>
                    <a:pt x="336488" y="180992"/>
                    <a:pt x="345974" y="193452"/>
                    <a:pt x="350171" y="185545"/>
                  </a:cubicBezTo>
                  <a:cubicBezTo>
                    <a:pt x="354366" y="177689"/>
                    <a:pt x="359101" y="180334"/>
                    <a:pt x="360673" y="172297"/>
                  </a:cubicBezTo>
                  <a:cubicBezTo>
                    <a:pt x="362244" y="164262"/>
                    <a:pt x="356319" y="155286"/>
                    <a:pt x="365608" y="148796"/>
                  </a:cubicBezTo>
                  <a:cubicBezTo>
                    <a:pt x="374962" y="142240"/>
                    <a:pt x="396802" y="129432"/>
                    <a:pt x="388200" y="121970"/>
                  </a:cubicBezTo>
                  <a:cubicBezTo>
                    <a:pt x="379603" y="114503"/>
                    <a:pt x="357709" y="108973"/>
                    <a:pt x="364894" y="100620"/>
                  </a:cubicBezTo>
                  <a:cubicBezTo>
                    <a:pt x="372004" y="92327"/>
                    <a:pt x="385292" y="49769"/>
                    <a:pt x="378476" y="44077"/>
                  </a:cubicBezTo>
                  <a:cubicBezTo>
                    <a:pt x="371648" y="38335"/>
                    <a:pt x="368262" y="31581"/>
                    <a:pt x="371382" y="24900"/>
                  </a:cubicBezTo>
                  <a:cubicBezTo>
                    <a:pt x="374427" y="18282"/>
                    <a:pt x="404222" y="4737"/>
                    <a:pt x="404222" y="4737"/>
                  </a:cubicBezTo>
                  <a:lnTo>
                    <a:pt x="420526" y="19336"/>
                  </a:lnTo>
                  <a:lnTo>
                    <a:pt x="437199" y="9761"/>
                  </a:lnTo>
                  <a:lnTo>
                    <a:pt x="437268" y="9767"/>
                  </a:lnTo>
                  <a:lnTo>
                    <a:pt x="473960" y="0"/>
                  </a:lnTo>
                  <a:lnTo>
                    <a:pt x="499516" y="21124"/>
                  </a:lnTo>
                  <a:lnTo>
                    <a:pt x="485455" y="40085"/>
                  </a:lnTo>
                  <a:lnTo>
                    <a:pt x="490302" y="62984"/>
                  </a:lnTo>
                  <a:lnTo>
                    <a:pt x="557325" y="81916"/>
                  </a:lnTo>
                  <a:cubicBezTo>
                    <a:pt x="557325" y="81916"/>
                    <a:pt x="615660" y="40389"/>
                    <a:pt x="637339" y="39013"/>
                  </a:cubicBezTo>
                  <a:cubicBezTo>
                    <a:pt x="659004" y="37621"/>
                    <a:pt x="687036" y="34730"/>
                    <a:pt x="688620" y="35498"/>
                  </a:cubicBezTo>
                  <a:cubicBezTo>
                    <a:pt x="690158" y="36270"/>
                    <a:pt x="698295" y="50930"/>
                    <a:pt x="725315" y="52892"/>
                  </a:cubicBezTo>
                  <a:cubicBezTo>
                    <a:pt x="752341" y="54855"/>
                    <a:pt x="762563" y="49091"/>
                    <a:pt x="769126" y="57392"/>
                  </a:cubicBezTo>
                  <a:cubicBezTo>
                    <a:pt x="775758" y="65759"/>
                    <a:pt x="775023" y="84957"/>
                    <a:pt x="794319" y="75513"/>
                  </a:cubicBezTo>
                  <a:cubicBezTo>
                    <a:pt x="813673" y="66141"/>
                    <a:pt x="809166" y="60298"/>
                    <a:pt x="826624" y="63531"/>
                  </a:cubicBezTo>
                  <a:cubicBezTo>
                    <a:pt x="844085" y="66765"/>
                    <a:pt x="850197" y="67798"/>
                    <a:pt x="850197" y="67798"/>
                  </a:cubicBezTo>
                  <a:cubicBezTo>
                    <a:pt x="850197" y="67798"/>
                    <a:pt x="846565" y="91465"/>
                    <a:pt x="857484" y="97781"/>
                  </a:cubicBezTo>
                  <a:cubicBezTo>
                    <a:pt x="868400" y="104104"/>
                    <a:pt x="905249" y="123863"/>
                    <a:pt x="906925" y="124313"/>
                  </a:cubicBezTo>
                  <a:lnTo>
                    <a:pt x="903150" y="176300"/>
                  </a:lnTo>
                  <a:cubicBezTo>
                    <a:pt x="903150" y="176300"/>
                    <a:pt x="876831" y="196355"/>
                    <a:pt x="876764" y="197327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1EEC80D3-8628-4605-AEDD-81FBBC7613F8}"/>
                </a:ext>
              </a:extLst>
            </p:cNvPr>
            <p:cNvSpPr/>
            <p:nvPr/>
          </p:nvSpPr>
          <p:spPr>
            <a:xfrm>
              <a:off x="6190301" y="3714063"/>
              <a:ext cx="1507400" cy="1379752"/>
            </a:xfrm>
            <a:custGeom>
              <a:avLst/>
              <a:gdLst>
                <a:gd name="connsiteX0" fmla="*/ 1507401 w 1507400"/>
                <a:gd name="connsiteY0" fmla="*/ 486756 h 1379752"/>
                <a:gd name="connsiteX1" fmla="*/ 1490728 w 1507400"/>
                <a:gd name="connsiteY1" fmla="*/ 496331 h 1379752"/>
                <a:gd name="connsiteX2" fmla="*/ 1474424 w 1507400"/>
                <a:gd name="connsiteY2" fmla="*/ 481730 h 1379752"/>
                <a:gd name="connsiteX3" fmla="*/ 1441584 w 1507400"/>
                <a:gd name="connsiteY3" fmla="*/ 501895 h 1379752"/>
                <a:gd name="connsiteX4" fmla="*/ 1448679 w 1507400"/>
                <a:gd name="connsiteY4" fmla="*/ 521072 h 1379752"/>
                <a:gd name="connsiteX5" fmla="*/ 1435096 w 1507400"/>
                <a:gd name="connsiteY5" fmla="*/ 577615 h 1379752"/>
                <a:gd name="connsiteX6" fmla="*/ 1458402 w 1507400"/>
                <a:gd name="connsiteY6" fmla="*/ 598965 h 1379752"/>
                <a:gd name="connsiteX7" fmla="*/ 1435810 w 1507400"/>
                <a:gd name="connsiteY7" fmla="*/ 625791 h 1379752"/>
                <a:gd name="connsiteX8" fmla="*/ 1430875 w 1507400"/>
                <a:gd name="connsiteY8" fmla="*/ 649292 h 1379752"/>
                <a:gd name="connsiteX9" fmla="*/ 1420373 w 1507400"/>
                <a:gd name="connsiteY9" fmla="*/ 662540 h 1379752"/>
                <a:gd name="connsiteX10" fmla="*/ 1401050 w 1507400"/>
                <a:gd name="connsiteY10" fmla="*/ 654282 h 1379752"/>
                <a:gd name="connsiteX11" fmla="*/ 1351734 w 1507400"/>
                <a:gd name="connsiteY11" fmla="*/ 689302 h 1379752"/>
                <a:gd name="connsiteX12" fmla="*/ 1347362 w 1507400"/>
                <a:gd name="connsiteY12" fmla="*/ 749470 h 1379752"/>
                <a:gd name="connsiteX13" fmla="*/ 1321007 w 1507400"/>
                <a:gd name="connsiteY13" fmla="*/ 764588 h 1379752"/>
                <a:gd name="connsiteX14" fmla="*/ 1322945 w 1507400"/>
                <a:gd name="connsiteY14" fmla="*/ 796735 h 1379752"/>
                <a:gd name="connsiteX15" fmla="*/ 1303132 w 1507400"/>
                <a:gd name="connsiteY15" fmla="*/ 813308 h 1379752"/>
                <a:gd name="connsiteX16" fmla="*/ 1287061 w 1507400"/>
                <a:gd name="connsiteY16" fmla="*/ 853359 h 1379752"/>
                <a:gd name="connsiteX17" fmla="*/ 1294256 w 1507400"/>
                <a:gd name="connsiteY17" fmla="*/ 885639 h 1379752"/>
                <a:gd name="connsiteX18" fmla="*/ 1290593 w 1507400"/>
                <a:gd name="connsiteY18" fmla="*/ 936053 h 1379752"/>
                <a:gd name="connsiteX19" fmla="*/ 1235045 w 1507400"/>
                <a:gd name="connsiteY19" fmla="*/ 948321 h 1379752"/>
                <a:gd name="connsiteX20" fmla="*/ 1192609 w 1507400"/>
                <a:gd name="connsiteY20" fmla="*/ 1005463 h 1379752"/>
                <a:gd name="connsiteX21" fmla="*/ 1200704 w 1507400"/>
                <a:gd name="connsiteY21" fmla="*/ 1042664 h 1379752"/>
                <a:gd name="connsiteX22" fmla="*/ 1165578 w 1507400"/>
                <a:gd name="connsiteY22" fmla="*/ 1048919 h 1379752"/>
                <a:gd name="connsiteX23" fmla="*/ 1120636 w 1507400"/>
                <a:gd name="connsiteY23" fmla="*/ 1028301 h 1379752"/>
                <a:gd name="connsiteX24" fmla="*/ 1094896 w 1507400"/>
                <a:gd name="connsiteY24" fmla="*/ 1034985 h 1379752"/>
                <a:gd name="connsiteX25" fmla="*/ 1070202 w 1507400"/>
                <a:gd name="connsiteY25" fmla="*/ 1105968 h 1379752"/>
                <a:gd name="connsiteX26" fmla="*/ 1055705 w 1507400"/>
                <a:gd name="connsiteY26" fmla="*/ 1099133 h 1379752"/>
                <a:gd name="connsiteX27" fmla="*/ 1047218 w 1507400"/>
                <a:gd name="connsiteY27" fmla="*/ 1125332 h 1379752"/>
                <a:gd name="connsiteX28" fmla="*/ 1076076 w 1507400"/>
                <a:gd name="connsiteY28" fmla="*/ 1151939 h 1379752"/>
                <a:gd name="connsiteX29" fmla="*/ 1072232 w 1507400"/>
                <a:gd name="connsiteY29" fmla="*/ 1178547 h 1379752"/>
                <a:gd name="connsiteX30" fmla="*/ 1082278 w 1507400"/>
                <a:gd name="connsiteY30" fmla="*/ 1188749 h 1379752"/>
                <a:gd name="connsiteX31" fmla="*/ 1085661 w 1507400"/>
                <a:gd name="connsiteY31" fmla="*/ 1204703 h 1379752"/>
                <a:gd name="connsiteX32" fmla="*/ 1098825 w 1507400"/>
                <a:gd name="connsiteY32" fmla="*/ 1194556 h 1379752"/>
                <a:gd name="connsiteX33" fmla="*/ 1128620 w 1507400"/>
                <a:gd name="connsiteY33" fmla="*/ 1230757 h 1379752"/>
                <a:gd name="connsiteX34" fmla="*/ 1112876 w 1507400"/>
                <a:gd name="connsiteY34" fmla="*/ 1253820 h 1379752"/>
                <a:gd name="connsiteX35" fmla="*/ 1142021 w 1507400"/>
                <a:gd name="connsiteY35" fmla="*/ 1280843 h 1379752"/>
                <a:gd name="connsiteX36" fmla="*/ 1124217 w 1507400"/>
                <a:gd name="connsiteY36" fmla="*/ 1295854 h 1379752"/>
                <a:gd name="connsiteX37" fmla="*/ 1100302 w 1507400"/>
                <a:gd name="connsiteY37" fmla="*/ 1269263 h 1379752"/>
                <a:gd name="connsiteX38" fmla="*/ 1092646 w 1507400"/>
                <a:gd name="connsiteY38" fmla="*/ 1293227 h 1379752"/>
                <a:gd name="connsiteX39" fmla="*/ 1076030 w 1507400"/>
                <a:gd name="connsiteY39" fmla="*/ 1279265 h 1379752"/>
                <a:gd name="connsiteX40" fmla="*/ 1049849 w 1507400"/>
                <a:gd name="connsiteY40" fmla="*/ 1305575 h 1379752"/>
                <a:gd name="connsiteX41" fmla="*/ 1012632 w 1507400"/>
                <a:gd name="connsiteY41" fmla="*/ 1308071 h 1379752"/>
                <a:gd name="connsiteX42" fmla="*/ 1002791 w 1507400"/>
                <a:gd name="connsiteY42" fmla="*/ 1340423 h 1379752"/>
                <a:gd name="connsiteX43" fmla="*/ 966846 w 1507400"/>
                <a:gd name="connsiteY43" fmla="*/ 1379752 h 1379752"/>
                <a:gd name="connsiteX44" fmla="*/ 939170 w 1507400"/>
                <a:gd name="connsiteY44" fmla="*/ 1377744 h 1379752"/>
                <a:gd name="connsiteX45" fmla="*/ 869722 w 1507400"/>
                <a:gd name="connsiteY45" fmla="*/ 1327814 h 1379752"/>
                <a:gd name="connsiteX46" fmla="*/ 864779 w 1507400"/>
                <a:gd name="connsiteY46" fmla="*/ 1274461 h 1379752"/>
                <a:gd name="connsiteX47" fmla="*/ 829157 w 1507400"/>
                <a:gd name="connsiteY47" fmla="*/ 1201798 h 1379752"/>
                <a:gd name="connsiteX48" fmla="*/ 793306 w 1507400"/>
                <a:gd name="connsiteY48" fmla="*/ 1204455 h 1379752"/>
                <a:gd name="connsiteX49" fmla="*/ 771428 w 1507400"/>
                <a:gd name="connsiteY49" fmla="*/ 1153433 h 1379752"/>
                <a:gd name="connsiteX50" fmla="*/ 737013 w 1507400"/>
                <a:gd name="connsiteY50" fmla="*/ 1158170 h 1379752"/>
                <a:gd name="connsiteX51" fmla="*/ 711646 w 1507400"/>
                <a:gd name="connsiteY51" fmla="*/ 1106232 h 1379752"/>
                <a:gd name="connsiteX52" fmla="*/ 713917 w 1507400"/>
                <a:gd name="connsiteY52" fmla="*/ 1074978 h 1379752"/>
                <a:gd name="connsiteX53" fmla="*/ 739189 w 1507400"/>
                <a:gd name="connsiteY53" fmla="*/ 1074845 h 1379752"/>
                <a:gd name="connsiteX54" fmla="*/ 795651 w 1507400"/>
                <a:gd name="connsiteY54" fmla="*/ 1036398 h 1379752"/>
                <a:gd name="connsiteX55" fmla="*/ 793590 w 1507400"/>
                <a:gd name="connsiteY55" fmla="*/ 988795 h 1379752"/>
                <a:gd name="connsiteX56" fmla="*/ 822502 w 1507400"/>
                <a:gd name="connsiteY56" fmla="*/ 990895 h 1379752"/>
                <a:gd name="connsiteX57" fmla="*/ 824138 w 1507400"/>
                <a:gd name="connsiteY57" fmla="*/ 968395 h 1379752"/>
                <a:gd name="connsiteX58" fmla="*/ 774904 w 1507400"/>
                <a:gd name="connsiteY58" fmla="*/ 916436 h 1379752"/>
                <a:gd name="connsiteX59" fmla="*/ 725145 w 1507400"/>
                <a:gd name="connsiteY59" fmla="*/ 911527 h 1379752"/>
                <a:gd name="connsiteX60" fmla="*/ 715857 w 1507400"/>
                <a:gd name="connsiteY60" fmla="*/ 936023 h 1379752"/>
                <a:gd name="connsiteX61" fmla="*/ 690567 w 1507400"/>
                <a:gd name="connsiteY61" fmla="*/ 941090 h 1379752"/>
                <a:gd name="connsiteX62" fmla="*/ 689179 w 1507400"/>
                <a:gd name="connsiteY62" fmla="*/ 920347 h 1379752"/>
                <a:gd name="connsiteX63" fmla="*/ 648164 w 1507400"/>
                <a:gd name="connsiteY63" fmla="*/ 911844 h 1379752"/>
                <a:gd name="connsiteX64" fmla="*/ 629766 w 1507400"/>
                <a:gd name="connsiteY64" fmla="*/ 922278 h 1379752"/>
                <a:gd name="connsiteX65" fmla="*/ 630488 w 1507400"/>
                <a:gd name="connsiteY65" fmla="*/ 943231 h 1379752"/>
                <a:gd name="connsiteX66" fmla="*/ 603122 w 1507400"/>
                <a:gd name="connsiteY66" fmla="*/ 959582 h 1379752"/>
                <a:gd name="connsiteX67" fmla="*/ 589506 w 1507400"/>
                <a:gd name="connsiteY67" fmla="*/ 940584 h 1379752"/>
                <a:gd name="connsiteX68" fmla="*/ 599107 w 1507400"/>
                <a:gd name="connsiteY68" fmla="*/ 933449 h 1379752"/>
                <a:gd name="connsiteX69" fmla="*/ 582644 w 1507400"/>
                <a:gd name="connsiteY69" fmla="*/ 881181 h 1379752"/>
                <a:gd name="connsiteX70" fmla="*/ 559801 w 1507400"/>
                <a:gd name="connsiteY70" fmla="*/ 879523 h 1379752"/>
                <a:gd name="connsiteX71" fmla="*/ 533246 w 1507400"/>
                <a:gd name="connsiteY71" fmla="*/ 902845 h 1379752"/>
                <a:gd name="connsiteX72" fmla="*/ 515235 w 1507400"/>
                <a:gd name="connsiteY72" fmla="*/ 893654 h 1379752"/>
                <a:gd name="connsiteX73" fmla="*/ 522074 w 1507400"/>
                <a:gd name="connsiteY73" fmla="*/ 867321 h 1379752"/>
                <a:gd name="connsiteX74" fmla="*/ 495911 w 1507400"/>
                <a:gd name="connsiteY74" fmla="*/ 831043 h 1379752"/>
                <a:gd name="connsiteX75" fmla="*/ 471796 w 1507400"/>
                <a:gd name="connsiteY75" fmla="*/ 846982 h 1379752"/>
                <a:gd name="connsiteX76" fmla="*/ 418400 w 1507400"/>
                <a:gd name="connsiteY76" fmla="*/ 843110 h 1379752"/>
                <a:gd name="connsiteX77" fmla="*/ 404543 w 1507400"/>
                <a:gd name="connsiteY77" fmla="*/ 817522 h 1379752"/>
                <a:gd name="connsiteX78" fmla="*/ 336292 w 1507400"/>
                <a:gd name="connsiteY78" fmla="*/ 810003 h 1379752"/>
                <a:gd name="connsiteX79" fmla="*/ 307296 w 1507400"/>
                <a:gd name="connsiteY79" fmla="*/ 786265 h 1379752"/>
                <a:gd name="connsiteX80" fmla="*/ 276729 w 1507400"/>
                <a:gd name="connsiteY80" fmla="*/ 809612 h 1379752"/>
                <a:gd name="connsiteX81" fmla="*/ 260867 w 1507400"/>
                <a:gd name="connsiteY81" fmla="*/ 793412 h 1379752"/>
                <a:gd name="connsiteX82" fmla="*/ 279992 w 1507400"/>
                <a:gd name="connsiteY82" fmla="*/ 764703 h 1379752"/>
                <a:gd name="connsiteX83" fmla="*/ 269088 w 1507400"/>
                <a:gd name="connsiteY83" fmla="*/ 743594 h 1379752"/>
                <a:gd name="connsiteX84" fmla="*/ 252759 w 1507400"/>
                <a:gd name="connsiteY84" fmla="*/ 744843 h 1379752"/>
                <a:gd name="connsiteX85" fmla="*/ 239289 w 1507400"/>
                <a:gd name="connsiteY85" fmla="*/ 720186 h 1379752"/>
                <a:gd name="connsiteX86" fmla="*/ 229133 w 1507400"/>
                <a:gd name="connsiteY86" fmla="*/ 701509 h 1379752"/>
                <a:gd name="connsiteX87" fmla="*/ 229519 w 1507400"/>
                <a:gd name="connsiteY87" fmla="*/ 684319 h 1379752"/>
                <a:gd name="connsiteX88" fmla="*/ 235736 w 1507400"/>
                <a:gd name="connsiteY88" fmla="*/ 671299 h 1379752"/>
                <a:gd name="connsiteX89" fmla="*/ 231889 w 1507400"/>
                <a:gd name="connsiteY89" fmla="*/ 654579 h 1379752"/>
                <a:gd name="connsiteX90" fmla="*/ 225867 w 1507400"/>
                <a:gd name="connsiteY90" fmla="*/ 647836 h 1379752"/>
                <a:gd name="connsiteX91" fmla="*/ 217415 w 1507400"/>
                <a:gd name="connsiteY91" fmla="*/ 637354 h 1379752"/>
                <a:gd name="connsiteX92" fmla="*/ 201158 w 1507400"/>
                <a:gd name="connsiteY92" fmla="*/ 630201 h 1379752"/>
                <a:gd name="connsiteX93" fmla="*/ 192246 w 1507400"/>
                <a:gd name="connsiteY93" fmla="*/ 634340 h 1379752"/>
                <a:gd name="connsiteX94" fmla="*/ 185540 w 1507400"/>
                <a:gd name="connsiteY94" fmla="*/ 637085 h 1379752"/>
                <a:gd name="connsiteX95" fmla="*/ 176349 w 1507400"/>
                <a:gd name="connsiteY95" fmla="*/ 628656 h 1379752"/>
                <a:gd name="connsiteX96" fmla="*/ 169377 w 1507400"/>
                <a:gd name="connsiteY96" fmla="*/ 621384 h 1379752"/>
                <a:gd name="connsiteX97" fmla="*/ 155456 w 1507400"/>
                <a:gd name="connsiteY97" fmla="*/ 629176 h 1379752"/>
                <a:gd name="connsiteX98" fmla="*/ 99239 w 1507400"/>
                <a:gd name="connsiteY98" fmla="*/ 613521 h 1379752"/>
                <a:gd name="connsiteX99" fmla="*/ 102539 w 1507400"/>
                <a:gd name="connsiteY99" fmla="*/ 662279 h 1379752"/>
                <a:gd name="connsiteX100" fmla="*/ 88653 w 1507400"/>
                <a:gd name="connsiteY100" fmla="*/ 680469 h 1379752"/>
                <a:gd name="connsiteX101" fmla="*/ 79204 w 1507400"/>
                <a:gd name="connsiteY101" fmla="*/ 701939 h 1379752"/>
                <a:gd name="connsiteX102" fmla="*/ 73770 w 1507400"/>
                <a:gd name="connsiteY102" fmla="*/ 732313 h 1379752"/>
                <a:gd name="connsiteX103" fmla="*/ 46220 w 1507400"/>
                <a:gd name="connsiteY103" fmla="*/ 732216 h 1379752"/>
                <a:gd name="connsiteX104" fmla="*/ 15340 w 1507400"/>
                <a:gd name="connsiteY104" fmla="*/ 724460 h 1379752"/>
                <a:gd name="connsiteX105" fmla="*/ 37 w 1507400"/>
                <a:gd name="connsiteY105" fmla="*/ 718743 h 1379752"/>
                <a:gd name="connsiteX106" fmla="*/ 14107 w 1507400"/>
                <a:gd name="connsiteY106" fmla="*/ 685391 h 1379752"/>
                <a:gd name="connsiteX107" fmla="*/ 36978 w 1507400"/>
                <a:gd name="connsiteY107" fmla="*/ 650366 h 1379752"/>
                <a:gd name="connsiteX108" fmla="*/ 49143 w 1507400"/>
                <a:gd name="connsiteY108" fmla="*/ 620534 h 1379752"/>
                <a:gd name="connsiteX109" fmla="*/ 51137 w 1507400"/>
                <a:gd name="connsiteY109" fmla="*/ 590309 h 1379752"/>
                <a:gd name="connsiteX110" fmla="*/ 60377 w 1507400"/>
                <a:gd name="connsiteY110" fmla="*/ 559965 h 1379752"/>
                <a:gd name="connsiteX111" fmla="*/ 76204 w 1507400"/>
                <a:gd name="connsiteY111" fmla="*/ 529558 h 1379752"/>
                <a:gd name="connsiteX112" fmla="*/ 77817 w 1507400"/>
                <a:gd name="connsiteY112" fmla="*/ 498247 h 1379752"/>
                <a:gd name="connsiteX113" fmla="*/ 87776 w 1507400"/>
                <a:gd name="connsiteY113" fmla="*/ 463471 h 1379752"/>
                <a:gd name="connsiteX114" fmla="*/ 103941 w 1507400"/>
                <a:gd name="connsiteY114" fmla="*/ 428426 h 1379752"/>
                <a:gd name="connsiteX115" fmla="*/ 101313 w 1507400"/>
                <a:gd name="connsiteY115" fmla="*/ 393140 h 1379752"/>
                <a:gd name="connsiteX116" fmla="*/ 85244 w 1507400"/>
                <a:gd name="connsiteY116" fmla="*/ 359747 h 1379752"/>
                <a:gd name="connsiteX117" fmla="*/ 63753 w 1507400"/>
                <a:gd name="connsiteY117" fmla="*/ 324203 h 1379752"/>
                <a:gd name="connsiteX118" fmla="*/ 58429 w 1507400"/>
                <a:gd name="connsiteY118" fmla="*/ 312513 h 1379752"/>
                <a:gd name="connsiteX119" fmla="*/ 140938 w 1507400"/>
                <a:gd name="connsiteY119" fmla="*/ 303979 h 1379752"/>
                <a:gd name="connsiteX120" fmla="*/ 204275 w 1507400"/>
                <a:gd name="connsiteY120" fmla="*/ 242369 h 1379752"/>
                <a:gd name="connsiteX121" fmla="*/ 215672 w 1507400"/>
                <a:gd name="connsiteY121" fmla="*/ 241292 h 1379752"/>
                <a:gd name="connsiteX122" fmla="*/ 279316 w 1507400"/>
                <a:gd name="connsiteY122" fmla="*/ 284165 h 1379752"/>
                <a:gd name="connsiteX123" fmla="*/ 292072 w 1507400"/>
                <a:gd name="connsiteY123" fmla="*/ 210023 h 1379752"/>
                <a:gd name="connsiteX124" fmla="*/ 317222 w 1507400"/>
                <a:gd name="connsiteY124" fmla="*/ 201525 h 1379752"/>
                <a:gd name="connsiteX125" fmla="*/ 379294 w 1507400"/>
                <a:gd name="connsiteY125" fmla="*/ 238893 h 1379752"/>
                <a:gd name="connsiteX126" fmla="*/ 392444 w 1507400"/>
                <a:gd name="connsiteY126" fmla="*/ 239847 h 1379752"/>
                <a:gd name="connsiteX127" fmla="*/ 407169 w 1507400"/>
                <a:gd name="connsiteY127" fmla="*/ 192871 h 1379752"/>
                <a:gd name="connsiteX128" fmla="*/ 476528 w 1507400"/>
                <a:gd name="connsiteY128" fmla="*/ 163525 h 1379752"/>
                <a:gd name="connsiteX129" fmla="*/ 508590 w 1507400"/>
                <a:gd name="connsiteY129" fmla="*/ 59881 h 1379752"/>
                <a:gd name="connsiteX130" fmla="*/ 564781 w 1507400"/>
                <a:gd name="connsiteY130" fmla="*/ 36091 h 1379752"/>
                <a:gd name="connsiteX131" fmla="*/ 574835 w 1507400"/>
                <a:gd name="connsiteY131" fmla="*/ 0 h 1379752"/>
                <a:gd name="connsiteX132" fmla="*/ 662305 w 1507400"/>
                <a:gd name="connsiteY132" fmla="*/ 31845 h 1379752"/>
                <a:gd name="connsiteX133" fmla="*/ 709094 w 1507400"/>
                <a:gd name="connsiteY133" fmla="*/ 97569 h 1379752"/>
                <a:gd name="connsiteX134" fmla="*/ 748274 w 1507400"/>
                <a:gd name="connsiteY134" fmla="*/ 84244 h 1379752"/>
                <a:gd name="connsiteX135" fmla="*/ 794829 w 1507400"/>
                <a:gd name="connsiteY135" fmla="*/ 11102 h 1379752"/>
                <a:gd name="connsiteX136" fmla="*/ 794834 w 1507400"/>
                <a:gd name="connsiteY136" fmla="*/ 11040 h 1379752"/>
                <a:gd name="connsiteX137" fmla="*/ 868728 w 1507400"/>
                <a:gd name="connsiteY137" fmla="*/ 685 h 1379752"/>
                <a:gd name="connsiteX138" fmla="*/ 934338 w 1507400"/>
                <a:gd name="connsiteY138" fmla="*/ 36416 h 1379752"/>
                <a:gd name="connsiteX139" fmla="*/ 941763 w 1507400"/>
                <a:gd name="connsiteY139" fmla="*/ 103605 h 1379752"/>
                <a:gd name="connsiteX140" fmla="*/ 996909 w 1507400"/>
                <a:gd name="connsiteY140" fmla="*/ 121351 h 1379752"/>
                <a:gd name="connsiteX141" fmla="*/ 1050502 w 1507400"/>
                <a:gd name="connsiteY141" fmla="*/ 187558 h 1379752"/>
                <a:gd name="connsiteX142" fmla="*/ 1089270 w 1507400"/>
                <a:gd name="connsiteY142" fmla="*/ 167298 h 1379752"/>
                <a:gd name="connsiteX143" fmla="*/ 1143362 w 1507400"/>
                <a:gd name="connsiteY143" fmla="*/ 179566 h 1379752"/>
                <a:gd name="connsiteX144" fmla="*/ 1178665 w 1507400"/>
                <a:gd name="connsiteY144" fmla="*/ 152681 h 1379752"/>
                <a:gd name="connsiteX145" fmla="*/ 1215552 w 1507400"/>
                <a:gd name="connsiteY145" fmla="*/ 158322 h 1379752"/>
                <a:gd name="connsiteX146" fmla="*/ 1229465 w 1507400"/>
                <a:gd name="connsiteY146" fmla="*/ 115216 h 1379752"/>
                <a:gd name="connsiteX147" fmla="*/ 1274437 w 1507400"/>
                <a:gd name="connsiteY147" fmla="*/ 91007 h 1379752"/>
                <a:gd name="connsiteX148" fmla="*/ 1408533 w 1507400"/>
                <a:gd name="connsiteY148" fmla="*/ 136563 h 1379752"/>
                <a:gd name="connsiteX149" fmla="*/ 1414555 w 1507400"/>
                <a:gd name="connsiteY149" fmla="*/ 202207 h 1379752"/>
                <a:gd name="connsiteX150" fmla="*/ 1367049 w 1507400"/>
                <a:gd name="connsiteY150" fmla="*/ 227675 h 1379752"/>
                <a:gd name="connsiteX151" fmla="*/ 1401727 w 1507400"/>
                <a:gd name="connsiteY151" fmla="*/ 311664 h 1379752"/>
                <a:gd name="connsiteX152" fmla="*/ 1474457 w 1507400"/>
                <a:gd name="connsiteY152" fmla="*/ 323768 h 1379752"/>
                <a:gd name="connsiteX153" fmla="*/ 1486538 w 1507400"/>
                <a:gd name="connsiteY153" fmla="*/ 387430 h 1379752"/>
                <a:gd name="connsiteX154" fmla="*/ 1481150 w 1507400"/>
                <a:gd name="connsiteY154" fmla="*/ 414505 h 1379752"/>
                <a:gd name="connsiteX155" fmla="*/ 1463144 w 1507400"/>
                <a:gd name="connsiteY155" fmla="*/ 438719 h 1379752"/>
                <a:gd name="connsiteX156" fmla="*/ 1486100 w 1507400"/>
                <a:gd name="connsiteY156" fmla="*/ 454118 h 1379752"/>
                <a:gd name="connsiteX157" fmla="*/ 1507400 w 1507400"/>
                <a:gd name="connsiteY157" fmla="*/ 486756 h 137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507400" h="1379752">
                  <a:moveTo>
                    <a:pt x="1507401" y="486756"/>
                  </a:moveTo>
                  <a:lnTo>
                    <a:pt x="1490728" y="496331"/>
                  </a:lnTo>
                  <a:lnTo>
                    <a:pt x="1474424" y="481730"/>
                  </a:lnTo>
                  <a:cubicBezTo>
                    <a:pt x="1474424" y="481730"/>
                    <a:pt x="1444630" y="495280"/>
                    <a:pt x="1441584" y="501895"/>
                  </a:cubicBezTo>
                  <a:cubicBezTo>
                    <a:pt x="1438464" y="508574"/>
                    <a:pt x="1441850" y="515332"/>
                    <a:pt x="1448679" y="521072"/>
                  </a:cubicBezTo>
                  <a:cubicBezTo>
                    <a:pt x="1455495" y="526764"/>
                    <a:pt x="1442203" y="569322"/>
                    <a:pt x="1435096" y="577615"/>
                  </a:cubicBezTo>
                  <a:cubicBezTo>
                    <a:pt x="1427914" y="585968"/>
                    <a:pt x="1449805" y="591498"/>
                    <a:pt x="1458402" y="598965"/>
                  </a:cubicBezTo>
                  <a:cubicBezTo>
                    <a:pt x="1467004" y="606427"/>
                    <a:pt x="1445162" y="619237"/>
                    <a:pt x="1435810" y="625791"/>
                  </a:cubicBezTo>
                  <a:cubicBezTo>
                    <a:pt x="1426521" y="632281"/>
                    <a:pt x="1432446" y="641257"/>
                    <a:pt x="1430875" y="649292"/>
                  </a:cubicBezTo>
                  <a:cubicBezTo>
                    <a:pt x="1429306" y="657327"/>
                    <a:pt x="1424569" y="654687"/>
                    <a:pt x="1420373" y="662540"/>
                  </a:cubicBezTo>
                  <a:cubicBezTo>
                    <a:pt x="1416179" y="670447"/>
                    <a:pt x="1406688" y="657987"/>
                    <a:pt x="1401050" y="654282"/>
                  </a:cubicBezTo>
                  <a:cubicBezTo>
                    <a:pt x="1395452" y="650599"/>
                    <a:pt x="1361867" y="680242"/>
                    <a:pt x="1351734" y="689302"/>
                  </a:cubicBezTo>
                  <a:cubicBezTo>
                    <a:pt x="1341596" y="698432"/>
                    <a:pt x="1347165" y="738670"/>
                    <a:pt x="1347362" y="749470"/>
                  </a:cubicBezTo>
                  <a:cubicBezTo>
                    <a:pt x="1347505" y="760247"/>
                    <a:pt x="1330662" y="762979"/>
                    <a:pt x="1321007" y="764588"/>
                  </a:cubicBezTo>
                  <a:cubicBezTo>
                    <a:pt x="1311424" y="766182"/>
                    <a:pt x="1319820" y="786387"/>
                    <a:pt x="1322945" y="796735"/>
                  </a:cubicBezTo>
                  <a:cubicBezTo>
                    <a:pt x="1326139" y="807159"/>
                    <a:pt x="1313091" y="806532"/>
                    <a:pt x="1303132" y="813308"/>
                  </a:cubicBezTo>
                  <a:cubicBezTo>
                    <a:pt x="1293165" y="820082"/>
                    <a:pt x="1291397" y="843549"/>
                    <a:pt x="1287061" y="853359"/>
                  </a:cubicBezTo>
                  <a:cubicBezTo>
                    <a:pt x="1282797" y="863177"/>
                    <a:pt x="1288077" y="875650"/>
                    <a:pt x="1294256" y="885639"/>
                  </a:cubicBezTo>
                  <a:cubicBezTo>
                    <a:pt x="1300378" y="895546"/>
                    <a:pt x="1293956" y="920587"/>
                    <a:pt x="1290593" y="936053"/>
                  </a:cubicBezTo>
                  <a:cubicBezTo>
                    <a:pt x="1287168" y="951511"/>
                    <a:pt x="1235045" y="948321"/>
                    <a:pt x="1235045" y="948321"/>
                  </a:cubicBezTo>
                  <a:lnTo>
                    <a:pt x="1192609" y="1005463"/>
                  </a:lnTo>
                  <a:lnTo>
                    <a:pt x="1200704" y="1042664"/>
                  </a:lnTo>
                  <a:cubicBezTo>
                    <a:pt x="1200704" y="1042664"/>
                    <a:pt x="1186576" y="1047816"/>
                    <a:pt x="1165578" y="1048919"/>
                  </a:cubicBezTo>
                  <a:cubicBezTo>
                    <a:pt x="1144580" y="1050019"/>
                    <a:pt x="1120636" y="1028301"/>
                    <a:pt x="1120636" y="1028301"/>
                  </a:cubicBezTo>
                  <a:lnTo>
                    <a:pt x="1094896" y="1034985"/>
                  </a:lnTo>
                  <a:lnTo>
                    <a:pt x="1070202" y="1105968"/>
                  </a:lnTo>
                  <a:lnTo>
                    <a:pt x="1055705" y="1099133"/>
                  </a:lnTo>
                  <a:lnTo>
                    <a:pt x="1047218" y="1125332"/>
                  </a:lnTo>
                  <a:lnTo>
                    <a:pt x="1076076" y="1151939"/>
                  </a:lnTo>
                  <a:lnTo>
                    <a:pt x="1072232" y="1178547"/>
                  </a:lnTo>
                  <a:lnTo>
                    <a:pt x="1082278" y="1188749"/>
                  </a:lnTo>
                  <a:lnTo>
                    <a:pt x="1085661" y="1204703"/>
                  </a:lnTo>
                  <a:lnTo>
                    <a:pt x="1098825" y="1194556"/>
                  </a:lnTo>
                  <a:lnTo>
                    <a:pt x="1128620" y="1230757"/>
                  </a:lnTo>
                  <a:lnTo>
                    <a:pt x="1112876" y="1253820"/>
                  </a:lnTo>
                  <a:lnTo>
                    <a:pt x="1142021" y="1280843"/>
                  </a:lnTo>
                  <a:lnTo>
                    <a:pt x="1124217" y="1295854"/>
                  </a:lnTo>
                  <a:lnTo>
                    <a:pt x="1100302" y="1269263"/>
                  </a:lnTo>
                  <a:lnTo>
                    <a:pt x="1092646" y="1293227"/>
                  </a:lnTo>
                  <a:lnTo>
                    <a:pt x="1076030" y="1279265"/>
                  </a:lnTo>
                  <a:lnTo>
                    <a:pt x="1049849" y="1305575"/>
                  </a:lnTo>
                  <a:lnTo>
                    <a:pt x="1012632" y="1308071"/>
                  </a:lnTo>
                  <a:lnTo>
                    <a:pt x="1002791" y="1340423"/>
                  </a:lnTo>
                  <a:lnTo>
                    <a:pt x="966846" y="1379752"/>
                  </a:lnTo>
                  <a:lnTo>
                    <a:pt x="939170" y="1377744"/>
                  </a:lnTo>
                  <a:lnTo>
                    <a:pt x="869722" y="1327814"/>
                  </a:lnTo>
                  <a:lnTo>
                    <a:pt x="864779" y="1274461"/>
                  </a:lnTo>
                  <a:lnTo>
                    <a:pt x="829157" y="1201798"/>
                  </a:lnTo>
                  <a:lnTo>
                    <a:pt x="793306" y="1204455"/>
                  </a:lnTo>
                  <a:cubicBezTo>
                    <a:pt x="793306" y="1204455"/>
                    <a:pt x="771359" y="1154408"/>
                    <a:pt x="771428" y="1153433"/>
                  </a:cubicBezTo>
                  <a:cubicBezTo>
                    <a:pt x="771500" y="1152451"/>
                    <a:pt x="737013" y="1158170"/>
                    <a:pt x="737013" y="1158170"/>
                  </a:cubicBezTo>
                  <a:lnTo>
                    <a:pt x="711646" y="1106232"/>
                  </a:lnTo>
                  <a:lnTo>
                    <a:pt x="713917" y="1074978"/>
                  </a:lnTo>
                  <a:lnTo>
                    <a:pt x="739189" y="1074845"/>
                  </a:lnTo>
                  <a:lnTo>
                    <a:pt x="795651" y="1036398"/>
                  </a:lnTo>
                  <a:lnTo>
                    <a:pt x="793590" y="988795"/>
                  </a:lnTo>
                  <a:lnTo>
                    <a:pt x="822502" y="990895"/>
                  </a:lnTo>
                  <a:lnTo>
                    <a:pt x="824138" y="968395"/>
                  </a:lnTo>
                  <a:lnTo>
                    <a:pt x="774904" y="916436"/>
                  </a:lnTo>
                  <a:lnTo>
                    <a:pt x="725145" y="911527"/>
                  </a:lnTo>
                  <a:lnTo>
                    <a:pt x="715857" y="936023"/>
                  </a:lnTo>
                  <a:lnTo>
                    <a:pt x="690567" y="941090"/>
                  </a:lnTo>
                  <a:lnTo>
                    <a:pt x="689179" y="920347"/>
                  </a:lnTo>
                  <a:lnTo>
                    <a:pt x="648164" y="911844"/>
                  </a:lnTo>
                  <a:lnTo>
                    <a:pt x="629766" y="922278"/>
                  </a:lnTo>
                  <a:lnTo>
                    <a:pt x="630488" y="943231"/>
                  </a:lnTo>
                  <a:lnTo>
                    <a:pt x="603122" y="959582"/>
                  </a:lnTo>
                  <a:lnTo>
                    <a:pt x="589506" y="940584"/>
                  </a:lnTo>
                  <a:lnTo>
                    <a:pt x="599107" y="933449"/>
                  </a:lnTo>
                  <a:lnTo>
                    <a:pt x="582644" y="881181"/>
                  </a:lnTo>
                  <a:lnTo>
                    <a:pt x="559801" y="879523"/>
                  </a:lnTo>
                  <a:lnTo>
                    <a:pt x="533246" y="902845"/>
                  </a:lnTo>
                  <a:lnTo>
                    <a:pt x="515235" y="893654"/>
                  </a:lnTo>
                  <a:lnTo>
                    <a:pt x="522074" y="867321"/>
                  </a:lnTo>
                  <a:lnTo>
                    <a:pt x="495911" y="831043"/>
                  </a:lnTo>
                  <a:lnTo>
                    <a:pt x="471796" y="846982"/>
                  </a:lnTo>
                  <a:lnTo>
                    <a:pt x="418400" y="843110"/>
                  </a:lnTo>
                  <a:lnTo>
                    <a:pt x="404543" y="817522"/>
                  </a:lnTo>
                  <a:lnTo>
                    <a:pt x="336292" y="810003"/>
                  </a:lnTo>
                  <a:lnTo>
                    <a:pt x="307296" y="786265"/>
                  </a:lnTo>
                  <a:lnTo>
                    <a:pt x="276729" y="809612"/>
                  </a:lnTo>
                  <a:lnTo>
                    <a:pt x="260867" y="793412"/>
                  </a:lnTo>
                  <a:lnTo>
                    <a:pt x="279992" y="764703"/>
                  </a:lnTo>
                  <a:lnTo>
                    <a:pt x="269088" y="743594"/>
                  </a:lnTo>
                  <a:lnTo>
                    <a:pt x="252759" y="744843"/>
                  </a:lnTo>
                  <a:cubicBezTo>
                    <a:pt x="247553" y="736772"/>
                    <a:pt x="243059" y="728880"/>
                    <a:pt x="239289" y="720186"/>
                  </a:cubicBezTo>
                  <a:cubicBezTo>
                    <a:pt x="236289" y="713463"/>
                    <a:pt x="230755" y="709053"/>
                    <a:pt x="229133" y="701509"/>
                  </a:cubicBezTo>
                  <a:cubicBezTo>
                    <a:pt x="228050" y="696503"/>
                    <a:pt x="228705" y="689320"/>
                    <a:pt x="229519" y="684319"/>
                  </a:cubicBezTo>
                  <a:cubicBezTo>
                    <a:pt x="230346" y="679377"/>
                    <a:pt x="234400" y="675998"/>
                    <a:pt x="235736" y="671299"/>
                  </a:cubicBezTo>
                  <a:cubicBezTo>
                    <a:pt x="237556" y="664461"/>
                    <a:pt x="235490" y="660233"/>
                    <a:pt x="231889" y="654579"/>
                  </a:cubicBezTo>
                  <a:cubicBezTo>
                    <a:pt x="230182" y="651753"/>
                    <a:pt x="228196" y="650100"/>
                    <a:pt x="225867" y="647836"/>
                  </a:cubicBezTo>
                  <a:cubicBezTo>
                    <a:pt x="222660" y="644772"/>
                    <a:pt x="220970" y="639981"/>
                    <a:pt x="217415" y="637354"/>
                  </a:cubicBezTo>
                  <a:cubicBezTo>
                    <a:pt x="212926" y="634013"/>
                    <a:pt x="207029" y="630089"/>
                    <a:pt x="201158" y="630201"/>
                  </a:cubicBezTo>
                  <a:cubicBezTo>
                    <a:pt x="196748" y="630268"/>
                    <a:pt x="195138" y="631667"/>
                    <a:pt x="192246" y="634340"/>
                  </a:cubicBezTo>
                  <a:cubicBezTo>
                    <a:pt x="190700" y="635735"/>
                    <a:pt x="187818" y="637389"/>
                    <a:pt x="185540" y="637085"/>
                  </a:cubicBezTo>
                  <a:cubicBezTo>
                    <a:pt x="181675" y="636804"/>
                    <a:pt x="178726" y="631253"/>
                    <a:pt x="176349" y="628656"/>
                  </a:cubicBezTo>
                  <a:cubicBezTo>
                    <a:pt x="174150" y="626329"/>
                    <a:pt x="171870" y="623336"/>
                    <a:pt x="169377" y="621384"/>
                  </a:cubicBezTo>
                  <a:cubicBezTo>
                    <a:pt x="163971" y="617043"/>
                    <a:pt x="157524" y="624338"/>
                    <a:pt x="155456" y="629176"/>
                  </a:cubicBezTo>
                  <a:cubicBezTo>
                    <a:pt x="140334" y="616501"/>
                    <a:pt x="119101" y="598211"/>
                    <a:pt x="99239" y="613521"/>
                  </a:cubicBezTo>
                  <a:cubicBezTo>
                    <a:pt x="80287" y="628196"/>
                    <a:pt x="102720" y="645332"/>
                    <a:pt x="102539" y="662279"/>
                  </a:cubicBezTo>
                  <a:cubicBezTo>
                    <a:pt x="102490" y="671092"/>
                    <a:pt x="94919" y="675663"/>
                    <a:pt x="88653" y="680469"/>
                  </a:cubicBezTo>
                  <a:cubicBezTo>
                    <a:pt x="81205" y="686182"/>
                    <a:pt x="79224" y="692674"/>
                    <a:pt x="79204" y="701939"/>
                  </a:cubicBezTo>
                  <a:cubicBezTo>
                    <a:pt x="79099" y="711529"/>
                    <a:pt x="80788" y="724532"/>
                    <a:pt x="73770" y="732313"/>
                  </a:cubicBezTo>
                  <a:cubicBezTo>
                    <a:pt x="66617" y="740269"/>
                    <a:pt x="54536" y="735452"/>
                    <a:pt x="46220" y="732216"/>
                  </a:cubicBezTo>
                  <a:cubicBezTo>
                    <a:pt x="36046" y="728254"/>
                    <a:pt x="26384" y="724593"/>
                    <a:pt x="15340" y="724460"/>
                  </a:cubicBezTo>
                  <a:cubicBezTo>
                    <a:pt x="9886" y="724452"/>
                    <a:pt x="523" y="726476"/>
                    <a:pt x="37" y="718743"/>
                  </a:cubicBezTo>
                  <a:cubicBezTo>
                    <a:pt x="-664" y="707649"/>
                    <a:pt x="8716" y="694316"/>
                    <a:pt x="14107" y="685391"/>
                  </a:cubicBezTo>
                  <a:cubicBezTo>
                    <a:pt x="21350" y="673414"/>
                    <a:pt x="29668" y="662187"/>
                    <a:pt x="36978" y="650366"/>
                  </a:cubicBezTo>
                  <a:cubicBezTo>
                    <a:pt x="42581" y="641098"/>
                    <a:pt x="47114" y="631235"/>
                    <a:pt x="49143" y="620534"/>
                  </a:cubicBezTo>
                  <a:cubicBezTo>
                    <a:pt x="51104" y="610563"/>
                    <a:pt x="50530" y="600466"/>
                    <a:pt x="51137" y="590309"/>
                  </a:cubicBezTo>
                  <a:cubicBezTo>
                    <a:pt x="51800" y="579386"/>
                    <a:pt x="55081" y="569501"/>
                    <a:pt x="60377" y="559965"/>
                  </a:cubicBezTo>
                  <a:cubicBezTo>
                    <a:pt x="65908" y="549963"/>
                    <a:pt x="72967" y="540624"/>
                    <a:pt x="76204" y="529558"/>
                  </a:cubicBezTo>
                  <a:cubicBezTo>
                    <a:pt x="79184" y="519251"/>
                    <a:pt x="77648" y="508825"/>
                    <a:pt x="77817" y="498247"/>
                  </a:cubicBezTo>
                  <a:cubicBezTo>
                    <a:pt x="78134" y="485782"/>
                    <a:pt x="81984" y="474496"/>
                    <a:pt x="87776" y="463471"/>
                  </a:cubicBezTo>
                  <a:cubicBezTo>
                    <a:pt x="93732" y="452146"/>
                    <a:pt x="101041" y="441167"/>
                    <a:pt x="103941" y="428426"/>
                  </a:cubicBezTo>
                  <a:cubicBezTo>
                    <a:pt x="106708" y="416584"/>
                    <a:pt x="104878" y="404626"/>
                    <a:pt x="101313" y="393140"/>
                  </a:cubicBezTo>
                  <a:cubicBezTo>
                    <a:pt x="97730" y="381690"/>
                    <a:pt x="90988" y="370363"/>
                    <a:pt x="85244" y="359747"/>
                  </a:cubicBezTo>
                  <a:cubicBezTo>
                    <a:pt x="78641" y="347510"/>
                    <a:pt x="71413" y="335730"/>
                    <a:pt x="63753" y="324203"/>
                  </a:cubicBezTo>
                  <a:cubicBezTo>
                    <a:pt x="61398" y="320553"/>
                    <a:pt x="59640" y="316619"/>
                    <a:pt x="58429" y="312513"/>
                  </a:cubicBezTo>
                  <a:lnTo>
                    <a:pt x="140938" y="303979"/>
                  </a:lnTo>
                  <a:lnTo>
                    <a:pt x="204275" y="242369"/>
                  </a:lnTo>
                  <a:lnTo>
                    <a:pt x="215672" y="241292"/>
                  </a:lnTo>
                  <a:lnTo>
                    <a:pt x="279316" y="284165"/>
                  </a:lnTo>
                  <a:lnTo>
                    <a:pt x="292072" y="210023"/>
                  </a:lnTo>
                  <a:lnTo>
                    <a:pt x="317222" y="201525"/>
                  </a:lnTo>
                  <a:lnTo>
                    <a:pt x="379294" y="238893"/>
                  </a:lnTo>
                  <a:lnTo>
                    <a:pt x="392444" y="239847"/>
                  </a:lnTo>
                  <a:lnTo>
                    <a:pt x="407169" y="192871"/>
                  </a:lnTo>
                  <a:lnTo>
                    <a:pt x="476528" y="163525"/>
                  </a:lnTo>
                  <a:lnTo>
                    <a:pt x="508590" y="59881"/>
                  </a:lnTo>
                  <a:lnTo>
                    <a:pt x="564781" y="36091"/>
                  </a:lnTo>
                  <a:lnTo>
                    <a:pt x="574835" y="0"/>
                  </a:lnTo>
                  <a:lnTo>
                    <a:pt x="662305" y="31845"/>
                  </a:lnTo>
                  <a:cubicBezTo>
                    <a:pt x="662305" y="31845"/>
                    <a:pt x="703005" y="85364"/>
                    <a:pt x="709094" y="97569"/>
                  </a:cubicBezTo>
                  <a:cubicBezTo>
                    <a:pt x="714986" y="109773"/>
                    <a:pt x="748274" y="84244"/>
                    <a:pt x="748274" y="84244"/>
                  </a:cubicBezTo>
                  <a:lnTo>
                    <a:pt x="794829" y="11102"/>
                  </a:lnTo>
                  <a:lnTo>
                    <a:pt x="794834" y="11040"/>
                  </a:lnTo>
                  <a:lnTo>
                    <a:pt x="868728" y="685"/>
                  </a:lnTo>
                  <a:lnTo>
                    <a:pt x="934338" y="36416"/>
                  </a:lnTo>
                  <a:lnTo>
                    <a:pt x="941763" y="103605"/>
                  </a:lnTo>
                  <a:lnTo>
                    <a:pt x="996909" y="121351"/>
                  </a:lnTo>
                  <a:lnTo>
                    <a:pt x="1050502" y="187558"/>
                  </a:lnTo>
                  <a:lnTo>
                    <a:pt x="1089270" y="167298"/>
                  </a:lnTo>
                  <a:lnTo>
                    <a:pt x="1143362" y="179566"/>
                  </a:lnTo>
                  <a:lnTo>
                    <a:pt x="1178665" y="152681"/>
                  </a:lnTo>
                  <a:lnTo>
                    <a:pt x="1215552" y="158322"/>
                  </a:lnTo>
                  <a:lnTo>
                    <a:pt x="1229465" y="115216"/>
                  </a:lnTo>
                  <a:lnTo>
                    <a:pt x="1274437" y="91007"/>
                  </a:lnTo>
                  <a:lnTo>
                    <a:pt x="1408533" y="136563"/>
                  </a:lnTo>
                  <a:lnTo>
                    <a:pt x="1414555" y="202207"/>
                  </a:lnTo>
                  <a:lnTo>
                    <a:pt x="1367049" y="227675"/>
                  </a:lnTo>
                  <a:lnTo>
                    <a:pt x="1401727" y="311664"/>
                  </a:lnTo>
                  <a:lnTo>
                    <a:pt x="1474457" y="323768"/>
                  </a:lnTo>
                  <a:lnTo>
                    <a:pt x="1486538" y="387430"/>
                  </a:lnTo>
                  <a:lnTo>
                    <a:pt x="1481150" y="414505"/>
                  </a:lnTo>
                  <a:lnTo>
                    <a:pt x="1463144" y="438719"/>
                  </a:lnTo>
                  <a:lnTo>
                    <a:pt x="1486100" y="454118"/>
                  </a:lnTo>
                  <a:lnTo>
                    <a:pt x="1507400" y="486756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3069D4A4-1A8F-4EDD-8E6E-810D1B29E842}"/>
                </a:ext>
              </a:extLst>
            </p:cNvPr>
            <p:cNvSpPr/>
            <p:nvPr/>
          </p:nvSpPr>
          <p:spPr>
            <a:xfrm>
              <a:off x="6065874" y="2572016"/>
              <a:ext cx="919261" cy="1454561"/>
            </a:xfrm>
            <a:custGeom>
              <a:avLst/>
              <a:gdLst>
                <a:gd name="connsiteX0" fmla="*/ 919261 w 919261"/>
                <a:gd name="connsiteY0" fmla="*/ 1153089 h 1454561"/>
                <a:gd name="connsiteX1" fmla="*/ 919255 w 919261"/>
                <a:gd name="connsiteY1" fmla="*/ 1153151 h 1454561"/>
                <a:gd name="connsiteX2" fmla="*/ 872701 w 919261"/>
                <a:gd name="connsiteY2" fmla="*/ 1226293 h 1454561"/>
                <a:gd name="connsiteX3" fmla="*/ 833521 w 919261"/>
                <a:gd name="connsiteY3" fmla="*/ 1239617 h 1454561"/>
                <a:gd name="connsiteX4" fmla="*/ 786731 w 919261"/>
                <a:gd name="connsiteY4" fmla="*/ 1173896 h 1454561"/>
                <a:gd name="connsiteX5" fmla="*/ 699261 w 919261"/>
                <a:gd name="connsiteY5" fmla="*/ 1142049 h 1454561"/>
                <a:gd name="connsiteX6" fmla="*/ 689208 w 919261"/>
                <a:gd name="connsiteY6" fmla="*/ 1178140 h 1454561"/>
                <a:gd name="connsiteX7" fmla="*/ 633017 w 919261"/>
                <a:gd name="connsiteY7" fmla="*/ 1201930 h 1454561"/>
                <a:gd name="connsiteX8" fmla="*/ 600955 w 919261"/>
                <a:gd name="connsiteY8" fmla="*/ 1305574 h 1454561"/>
                <a:gd name="connsiteX9" fmla="*/ 531596 w 919261"/>
                <a:gd name="connsiteY9" fmla="*/ 1334920 h 1454561"/>
                <a:gd name="connsiteX10" fmla="*/ 516871 w 919261"/>
                <a:gd name="connsiteY10" fmla="*/ 1381895 h 1454561"/>
                <a:gd name="connsiteX11" fmla="*/ 503720 w 919261"/>
                <a:gd name="connsiteY11" fmla="*/ 1380941 h 1454561"/>
                <a:gd name="connsiteX12" fmla="*/ 441648 w 919261"/>
                <a:gd name="connsiteY12" fmla="*/ 1343574 h 1454561"/>
                <a:gd name="connsiteX13" fmla="*/ 416499 w 919261"/>
                <a:gd name="connsiteY13" fmla="*/ 1352071 h 1454561"/>
                <a:gd name="connsiteX14" fmla="*/ 403743 w 919261"/>
                <a:gd name="connsiteY14" fmla="*/ 1426214 h 1454561"/>
                <a:gd name="connsiteX15" fmla="*/ 340099 w 919261"/>
                <a:gd name="connsiteY15" fmla="*/ 1383341 h 1454561"/>
                <a:gd name="connsiteX16" fmla="*/ 328702 w 919261"/>
                <a:gd name="connsiteY16" fmla="*/ 1384418 h 1454561"/>
                <a:gd name="connsiteX17" fmla="*/ 265365 w 919261"/>
                <a:gd name="connsiteY17" fmla="*/ 1446028 h 1454561"/>
                <a:gd name="connsiteX18" fmla="*/ 182856 w 919261"/>
                <a:gd name="connsiteY18" fmla="*/ 1454562 h 1454561"/>
                <a:gd name="connsiteX19" fmla="*/ 180452 w 919261"/>
                <a:gd name="connsiteY19" fmla="*/ 1423359 h 1454561"/>
                <a:gd name="connsiteX20" fmla="*/ 183237 w 919261"/>
                <a:gd name="connsiteY20" fmla="*/ 1395957 h 1454561"/>
                <a:gd name="connsiteX21" fmla="*/ 181558 w 919261"/>
                <a:gd name="connsiteY21" fmla="*/ 1368223 h 1454561"/>
                <a:gd name="connsiteX22" fmla="*/ 161392 w 919261"/>
                <a:gd name="connsiteY22" fmla="*/ 1340716 h 1454561"/>
                <a:gd name="connsiteX23" fmla="*/ 136652 w 919261"/>
                <a:gd name="connsiteY23" fmla="*/ 1329203 h 1454561"/>
                <a:gd name="connsiteX24" fmla="*/ 115943 w 919261"/>
                <a:gd name="connsiteY24" fmla="*/ 1319019 h 1454561"/>
                <a:gd name="connsiteX25" fmla="*/ 101211 w 919261"/>
                <a:gd name="connsiteY25" fmla="*/ 1310058 h 1454561"/>
                <a:gd name="connsiteX26" fmla="*/ 78155 w 919261"/>
                <a:gd name="connsiteY26" fmla="*/ 1282357 h 1454561"/>
                <a:gd name="connsiteX27" fmla="*/ 89617 w 919261"/>
                <a:gd name="connsiteY27" fmla="*/ 1240585 h 1454561"/>
                <a:gd name="connsiteX28" fmla="*/ 103051 w 919261"/>
                <a:gd name="connsiteY28" fmla="*/ 1222243 h 1454561"/>
                <a:gd name="connsiteX29" fmla="*/ 104692 w 919261"/>
                <a:gd name="connsiteY29" fmla="*/ 1196983 h 1454561"/>
                <a:gd name="connsiteX30" fmla="*/ 87088 w 919261"/>
                <a:gd name="connsiteY30" fmla="*/ 1172963 h 1454561"/>
                <a:gd name="connsiteX31" fmla="*/ 63623 w 919261"/>
                <a:gd name="connsiteY31" fmla="*/ 1165542 h 1454561"/>
                <a:gd name="connsiteX32" fmla="*/ 47670 w 919261"/>
                <a:gd name="connsiteY32" fmla="*/ 1148869 h 1454561"/>
                <a:gd name="connsiteX33" fmla="*/ 47667 w 919261"/>
                <a:gd name="connsiteY33" fmla="*/ 1120861 h 1454561"/>
                <a:gd name="connsiteX34" fmla="*/ 45773 w 919261"/>
                <a:gd name="connsiteY34" fmla="*/ 1093446 h 1454561"/>
                <a:gd name="connsiteX35" fmla="*/ 31279 w 919261"/>
                <a:gd name="connsiteY35" fmla="*/ 1076614 h 1454561"/>
                <a:gd name="connsiteX36" fmla="*/ 27762 w 919261"/>
                <a:gd name="connsiteY36" fmla="*/ 1037187 h 1454561"/>
                <a:gd name="connsiteX37" fmla="*/ 69963 w 919261"/>
                <a:gd name="connsiteY37" fmla="*/ 998691 h 1454561"/>
                <a:gd name="connsiteX38" fmla="*/ 81396 w 919261"/>
                <a:gd name="connsiteY38" fmla="*/ 969811 h 1454561"/>
                <a:gd name="connsiteX39" fmla="*/ 75957 w 919261"/>
                <a:gd name="connsiteY39" fmla="*/ 937795 h 1454561"/>
                <a:gd name="connsiteX40" fmla="*/ 84674 w 919261"/>
                <a:gd name="connsiteY40" fmla="*/ 917397 h 1454561"/>
                <a:gd name="connsiteX41" fmla="*/ 102736 w 919261"/>
                <a:gd name="connsiteY41" fmla="*/ 887087 h 1454561"/>
                <a:gd name="connsiteX42" fmla="*/ 97490 w 919261"/>
                <a:gd name="connsiteY42" fmla="*/ 849624 h 1454561"/>
                <a:gd name="connsiteX43" fmla="*/ 75279 w 919261"/>
                <a:gd name="connsiteY43" fmla="*/ 824090 h 1454561"/>
                <a:gd name="connsiteX44" fmla="*/ 71355 w 919261"/>
                <a:gd name="connsiteY44" fmla="*/ 792053 h 1454561"/>
                <a:gd name="connsiteX45" fmla="*/ 78731 w 919261"/>
                <a:gd name="connsiteY45" fmla="*/ 778255 h 1454561"/>
                <a:gd name="connsiteX46" fmla="*/ 75302 w 919261"/>
                <a:gd name="connsiteY46" fmla="*/ 761380 h 1454561"/>
                <a:gd name="connsiteX47" fmla="*/ 64383 w 919261"/>
                <a:gd name="connsiteY47" fmla="*/ 745934 h 1454561"/>
                <a:gd name="connsiteX48" fmla="*/ 71214 w 919261"/>
                <a:gd name="connsiteY48" fmla="*/ 730642 h 1454561"/>
                <a:gd name="connsiteX49" fmla="*/ 78511 w 919261"/>
                <a:gd name="connsiteY49" fmla="*/ 717964 h 1454561"/>
                <a:gd name="connsiteX50" fmla="*/ 65059 w 919261"/>
                <a:gd name="connsiteY50" fmla="*/ 703043 h 1454561"/>
                <a:gd name="connsiteX51" fmla="*/ 33058 w 919261"/>
                <a:gd name="connsiteY51" fmla="*/ 691857 h 1454561"/>
                <a:gd name="connsiteX52" fmla="*/ 19226 w 919261"/>
                <a:gd name="connsiteY52" fmla="*/ 661266 h 1454561"/>
                <a:gd name="connsiteX53" fmla="*/ 19887 w 919261"/>
                <a:gd name="connsiteY53" fmla="*/ 646723 h 1454561"/>
                <a:gd name="connsiteX54" fmla="*/ 12359 w 919261"/>
                <a:gd name="connsiteY54" fmla="*/ 630001 h 1454561"/>
                <a:gd name="connsiteX55" fmla="*/ 209 w 919261"/>
                <a:gd name="connsiteY55" fmla="*/ 604398 h 1454561"/>
                <a:gd name="connsiteX56" fmla="*/ 9559 w 919261"/>
                <a:gd name="connsiteY56" fmla="*/ 577014 h 1454561"/>
                <a:gd name="connsiteX57" fmla="*/ 9104 w 919261"/>
                <a:gd name="connsiteY57" fmla="*/ 577958 h 1454561"/>
                <a:gd name="connsiteX58" fmla="*/ 11525 w 919261"/>
                <a:gd name="connsiteY58" fmla="*/ 575316 h 1454561"/>
                <a:gd name="connsiteX59" fmla="*/ 15287 w 919261"/>
                <a:gd name="connsiteY59" fmla="*/ 570655 h 1454561"/>
                <a:gd name="connsiteX60" fmla="*/ 21082 w 919261"/>
                <a:gd name="connsiteY60" fmla="*/ 562459 h 1454561"/>
                <a:gd name="connsiteX61" fmla="*/ 31955 w 919261"/>
                <a:gd name="connsiteY61" fmla="*/ 546760 h 1454561"/>
                <a:gd name="connsiteX62" fmla="*/ 40670 w 919261"/>
                <a:gd name="connsiteY62" fmla="*/ 533712 h 1454561"/>
                <a:gd name="connsiteX63" fmla="*/ 50764 w 919261"/>
                <a:gd name="connsiteY63" fmla="*/ 517811 h 1454561"/>
                <a:gd name="connsiteX64" fmla="*/ 55294 w 919261"/>
                <a:gd name="connsiteY64" fmla="*/ 507031 h 1454561"/>
                <a:gd name="connsiteX65" fmla="*/ 48801 w 919261"/>
                <a:gd name="connsiteY65" fmla="*/ 495909 h 1454561"/>
                <a:gd name="connsiteX66" fmla="*/ 41164 w 919261"/>
                <a:gd name="connsiteY66" fmla="*/ 479714 h 1454561"/>
                <a:gd name="connsiteX67" fmla="*/ 40705 w 919261"/>
                <a:gd name="connsiteY67" fmla="*/ 466985 h 1454561"/>
                <a:gd name="connsiteX68" fmla="*/ 48504 w 919261"/>
                <a:gd name="connsiteY68" fmla="*/ 455720 h 1454561"/>
                <a:gd name="connsiteX69" fmla="*/ 51427 w 919261"/>
                <a:gd name="connsiteY69" fmla="*/ 427138 h 1454561"/>
                <a:gd name="connsiteX70" fmla="*/ 42169 w 919261"/>
                <a:gd name="connsiteY70" fmla="*/ 420616 h 1454561"/>
                <a:gd name="connsiteX71" fmla="*/ 34877 w 919261"/>
                <a:gd name="connsiteY71" fmla="*/ 403397 h 1454561"/>
                <a:gd name="connsiteX72" fmla="*/ 58199 w 919261"/>
                <a:gd name="connsiteY72" fmla="*/ 372023 h 1454561"/>
                <a:gd name="connsiteX73" fmla="*/ 89077 w 919261"/>
                <a:gd name="connsiteY73" fmla="*/ 386028 h 1454561"/>
                <a:gd name="connsiteX74" fmla="*/ 118618 w 919261"/>
                <a:gd name="connsiteY74" fmla="*/ 395002 h 1454561"/>
                <a:gd name="connsiteX75" fmla="*/ 134702 w 919261"/>
                <a:gd name="connsiteY75" fmla="*/ 322098 h 1454561"/>
                <a:gd name="connsiteX76" fmla="*/ 176749 w 919261"/>
                <a:gd name="connsiteY76" fmla="*/ 257502 h 1454561"/>
                <a:gd name="connsiteX77" fmla="*/ 154005 w 919261"/>
                <a:gd name="connsiteY77" fmla="*/ 225672 h 1454561"/>
                <a:gd name="connsiteX78" fmla="*/ 195377 w 919261"/>
                <a:gd name="connsiteY78" fmla="*/ 173258 h 1454561"/>
                <a:gd name="connsiteX79" fmla="*/ 259591 w 919261"/>
                <a:gd name="connsiteY79" fmla="*/ 228141 h 1454561"/>
                <a:gd name="connsiteX80" fmla="*/ 271700 w 919261"/>
                <a:gd name="connsiteY80" fmla="*/ 219942 h 1454561"/>
                <a:gd name="connsiteX81" fmla="*/ 280479 w 919261"/>
                <a:gd name="connsiteY81" fmla="*/ 237542 h 1454561"/>
                <a:gd name="connsiteX82" fmla="*/ 398790 w 919261"/>
                <a:gd name="connsiteY82" fmla="*/ 173494 h 1454561"/>
                <a:gd name="connsiteX83" fmla="*/ 392630 w 919261"/>
                <a:gd name="connsiteY83" fmla="*/ 143388 h 1454561"/>
                <a:gd name="connsiteX84" fmla="*/ 497266 w 919261"/>
                <a:gd name="connsiteY84" fmla="*/ 88209 h 1454561"/>
                <a:gd name="connsiteX85" fmla="*/ 573761 w 919261"/>
                <a:gd name="connsiteY85" fmla="*/ 116314 h 1454561"/>
                <a:gd name="connsiteX86" fmla="*/ 681333 w 919261"/>
                <a:gd name="connsiteY86" fmla="*/ 0 h 1454561"/>
                <a:gd name="connsiteX87" fmla="*/ 743750 w 919261"/>
                <a:gd name="connsiteY87" fmla="*/ 36219 h 1454561"/>
                <a:gd name="connsiteX88" fmla="*/ 725512 w 919261"/>
                <a:gd name="connsiteY88" fmla="*/ 80975 h 1454561"/>
                <a:gd name="connsiteX89" fmla="*/ 708036 w 919261"/>
                <a:gd name="connsiteY89" fmla="*/ 115017 h 1454561"/>
                <a:gd name="connsiteX90" fmla="*/ 735025 w 919261"/>
                <a:gd name="connsiteY90" fmla="*/ 176331 h 1454561"/>
                <a:gd name="connsiteX91" fmla="*/ 696444 w 919261"/>
                <a:gd name="connsiteY91" fmla="*/ 274570 h 1454561"/>
                <a:gd name="connsiteX92" fmla="*/ 703623 w 919261"/>
                <a:gd name="connsiteY92" fmla="*/ 337871 h 1454561"/>
                <a:gd name="connsiteX93" fmla="*/ 631075 w 919261"/>
                <a:gd name="connsiteY93" fmla="*/ 364024 h 1454561"/>
                <a:gd name="connsiteX94" fmla="*/ 615380 w 919261"/>
                <a:gd name="connsiteY94" fmla="*/ 437967 h 1454561"/>
                <a:gd name="connsiteX95" fmla="*/ 669219 w 919261"/>
                <a:gd name="connsiteY95" fmla="*/ 555140 h 1454561"/>
                <a:gd name="connsiteX96" fmla="*/ 637837 w 919261"/>
                <a:gd name="connsiteY96" fmla="*/ 595066 h 1454561"/>
                <a:gd name="connsiteX97" fmla="*/ 668246 w 919261"/>
                <a:gd name="connsiteY97" fmla="*/ 635524 h 1454561"/>
                <a:gd name="connsiteX98" fmla="*/ 634664 w 919261"/>
                <a:gd name="connsiteY98" fmla="*/ 865144 h 1454561"/>
                <a:gd name="connsiteX99" fmla="*/ 653596 w 919261"/>
                <a:gd name="connsiteY99" fmla="*/ 891499 h 1454561"/>
                <a:gd name="connsiteX100" fmla="*/ 680714 w 919261"/>
                <a:gd name="connsiteY100" fmla="*/ 876837 h 1454561"/>
                <a:gd name="connsiteX101" fmla="*/ 714181 w 919261"/>
                <a:gd name="connsiteY101" fmla="*/ 902269 h 1454561"/>
                <a:gd name="connsiteX102" fmla="*/ 683956 w 919261"/>
                <a:gd name="connsiteY102" fmla="*/ 939839 h 1454561"/>
                <a:gd name="connsiteX103" fmla="*/ 727442 w 919261"/>
                <a:gd name="connsiteY103" fmla="*/ 983162 h 1454561"/>
                <a:gd name="connsiteX104" fmla="*/ 767605 w 919261"/>
                <a:gd name="connsiteY104" fmla="*/ 970896 h 1454561"/>
                <a:gd name="connsiteX105" fmla="*/ 774224 w 919261"/>
                <a:gd name="connsiteY105" fmla="*/ 974805 h 1454561"/>
                <a:gd name="connsiteX106" fmla="*/ 772767 w 919261"/>
                <a:gd name="connsiteY106" fmla="*/ 1041930 h 1454561"/>
                <a:gd name="connsiteX107" fmla="*/ 807786 w 919261"/>
                <a:gd name="connsiteY107" fmla="*/ 1066039 h 1454561"/>
                <a:gd name="connsiteX108" fmla="*/ 825106 w 919261"/>
                <a:gd name="connsiteY108" fmla="*/ 1063880 h 1454561"/>
                <a:gd name="connsiteX109" fmla="*/ 832526 w 919261"/>
                <a:gd name="connsiteY109" fmla="*/ 1049693 h 1454561"/>
                <a:gd name="connsiteX110" fmla="*/ 896272 w 919261"/>
                <a:gd name="connsiteY110" fmla="*/ 1084754 h 1454561"/>
                <a:gd name="connsiteX111" fmla="*/ 919261 w 919261"/>
                <a:gd name="connsiteY111" fmla="*/ 1153089 h 145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919261" h="1454561">
                  <a:moveTo>
                    <a:pt x="919261" y="1153089"/>
                  </a:moveTo>
                  <a:lnTo>
                    <a:pt x="919255" y="1153151"/>
                  </a:lnTo>
                  <a:lnTo>
                    <a:pt x="872701" y="1226293"/>
                  </a:lnTo>
                  <a:cubicBezTo>
                    <a:pt x="872701" y="1226293"/>
                    <a:pt x="839410" y="1251822"/>
                    <a:pt x="833521" y="1239617"/>
                  </a:cubicBezTo>
                  <a:cubicBezTo>
                    <a:pt x="827434" y="1227410"/>
                    <a:pt x="786731" y="1173896"/>
                    <a:pt x="786731" y="1173896"/>
                  </a:cubicBezTo>
                  <a:lnTo>
                    <a:pt x="699261" y="1142049"/>
                  </a:lnTo>
                  <a:lnTo>
                    <a:pt x="689208" y="1178140"/>
                  </a:lnTo>
                  <a:lnTo>
                    <a:pt x="633017" y="1201930"/>
                  </a:lnTo>
                  <a:lnTo>
                    <a:pt x="600955" y="1305574"/>
                  </a:lnTo>
                  <a:lnTo>
                    <a:pt x="531596" y="1334920"/>
                  </a:lnTo>
                  <a:lnTo>
                    <a:pt x="516871" y="1381895"/>
                  </a:lnTo>
                  <a:lnTo>
                    <a:pt x="503720" y="1380941"/>
                  </a:lnTo>
                  <a:lnTo>
                    <a:pt x="441648" y="1343574"/>
                  </a:lnTo>
                  <a:lnTo>
                    <a:pt x="416499" y="1352071"/>
                  </a:lnTo>
                  <a:lnTo>
                    <a:pt x="403743" y="1426214"/>
                  </a:lnTo>
                  <a:lnTo>
                    <a:pt x="340099" y="1383341"/>
                  </a:lnTo>
                  <a:lnTo>
                    <a:pt x="328702" y="1384418"/>
                  </a:lnTo>
                  <a:lnTo>
                    <a:pt x="265365" y="1446028"/>
                  </a:lnTo>
                  <a:lnTo>
                    <a:pt x="182856" y="1454562"/>
                  </a:lnTo>
                  <a:cubicBezTo>
                    <a:pt x="179756" y="1444603"/>
                    <a:pt x="179638" y="1433678"/>
                    <a:pt x="180452" y="1423359"/>
                  </a:cubicBezTo>
                  <a:cubicBezTo>
                    <a:pt x="181240" y="1414206"/>
                    <a:pt x="181448" y="1405025"/>
                    <a:pt x="183237" y="1395957"/>
                  </a:cubicBezTo>
                  <a:cubicBezTo>
                    <a:pt x="185098" y="1386487"/>
                    <a:pt x="184839" y="1377393"/>
                    <a:pt x="181558" y="1368223"/>
                  </a:cubicBezTo>
                  <a:cubicBezTo>
                    <a:pt x="177373" y="1356149"/>
                    <a:pt x="172623" y="1347390"/>
                    <a:pt x="161392" y="1340716"/>
                  </a:cubicBezTo>
                  <a:cubicBezTo>
                    <a:pt x="153511" y="1336081"/>
                    <a:pt x="144463" y="1333910"/>
                    <a:pt x="136652" y="1329203"/>
                  </a:cubicBezTo>
                  <a:cubicBezTo>
                    <a:pt x="129967" y="1325235"/>
                    <a:pt x="122846" y="1322667"/>
                    <a:pt x="115943" y="1319019"/>
                  </a:cubicBezTo>
                  <a:cubicBezTo>
                    <a:pt x="110876" y="1316354"/>
                    <a:pt x="106253" y="1312987"/>
                    <a:pt x="101211" y="1310058"/>
                  </a:cubicBezTo>
                  <a:cubicBezTo>
                    <a:pt x="90658" y="1304965"/>
                    <a:pt x="79299" y="1294731"/>
                    <a:pt x="78155" y="1282357"/>
                  </a:cubicBezTo>
                  <a:cubicBezTo>
                    <a:pt x="76809" y="1268319"/>
                    <a:pt x="80142" y="1251464"/>
                    <a:pt x="89617" y="1240585"/>
                  </a:cubicBezTo>
                  <a:cubicBezTo>
                    <a:pt x="94777" y="1234716"/>
                    <a:pt x="100520" y="1229884"/>
                    <a:pt x="103051" y="1222243"/>
                  </a:cubicBezTo>
                  <a:cubicBezTo>
                    <a:pt x="105654" y="1214467"/>
                    <a:pt x="105808" y="1205074"/>
                    <a:pt x="104692" y="1196983"/>
                  </a:cubicBezTo>
                  <a:cubicBezTo>
                    <a:pt x="103300" y="1186093"/>
                    <a:pt x="97090" y="1177496"/>
                    <a:pt x="87088" y="1172963"/>
                  </a:cubicBezTo>
                  <a:cubicBezTo>
                    <a:pt x="79581" y="1169517"/>
                    <a:pt x="71050" y="1169228"/>
                    <a:pt x="63623" y="1165542"/>
                  </a:cubicBezTo>
                  <a:cubicBezTo>
                    <a:pt x="56707" y="1162078"/>
                    <a:pt x="49996" y="1156668"/>
                    <a:pt x="47670" y="1148869"/>
                  </a:cubicBezTo>
                  <a:cubicBezTo>
                    <a:pt x="45026" y="1139997"/>
                    <a:pt x="47137" y="1129896"/>
                    <a:pt x="47667" y="1120861"/>
                  </a:cubicBezTo>
                  <a:cubicBezTo>
                    <a:pt x="48251" y="1111897"/>
                    <a:pt x="49041" y="1101965"/>
                    <a:pt x="45773" y="1093446"/>
                  </a:cubicBezTo>
                  <a:cubicBezTo>
                    <a:pt x="42714" y="1085793"/>
                    <a:pt x="36244" y="1082508"/>
                    <a:pt x="31279" y="1076614"/>
                  </a:cubicBezTo>
                  <a:cubicBezTo>
                    <a:pt x="21701" y="1065400"/>
                    <a:pt x="22684" y="1050026"/>
                    <a:pt x="27762" y="1037187"/>
                  </a:cubicBezTo>
                  <a:cubicBezTo>
                    <a:pt x="35374" y="1018398"/>
                    <a:pt x="58537" y="1014697"/>
                    <a:pt x="69963" y="998691"/>
                  </a:cubicBezTo>
                  <a:cubicBezTo>
                    <a:pt x="75890" y="990380"/>
                    <a:pt x="80904" y="980225"/>
                    <a:pt x="81396" y="969811"/>
                  </a:cubicBezTo>
                  <a:cubicBezTo>
                    <a:pt x="81869" y="958804"/>
                    <a:pt x="76545" y="948746"/>
                    <a:pt x="75957" y="937795"/>
                  </a:cubicBezTo>
                  <a:cubicBezTo>
                    <a:pt x="75460" y="929220"/>
                    <a:pt x="78347" y="923053"/>
                    <a:pt x="84674" y="917397"/>
                  </a:cubicBezTo>
                  <a:cubicBezTo>
                    <a:pt x="93185" y="909853"/>
                    <a:pt x="102394" y="898948"/>
                    <a:pt x="102736" y="887087"/>
                  </a:cubicBezTo>
                  <a:cubicBezTo>
                    <a:pt x="103161" y="873969"/>
                    <a:pt x="104270" y="861499"/>
                    <a:pt x="97490" y="849624"/>
                  </a:cubicBezTo>
                  <a:cubicBezTo>
                    <a:pt x="91723" y="839415"/>
                    <a:pt x="80976" y="834363"/>
                    <a:pt x="75279" y="824090"/>
                  </a:cubicBezTo>
                  <a:cubicBezTo>
                    <a:pt x="70275" y="815039"/>
                    <a:pt x="68719" y="802116"/>
                    <a:pt x="71355" y="792053"/>
                  </a:cubicBezTo>
                  <a:cubicBezTo>
                    <a:pt x="72791" y="786835"/>
                    <a:pt x="77441" y="783481"/>
                    <a:pt x="78731" y="778255"/>
                  </a:cubicBezTo>
                  <a:cubicBezTo>
                    <a:pt x="80231" y="772185"/>
                    <a:pt x="78808" y="766498"/>
                    <a:pt x="75302" y="761380"/>
                  </a:cubicBezTo>
                  <a:cubicBezTo>
                    <a:pt x="71831" y="756519"/>
                    <a:pt x="65647" y="752063"/>
                    <a:pt x="64383" y="745934"/>
                  </a:cubicBezTo>
                  <a:cubicBezTo>
                    <a:pt x="63313" y="740649"/>
                    <a:pt x="68115" y="734364"/>
                    <a:pt x="71214" y="730642"/>
                  </a:cubicBezTo>
                  <a:cubicBezTo>
                    <a:pt x="74388" y="726790"/>
                    <a:pt x="78122" y="723321"/>
                    <a:pt x="78511" y="717964"/>
                  </a:cubicBezTo>
                  <a:cubicBezTo>
                    <a:pt x="78928" y="712204"/>
                    <a:pt x="70206" y="704737"/>
                    <a:pt x="65059" y="703043"/>
                  </a:cubicBezTo>
                  <a:cubicBezTo>
                    <a:pt x="54575" y="699787"/>
                    <a:pt x="41596" y="699306"/>
                    <a:pt x="33058" y="691857"/>
                  </a:cubicBezTo>
                  <a:cubicBezTo>
                    <a:pt x="24207" y="684111"/>
                    <a:pt x="19848" y="672616"/>
                    <a:pt x="19226" y="661266"/>
                  </a:cubicBezTo>
                  <a:cubicBezTo>
                    <a:pt x="18942" y="656116"/>
                    <a:pt x="19193" y="651793"/>
                    <a:pt x="19887" y="646723"/>
                  </a:cubicBezTo>
                  <a:cubicBezTo>
                    <a:pt x="20908" y="639952"/>
                    <a:pt x="15710" y="635435"/>
                    <a:pt x="12359" y="630001"/>
                  </a:cubicBezTo>
                  <a:cubicBezTo>
                    <a:pt x="7348" y="622015"/>
                    <a:pt x="1551" y="613968"/>
                    <a:pt x="209" y="604398"/>
                  </a:cubicBezTo>
                  <a:cubicBezTo>
                    <a:pt x="-1214" y="594046"/>
                    <a:pt x="4914" y="585752"/>
                    <a:pt x="9559" y="577014"/>
                  </a:cubicBezTo>
                  <a:cubicBezTo>
                    <a:pt x="9480" y="577262"/>
                    <a:pt x="9324" y="577587"/>
                    <a:pt x="9104" y="577958"/>
                  </a:cubicBezTo>
                  <a:cubicBezTo>
                    <a:pt x="9823" y="577032"/>
                    <a:pt x="11028" y="575871"/>
                    <a:pt x="11525" y="575316"/>
                  </a:cubicBezTo>
                  <a:cubicBezTo>
                    <a:pt x="12761" y="573758"/>
                    <a:pt x="14110" y="572279"/>
                    <a:pt x="15287" y="570655"/>
                  </a:cubicBezTo>
                  <a:cubicBezTo>
                    <a:pt x="17271" y="567843"/>
                    <a:pt x="19293" y="565360"/>
                    <a:pt x="21082" y="562459"/>
                  </a:cubicBezTo>
                  <a:cubicBezTo>
                    <a:pt x="24496" y="556990"/>
                    <a:pt x="28901" y="552516"/>
                    <a:pt x="31955" y="546760"/>
                  </a:cubicBezTo>
                  <a:cubicBezTo>
                    <a:pt x="34483" y="541805"/>
                    <a:pt x="36756" y="537702"/>
                    <a:pt x="40670" y="533712"/>
                  </a:cubicBezTo>
                  <a:cubicBezTo>
                    <a:pt x="44995" y="529353"/>
                    <a:pt x="47552" y="523040"/>
                    <a:pt x="50764" y="517811"/>
                  </a:cubicBezTo>
                  <a:cubicBezTo>
                    <a:pt x="52566" y="514718"/>
                    <a:pt x="55947" y="510768"/>
                    <a:pt x="55294" y="507031"/>
                  </a:cubicBezTo>
                  <a:cubicBezTo>
                    <a:pt x="54575" y="503435"/>
                    <a:pt x="50813" y="499019"/>
                    <a:pt x="48801" y="495909"/>
                  </a:cubicBezTo>
                  <a:cubicBezTo>
                    <a:pt x="45430" y="490734"/>
                    <a:pt x="43175" y="485508"/>
                    <a:pt x="41164" y="479714"/>
                  </a:cubicBezTo>
                  <a:cubicBezTo>
                    <a:pt x="39546" y="474795"/>
                    <a:pt x="38648" y="471840"/>
                    <a:pt x="40705" y="466985"/>
                  </a:cubicBezTo>
                  <a:cubicBezTo>
                    <a:pt x="42766" y="462273"/>
                    <a:pt x="45197" y="459495"/>
                    <a:pt x="48504" y="455720"/>
                  </a:cubicBezTo>
                  <a:cubicBezTo>
                    <a:pt x="53713" y="450051"/>
                    <a:pt x="57890" y="433332"/>
                    <a:pt x="51427" y="427138"/>
                  </a:cubicBezTo>
                  <a:cubicBezTo>
                    <a:pt x="48420" y="424228"/>
                    <a:pt x="44465" y="424332"/>
                    <a:pt x="42169" y="420616"/>
                  </a:cubicBezTo>
                  <a:cubicBezTo>
                    <a:pt x="39065" y="415395"/>
                    <a:pt x="37281" y="409150"/>
                    <a:pt x="34877" y="403397"/>
                  </a:cubicBezTo>
                  <a:lnTo>
                    <a:pt x="58199" y="372023"/>
                  </a:lnTo>
                  <a:cubicBezTo>
                    <a:pt x="58199" y="372023"/>
                    <a:pt x="84147" y="377062"/>
                    <a:pt x="89077" y="386028"/>
                  </a:cubicBezTo>
                  <a:cubicBezTo>
                    <a:pt x="89077" y="386028"/>
                    <a:pt x="111907" y="403131"/>
                    <a:pt x="118618" y="395002"/>
                  </a:cubicBezTo>
                  <a:cubicBezTo>
                    <a:pt x="125396" y="386890"/>
                    <a:pt x="129414" y="345043"/>
                    <a:pt x="134702" y="322098"/>
                  </a:cubicBezTo>
                  <a:cubicBezTo>
                    <a:pt x="140043" y="299198"/>
                    <a:pt x="145905" y="272876"/>
                    <a:pt x="176749" y="257502"/>
                  </a:cubicBezTo>
                  <a:lnTo>
                    <a:pt x="154005" y="225672"/>
                  </a:lnTo>
                  <a:cubicBezTo>
                    <a:pt x="154005" y="225672"/>
                    <a:pt x="194020" y="171918"/>
                    <a:pt x="195377" y="173258"/>
                  </a:cubicBezTo>
                  <a:cubicBezTo>
                    <a:pt x="196723" y="174535"/>
                    <a:pt x="258862" y="228087"/>
                    <a:pt x="259591" y="228141"/>
                  </a:cubicBezTo>
                  <a:cubicBezTo>
                    <a:pt x="260310" y="228192"/>
                    <a:pt x="271700" y="219942"/>
                    <a:pt x="271700" y="219942"/>
                  </a:cubicBezTo>
                  <a:lnTo>
                    <a:pt x="280479" y="237542"/>
                  </a:lnTo>
                  <a:lnTo>
                    <a:pt x="398790" y="173494"/>
                  </a:lnTo>
                  <a:lnTo>
                    <a:pt x="392630" y="143388"/>
                  </a:lnTo>
                  <a:cubicBezTo>
                    <a:pt x="392630" y="143388"/>
                    <a:pt x="496119" y="86873"/>
                    <a:pt x="497266" y="88209"/>
                  </a:cubicBezTo>
                  <a:cubicBezTo>
                    <a:pt x="498364" y="89475"/>
                    <a:pt x="572978" y="116258"/>
                    <a:pt x="573761" y="116314"/>
                  </a:cubicBezTo>
                  <a:cubicBezTo>
                    <a:pt x="574480" y="116363"/>
                    <a:pt x="681333" y="0"/>
                    <a:pt x="681333" y="0"/>
                  </a:cubicBezTo>
                  <a:lnTo>
                    <a:pt x="743750" y="36219"/>
                  </a:lnTo>
                  <a:lnTo>
                    <a:pt x="725512" y="80975"/>
                  </a:lnTo>
                  <a:lnTo>
                    <a:pt x="708036" y="115017"/>
                  </a:lnTo>
                  <a:lnTo>
                    <a:pt x="735025" y="176331"/>
                  </a:lnTo>
                  <a:lnTo>
                    <a:pt x="696444" y="274570"/>
                  </a:lnTo>
                  <a:lnTo>
                    <a:pt x="703623" y="337871"/>
                  </a:lnTo>
                  <a:cubicBezTo>
                    <a:pt x="703623" y="337871"/>
                    <a:pt x="631636" y="362627"/>
                    <a:pt x="631075" y="364024"/>
                  </a:cubicBezTo>
                  <a:cubicBezTo>
                    <a:pt x="630445" y="365426"/>
                    <a:pt x="615380" y="437967"/>
                    <a:pt x="615380" y="437967"/>
                  </a:cubicBezTo>
                  <a:lnTo>
                    <a:pt x="669219" y="555140"/>
                  </a:lnTo>
                  <a:lnTo>
                    <a:pt x="637837" y="595066"/>
                  </a:lnTo>
                  <a:lnTo>
                    <a:pt x="668246" y="635524"/>
                  </a:lnTo>
                  <a:lnTo>
                    <a:pt x="634664" y="865144"/>
                  </a:lnTo>
                  <a:lnTo>
                    <a:pt x="653596" y="891499"/>
                  </a:lnTo>
                  <a:lnTo>
                    <a:pt x="680714" y="876837"/>
                  </a:lnTo>
                  <a:lnTo>
                    <a:pt x="714181" y="902269"/>
                  </a:lnTo>
                  <a:lnTo>
                    <a:pt x="683956" y="939839"/>
                  </a:lnTo>
                  <a:lnTo>
                    <a:pt x="727442" y="983162"/>
                  </a:lnTo>
                  <a:lnTo>
                    <a:pt x="767605" y="970896"/>
                  </a:lnTo>
                  <a:lnTo>
                    <a:pt x="774224" y="974805"/>
                  </a:lnTo>
                  <a:lnTo>
                    <a:pt x="772767" y="1041930"/>
                  </a:lnTo>
                  <a:lnTo>
                    <a:pt x="807786" y="1066039"/>
                  </a:lnTo>
                  <a:lnTo>
                    <a:pt x="825106" y="1063880"/>
                  </a:lnTo>
                  <a:lnTo>
                    <a:pt x="832526" y="1049693"/>
                  </a:lnTo>
                  <a:lnTo>
                    <a:pt x="896272" y="1084754"/>
                  </a:lnTo>
                  <a:lnTo>
                    <a:pt x="919261" y="1153089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4D6B99EF-4A46-478B-B1D5-515B9CACE811}"/>
                </a:ext>
              </a:extLst>
            </p:cNvPr>
            <p:cNvSpPr/>
            <p:nvPr/>
          </p:nvSpPr>
          <p:spPr>
            <a:xfrm>
              <a:off x="5882192" y="1387589"/>
              <a:ext cx="1426342" cy="1587826"/>
            </a:xfrm>
            <a:custGeom>
              <a:avLst/>
              <a:gdLst>
                <a:gd name="connsiteX0" fmla="*/ 1377367 w 1426342"/>
                <a:gd name="connsiteY0" fmla="*/ 629971 h 1587826"/>
                <a:gd name="connsiteX1" fmla="*/ 1378693 w 1426342"/>
                <a:gd name="connsiteY1" fmla="*/ 597990 h 1587826"/>
                <a:gd name="connsiteX2" fmla="*/ 1426207 w 1426342"/>
                <a:gd name="connsiteY2" fmla="*/ 592301 h 1587826"/>
                <a:gd name="connsiteX3" fmla="*/ 1426343 w 1426342"/>
                <a:gd name="connsiteY3" fmla="*/ 559638 h 1587826"/>
                <a:gd name="connsiteX4" fmla="*/ 1372389 w 1426342"/>
                <a:gd name="connsiteY4" fmla="*/ 531868 h 1587826"/>
                <a:gd name="connsiteX5" fmla="*/ 1335638 w 1426342"/>
                <a:gd name="connsiteY5" fmla="*/ 452021 h 1587826"/>
                <a:gd name="connsiteX6" fmla="*/ 1333731 w 1426342"/>
                <a:gd name="connsiteY6" fmla="*/ 401203 h 1587826"/>
                <a:gd name="connsiteX7" fmla="*/ 1323037 w 1426342"/>
                <a:gd name="connsiteY7" fmla="*/ 355588 h 1587826"/>
                <a:gd name="connsiteX8" fmla="*/ 1304292 w 1426342"/>
                <a:gd name="connsiteY8" fmla="*/ 297633 h 1587826"/>
                <a:gd name="connsiteX9" fmla="*/ 1348143 w 1426342"/>
                <a:gd name="connsiteY9" fmla="*/ 270771 h 1587826"/>
                <a:gd name="connsiteX10" fmla="*/ 1352202 w 1426342"/>
                <a:gd name="connsiteY10" fmla="*/ 255679 h 1587826"/>
                <a:gd name="connsiteX11" fmla="*/ 1362036 w 1426342"/>
                <a:gd name="connsiteY11" fmla="*/ 237061 h 1587826"/>
                <a:gd name="connsiteX12" fmla="*/ 1361603 w 1426342"/>
                <a:gd name="connsiteY12" fmla="*/ 224934 h 1587826"/>
                <a:gd name="connsiteX13" fmla="*/ 1321891 w 1426342"/>
                <a:gd name="connsiteY13" fmla="*/ 177610 h 1587826"/>
                <a:gd name="connsiteX14" fmla="*/ 1344035 w 1426342"/>
                <a:gd name="connsiteY14" fmla="*/ 147149 h 1587826"/>
                <a:gd name="connsiteX15" fmla="*/ 1339415 w 1426342"/>
                <a:gd name="connsiteY15" fmla="*/ 66744 h 1587826"/>
                <a:gd name="connsiteX16" fmla="*/ 1294297 w 1426342"/>
                <a:gd name="connsiteY16" fmla="*/ 44139 h 1587826"/>
                <a:gd name="connsiteX17" fmla="*/ 1308356 w 1426342"/>
                <a:gd name="connsiteY17" fmla="*/ 0 h 1587826"/>
                <a:gd name="connsiteX18" fmla="*/ 1280742 w 1426342"/>
                <a:gd name="connsiteY18" fmla="*/ 8902 h 1587826"/>
                <a:gd name="connsiteX19" fmla="*/ 1265150 w 1426342"/>
                <a:gd name="connsiteY19" fmla="*/ 20659 h 1587826"/>
                <a:gd name="connsiteX20" fmla="*/ 1255063 w 1426342"/>
                <a:gd name="connsiteY20" fmla="*/ 25522 h 1587826"/>
                <a:gd name="connsiteX21" fmla="*/ 1248122 w 1426342"/>
                <a:gd name="connsiteY21" fmla="*/ 27778 h 1587826"/>
                <a:gd name="connsiteX22" fmla="*/ 1247001 w 1426342"/>
                <a:gd name="connsiteY22" fmla="*/ 27890 h 1587826"/>
                <a:gd name="connsiteX23" fmla="*/ 1246939 w 1426342"/>
                <a:gd name="connsiteY23" fmla="*/ 27885 h 1587826"/>
                <a:gd name="connsiteX24" fmla="*/ 1217802 w 1426342"/>
                <a:gd name="connsiteY24" fmla="*/ 43190 h 1587826"/>
                <a:gd name="connsiteX25" fmla="*/ 1210452 w 1426342"/>
                <a:gd name="connsiteY25" fmla="*/ 47457 h 1587826"/>
                <a:gd name="connsiteX26" fmla="*/ 1205368 w 1426342"/>
                <a:gd name="connsiteY26" fmla="*/ 55898 h 1587826"/>
                <a:gd name="connsiteX27" fmla="*/ 1188550 w 1426342"/>
                <a:gd name="connsiteY27" fmla="*/ 83666 h 1587826"/>
                <a:gd name="connsiteX28" fmla="*/ 1165233 w 1426342"/>
                <a:gd name="connsiteY28" fmla="*/ 113989 h 1587826"/>
                <a:gd name="connsiteX29" fmla="*/ 1155126 w 1426342"/>
                <a:gd name="connsiteY29" fmla="*/ 126403 h 1587826"/>
                <a:gd name="connsiteX30" fmla="*/ 1148282 w 1426342"/>
                <a:gd name="connsiteY30" fmla="*/ 135446 h 1587826"/>
                <a:gd name="connsiteX31" fmla="*/ 1129457 w 1426342"/>
                <a:gd name="connsiteY31" fmla="*/ 158330 h 1587826"/>
                <a:gd name="connsiteX32" fmla="*/ 1113944 w 1426342"/>
                <a:gd name="connsiteY32" fmla="*/ 179889 h 1587826"/>
                <a:gd name="connsiteX33" fmla="*/ 1089637 w 1426342"/>
                <a:gd name="connsiteY33" fmla="*/ 199351 h 1587826"/>
                <a:gd name="connsiteX34" fmla="*/ 1072314 w 1426342"/>
                <a:gd name="connsiteY34" fmla="*/ 216832 h 1587826"/>
                <a:gd name="connsiteX35" fmla="*/ 1033001 w 1426342"/>
                <a:gd name="connsiteY35" fmla="*/ 243822 h 1587826"/>
                <a:gd name="connsiteX36" fmla="*/ 1006899 w 1426342"/>
                <a:gd name="connsiteY36" fmla="*/ 253630 h 1587826"/>
                <a:gd name="connsiteX37" fmla="*/ 984002 w 1426342"/>
                <a:gd name="connsiteY37" fmla="*/ 261956 h 1587826"/>
                <a:gd name="connsiteX38" fmla="*/ 920300 w 1426342"/>
                <a:gd name="connsiteY38" fmla="*/ 274109 h 1587826"/>
                <a:gd name="connsiteX39" fmla="*/ 906962 w 1426342"/>
                <a:gd name="connsiteY39" fmla="*/ 279315 h 1587826"/>
                <a:gd name="connsiteX40" fmla="*/ 885506 w 1426342"/>
                <a:gd name="connsiteY40" fmla="*/ 295901 h 1587826"/>
                <a:gd name="connsiteX41" fmla="*/ 859924 w 1426342"/>
                <a:gd name="connsiteY41" fmla="*/ 299436 h 1587826"/>
                <a:gd name="connsiteX42" fmla="*/ 841527 w 1426342"/>
                <a:gd name="connsiteY42" fmla="*/ 302831 h 1587826"/>
                <a:gd name="connsiteX43" fmla="*/ 822584 w 1426342"/>
                <a:gd name="connsiteY43" fmla="*/ 307308 h 1587826"/>
                <a:gd name="connsiteX44" fmla="*/ 793542 w 1426342"/>
                <a:gd name="connsiteY44" fmla="*/ 306847 h 1587826"/>
                <a:gd name="connsiteX45" fmla="*/ 769675 w 1426342"/>
                <a:gd name="connsiteY45" fmla="*/ 306683 h 1587826"/>
                <a:gd name="connsiteX46" fmla="*/ 757389 w 1426342"/>
                <a:gd name="connsiteY46" fmla="*/ 313680 h 1587826"/>
                <a:gd name="connsiteX47" fmla="*/ 743599 w 1426342"/>
                <a:gd name="connsiteY47" fmla="*/ 319788 h 1587826"/>
                <a:gd name="connsiteX48" fmla="*/ 731252 w 1426342"/>
                <a:gd name="connsiteY48" fmla="*/ 320469 h 1587826"/>
                <a:gd name="connsiteX49" fmla="*/ 715752 w 1426342"/>
                <a:gd name="connsiteY49" fmla="*/ 326570 h 1587826"/>
                <a:gd name="connsiteX50" fmla="*/ 698488 w 1426342"/>
                <a:gd name="connsiteY50" fmla="*/ 326964 h 1587826"/>
                <a:gd name="connsiteX51" fmla="*/ 677892 w 1426342"/>
                <a:gd name="connsiteY51" fmla="*/ 329680 h 1587826"/>
                <a:gd name="connsiteX52" fmla="*/ 661125 w 1426342"/>
                <a:gd name="connsiteY52" fmla="*/ 335034 h 1587826"/>
                <a:gd name="connsiteX53" fmla="*/ 645054 w 1426342"/>
                <a:gd name="connsiteY53" fmla="*/ 339058 h 1587826"/>
                <a:gd name="connsiteX54" fmla="*/ 634095 w 1426342"/>
                <a:gd name="connsiteY54" fmla="*/ 342209 h 1587826"/>
                <a:gd name="connsiteX55" fmla="*/ 621748 w 1426342"/>
                <a:gd name="connsiteY55" fmla="*/ 344727 h 1587826"/>
                <a:gd name="connsiteX56" fmla="*/ 613284 w 1426342"/>
                <a:gd name="connsiteY56" fmla="*/ 345430 h 1587826"/>
                <a:gd name="connsiteX57" fmla="*/ 594687 w 1426342"/>
                <a:gd name="connsiteY57" fmla="*/ 355120 h 1587826"/>
                <a:gd name="connsiteX58" fmla="*/ 578255 w 1426342"/>
                <a:gd name="connsiteY58" fmla="*/ 355834 h 1587826"/>
                <a:gd name="connsiteX59" fmla="*/ 561531 w 1426342"/>
                <a:gd name="connsiteY59" fmla="*/ 358770 h 1587826"/>
                <a:gd name="connsiteX60" fmla="*/ 546584 w 1426342"/>
                <a:gd name="connsiteY60" fmla="*/ 364521 h 1587826"/>
                <a:gd name="connsiteX61" fmla="*/ 532471 w 1426342"/>
                <a:gd name="connsiteY61" fmla="*/ 373154 h 1587826"/>
                <a:gd name="connsiteX62" fmla="*/ 508827 w 1426342"/>
                <a:gd name="connsiteY62" fmla="*/ 380774 h 1587826"/>
                <a:gd name="connsiteX63" fmla="*/ 494665 w 1426342"/>
                <a:gd name="connsiteY63" fmla="*/ 380207 h 1587826"/>
                <a:gd name="connsiteX64" fmla="*/ 480089 w 1426342"/>
                <a:gd name="connsiteY64" fmla="*/ 385330 h 1587826"/>
                <a:gd name="connsiteX65" fmla="*/ 465677 w 1426342"/>
                <a:gd name="connsiteY65" fmla="*/ 389942 h 1587826"/>
                <a:gd name="connsiteX66" fmla="*/ 454755 w 1426342"/>
                <a:gd name="connsiteY66" fmla="*/ 395396 h 1587826"/>
                <a:gd name="connsiteX67" fmla="*/ 442457 w 1426342"/>
                <a:gd name="connsiteY67" fmla="*/ 398054 h 1587826"/>
                <a:gd name="connsiteX68" fmla="*/ 431047 w 1426342"/>
                <a:gd name="connsiteY68" fmla="*/ 397617 h 1587826"/>
                <a:gd name="connsiteX69" fmla="*/ 417784 w 1426342"/>
                <a:gd name="connsiteY69" fmla="*/ 400865 h 1587826"/>
                <a:gd name="connsiteX70" fmla="*/ 412396 w 1426342"/>
                <a:gd name="connsiteY70" fmla="*/ 408030 h 1587826"/>
                <a:gd name="connsiteX71" fmla="*/ 408232 w 1426342"/>
                <a:gd name="connsiteY71" fmla="*/ 412921 h 1587826"/>
                <a:gd name="connsiteX72" fmla="*/ 407482 w 1426342"/>
                <a:gd name="connsiteY72" fmla="*/ 417800 h 1587826"/>
                <a:gd name="connsiteX73" fmla="*/ 409171 w 1426342"/>
                <a:gd name="connsiteY73" fmla="*/ 428037 h 1587826"/>
                <a:gd name="connsiteX74" fmla="*/ 400049 w 1426342"/>
                <a:gd name="connsiteY74" fmla="*/ 433102 h 1587826"/>
                <a:gd name="connsiteX75" fmla="*/ 395506 w 1426342"/>
                <a:gd name="connsiteY75" fmla="*/ 454129 h 1587826"/>
                <a:gd name="connsiteX76" fmla="*/ 385524 w 1426342"/>
                <a:gd name="connsiteY76" fmla="*/ 483774 h 1587826"/>
                <a:gd name="connsiteX77" fmla="*/ 376226 w 1426342"/>
                <a:gd name="connsiteY77" fmla="*/ 492244 h 1587826"/>
                <a:gd name="connsiteX78" fmla="*/ 365834 w 1426342"/>
                <a:gd name="connsiteY78" fmla="*/ 500363 h 1587826"/>
                <a:gd name="connsiteX79" fmla="*/ 340854 w 1426342"/>
                <a:gd name="connsiteY79" fmla="*/ 516435 h 1587826"/>
                <a:gd name="connsiteX80" fmla="*/ 332282 w 1426342"/>
                <a:gd name="connsiteY80" fmla="*/ 523899 h 1587826"/>
                <a:gd name="connsiteX81" fmla="*/ 324862 w 1426342"/>
                <a:gd name="connsiteY81" fmla="*/ 534666 h 1587826"/>
                <a:gd name="connsiteX82" fmla="*/ 313534 w 1426342"/>
                <a:gd name="connsiteY82" fmla="*/ 573738 h 1587826"/>
                <a:gd name="connsiteX83" fmla="*/ 310744 w 1426342"/>
                <a:gd name="connsiteY83" fmla="*/ 590434 h 1587826"/>
                <a:gd name="connsiteX84" fmla="*/ 304760 w 1426342"/>
                <a:gd name="connsiteY84" fmla="*/ 614063 h 1587826"/>
                <a:gd name="connsiteX85" fmla="*/ 298497 w 1426342"/>
                <a:gd name="connsiteY85" fmla="*/ 629510 h 1587826"/>
                <a:gd name="connsiteX86" fmla="*/ 286071 w 1426342"/>
                <a:gd name="connsiteY86" fmla="*/ 635773 h 1587826"/>
                <a:gd name="connsiteX87" fmla="*/ 272590 w 1426342"/>
                <a:gd name="connsiteY87" fmla="*/ 642229 h 1587826"/>
                <a:gd name="connsiteX88" fmla="*/ 268544 w 1426342"/>
                <a:gd name="connsiteY88" fmla="*/ 660667 h 1587826"/>
                <a:gd name="connsiteX89" fmla="*/ 270102 w 1426342"/>
                <a:gd name="connsiteY89" fmla="*/ 668209 h 1587826"/>
                <a:gd name="connsiteX90" fmla="*/ 269772 w 1426342"/>
                <a:gd name="connsiteY90" fmla="*/ 676402 h 1587826"/>
                <a:gd name="connsiteX91" fmla="*/ 269053 w 1426342"/>
                <a:gd name="connsiteY91" fmla="*/ 693574 h 1587826"/>
                <a:gd name="connsiteX92" fmla="*/ 273317 w 1426342"/>
                <a:gd name="connsiteY92" fmla="*/ 709135 h 1587826"/>
                <a:gd name="connsiteX93" fmla="*/ 282081 w 1426342"/>
                <a:gd name="connsiteY93" fmla="*/ 718847 h 1587826"/>
                <a:gd name="connsiteX94" fmla="*/ 289117 w 1426342"/>
                <a:gd name="connsiteY94" fmla="*/ 726125 h 1587826"/>
                <a:gd name="connsiteX95" fmla="*/ 293680 w 1426342"/>
                <a:gd name="connsiteY95" fmla="*/ 731257 h 1587826"/>
                <a:gd name="connsiteX96" fmla="*/ 289342 w 1426342"/>
                <a:gd name="connsiteY96" fmla="*/ 744740 h 1587826"/>
                <a:gd name="connsiteX97" fmla="*/ 289150 w 1426342"/>
                <a:gd name="connsiteY97" fmla="*/ 759994 h 1587826"/>
                <a:gd name="connsiteX98" fmla="*/ 288231 w 1426342"/>
                <a:gd name="connsiteY98" fmla="*/ 769115 h 1587826"/>
                <a:gd name="connsiteX99" fmla="*/ 282101 w 1426342"/>
                <a:gd name="connsiteY99" fmla="*/ 770126 h 1587826"/>
                <a:gd name="connsiteX100" fmla="*/ 272073 w 1426342"/>
                <a:gd name="connsiteY100" fmla="*/ 761574 h 1587826"/>
                <a:gd name="connsiteX101" fmla="*/ 262588 w 1426342"/>
                <a:gd name="connsiteY101" fmla="*/ 723739 h 1587826"/>
                <a:gd name="connsiteX102" fmla="*/ 249097 w 1426342"/>
                <a:gd name="connsiteY102" fmla="*/ 716507 h 1587826"/>
                <a:gd name="connsiteX103" fmla="*/ 235923 w 1426342"/>
                <a:gd name="connsiteY103" fmla="*/ 709516 h 1587826"/>
                <a:gd name="connsiteX104" fmla="*/ 223233 w 1426342"/>
                <a:gd name="connsiteY104" fmla="*/ 702284 h 1587826"/>
                <a:gd name="connsiteX105" fmla="*/ 208519 w 1426342"/>
                <a:gd name="connsiteY105" fmla="*/ 697465 h 1587826"/>
                <a:gd name="connsiteX106" fmla="*/ 198273 w 1426342"/>
                <a:gd name="connsiteY106" fmla="*/ 680950 h 1587826"/>
                <a:gd name="connsiteX107" fmla="*/ 181447 w 1426342"/>
                <a:gd name="connsiteY107" fmla="*/ 661775 h 1587826"/>
                <a:gd name="connsiteX108" fmla="*/ 166185 w 1426342"/>
                <a:gd name="connsiteY108" fmla="*/ 655475 h 1587826"/>
                <a:gd name="connsiteX109" fmla="*/ 154309 w 1426342"/>
                <a:gd name="connsiteY109" fmla="*/ 644235 h 1587826"/>
                <a:gd name="connsiteX110" fmla="*/ 140156 w 1426342"/>
                <a:gd name="connsiteY110" fmla="*/ 628019 h 1587826"/>
                <a:gd name="connsiteX111" fmla="*/ 131123 w 1426342"/>
                <a:gd name="connsiteY111" fmla="*/ 632025 h 1587826"/>
                <a:gd name="connsiteX112" fmla="*/ 131502 w 1426342"/>
                <a:gd name="connsiteY112" fmla="*/ 645859 h 1587826"/>
                <a:gd name="connsiteX113" fmla="*/ 132180 w 1426342"/>
                <a:gd name="connsiteY113" fmla="*/ 660041 h 1587826"/>
                <a:gd name="connsiteX114" fmla="*/ 130650 w 1426342"/>
                <a:gd name="connsiteY114" fmla="*/ 672949 h 1587826"/>
                <a:gd name="connsiteX115" fmla="*/ 113888 w 1426342"/>
                <a:gd name="connsiteY115" fmla="*/ 672782 h 1587826"/>
                <a:gd name="connsiteX116" fmla="*/ 118298 w 1426342"/>
                <a:gd name="connsiteY116" fmla="*/ 684539 h 1587826"/>
                <a:gd name="connsiteX117" fmla="*/ 133010 w 1426342"/>
                <a:gd name="connsiteY117" fmla="*/ 700204 h 1587826"/>
                <a:gd name="connsiteX118" fmla="*/ 146708 w 1426342"/>
                <a:gd name="connsiteY118" fmla="*/ 713560 h 1587826"/>
                <a:gd name="connsiteX119" fmla="*/ 160716 w 1426342"/>
                <a:gd name="connsiteY119" fmla="*/ 746190 h 1587826"/>
                <a:gd name="connsiteX120" fmla="*/ 164929 w 1426342"/>
                <a:gd name="connsiteY120" fmla="*/ 772398 h 1587826"/>
                <a:gd name="connsiteX121" fmla="*/ 180070 w 1426342"/>
                <a:gd name="connsiteY121" fmla="*/ 805708 h 1587826"/>
                <a:gd name="connsiteX122" fmla="*/ 183492 w 1426342"/>
                <a:gd name="connsiteY122" fmla="*/ 821929 h 1587826"/>
                <a:gd name="connsiteX123" fmla="*/ 182064 w 1426342"/>
                <a:gd name="connsiteY123" fmla="*/ 835300 h 1587826"/>
                <a:gd name="connsiteX124" fmla="*/ 180424 w 1426342"/>
                <a:gd name="connsiteY124" fmla="*/ 847937 h 1587826"/>
                <a:gd name="connsiteX125" fmla="*/ 179236 w 1426342"/>
                <a:gd name="connsiteY125" fmla="*/ 867905 h 1587826"/>
                <a:gd name="connsiteX126" fmla="*/ 180124 w 1426342"/>
                <a:gd name="connsiteY126" fmla="*/ 899128 h 1587826"/>
                <a:gd name="connsiteX127" fmla="*/ 181545 w 1426342"/>
                <a:gd name="connsiteY127" fmla="*/ 913039 h 1587826"/>
                <a:gd name="connsiteX128" fmla="*/ 184097 w 1426342"/>
                <a:gd name="connsiteY128" fmla="*/ 929523 h 1587826"/>
                <a:gd name="connsiteX129" fmla="*/ 188952 w 1426342"/>
                <a:gd name="connsiteY129" fmla="*/ 962281 h 1587826"/>
                <a:gd name="connsiteX130" fmla="*/ 194273 w 1426342"/>
                <a:gd name="connsiteY130" fmla="*/ 994024 h 1587826"/>
                <a:gd name="connsiteX131" fmla="*/ 194332 w 1426342"/>
                <a:gd name="connsiteY131" fmla="*/ 1007765 h 1587826"/>
                <a:gd name="connsiteX132" fmla="*/ 190889 w 1426342"/>
                <a:gd name="connsiteY132" fmla="*/ 1024342 h 1587826"/>
                <a:gd name="connsiteX133" fmla="*/ 175184 w 1426342"/>
                <a:gd name="connsiteY133" fmla="*/ 1063114 h 1587826"/>
                <a:gd name="connsiteX134" fmla="*/ 168015 w 1426342"/>
                <a:gd name="connsiteY134" fmla="*/ 1070279 h 1587826"/>
                <a:gd name="connsiteX135" fmla="*/ 159193 w 1426342"/>
                <a:gd name="connsiteY135" fmla="*/ 1074965 h 1587826"/>
                <a:gd name="connsiteX136" fmla="*/ 150002 w 1426342"/>
                <a:gd name="connsiteY136" fmla="*/ 1080150 h 1587826"/>
                <a:gd name="connsiteX137" fmla="*/ 145794 w 1426342"/>
                <a:gd name="connsiteY137" fmla="*/ 1082867 h 1587826"/>
                <a:gd name="connsiteX138" fmla="*/ 145372 w 1426342"/>
                <a:gd name="connsiteY138" fmla="*/ 1104076 h 1587826"/>
                <a:gd name="connsiteX139" fmla="*/ 155200 w 1426342"/>
                <a:gd name="connsiteY139" fmla="*/ 1128121 h 1587826"/>
                <a:gd name="connsiteX140" fmla="*/ 158028 w 1426342"/>
                <a:gd name="connsiteY140" fmla="*/ 1137138 h 1587826"/>
                <a:gd name="connsiteX141" fmla="*/ 155172 w 1426342"/>
                <a:gd name="connsiteY141" fmla="*/ 1146595 h 1587826"/>
                <a:gd name="connsiteX142" fmla="*/ 149265 w 1426342"/>
                <a:gd name="connsiteY142" fmla="*/ 1158987 h 1587826"/>
                <a:gd name="connsiteX143" fmla="*/ 143022 w 1426342"/>
                <a:gd name="connsiteY143" fmla="*/ 1167142 h 1587826"/>
                <a:gd name="connsiteX144" fmla="*/ 130494 w 1426342"/>
                <a:gd name="connsiteY144" fmla="*/ 1176619 h 1587826"/>
                <a:gd name="connsiteX145" fmla="*/ 120983 w 1426342"/>
                <a:gd name="connsiteY145" fmla="*/ 1183487 h 1587826"/>
                <a:gd name="connsiteX146" fmla="*/ 113675 w 1426342"/>
                <a:gd name="connsiteY146" fmla="*/ 1190780 h 1587826"/>
                <a:gd name="connsiteX147" fmla="*/ 105273 w 1426342"/>
                <a:gd name="connsiteY147" fmla="*/ 1197864 h 1587826"/>
                <a:gd name="connsiteX148" fmla="*/ 97796 w 1426342"/>
                <a:gd name="connsiteY148" fmla="*/ 1207446 h 1587826"/>
                <a:gd name="connsiteX149" fmla="*/ 89644 w 1426342"/>
                <a:gd name="connsiteY149" fmla="*/ 1229133 h 1587826"/>
                <a:gd name="connsiteX150" fmla="*/ 87185 w 1426342"/>
                <a:gd name="connsiteY150" fmla="*/ 1239475 h 1587826"/>
                <a:gd name="connsiteX151" fmla="*/ 85705 w 1426342"/>
                <a:gd name="connsiteY151" fmla="*/ 1250805 h 1587826"/>
                <a:gd name="connsiteX152" fmla="*/ 68790 w 1426342"/>
                <a:gd name="connsiteY152" fmla="*/ 1266345 h 1587826"/>
                <a:gd name="connsiteX153" fmla="*/ 56543 w 1426342"/>
                <a:gd name="connsiteY153" fmla="*/ 1268407 h 1587826"/>
                <a:gd name="connsiteX154" fmla="*/ 42397 w 1426342"/>
                <a:gd name="connsiteY154" fmla="*/ 1272057 h 1587826"/>
                <a:gd name="connsiteX155" fmla="*/ 35012 w 1426342"/>
                <a:gd name="connsiteY155" fmla="*/ 1272236 h 1587826"/>
                <a:gd name="connsiteX156" fmla="*/ 30277 w 1426342"/>
                <a:gd name="connsiteY156" fmla="*/ 1274068 h 1587826"/>
                <a:gd name="connsiteX157" fmla="*/ 10649 w 1426342"/>
                <a:gd name="connsiteY157" fmla="*/ 1283489 h 1587826"/>
                <a:gd name="connsiteX158" fmla="*/ 142 w 1426342"/>
                <a:gd name="connsiteY158" fmla="*/ 1295018 h 1587826"/>
                <a:gd name="connsiteX159" fmla="*/ 6290 w 1426342"/>
                <a:gd name="connsiteY159" fmla="*/ 1307235 h 1587826"/>
                <a:gd name="connsiteX160" fmla="*/ 14465 w 1426342"/>
                <a:gd name="connsiteY160" fmla="*/ 1326101 h 1587826"/>
                <a:gd name="connsiteX161" fmla="*/ 4854 w 1426342"/>
                <a:gd name="connsiteY161" fmla="*/ 1347951 h 1587826"/>
                <a:gd name="connsiteX162" fmla="*/ 3265 w 1426342"/>
                <a:gd name="connsiteY162" fmla="*/ 1381490 h 1587826"/>
                <a:gd name="connsiteX163" fmla="*/ 4831 w 1426342"/>
                <a:gd name="connsiteY163" fmla="*/ 1387128 h 1587826"/>
                <a:gd name="connsiteX164" fmla="*/ 13528 w 1426342"/>
                <a:gd name="connsiteY164" fmla="*/ 1401371 h 1587826"/>
                <a:gd name="connsiteX165" fmla="*/ 19786 w 1426342"/>
                <a:gd name="connsiteY165" fmla="*/ 1403921 h 1587826"/>
                <a:gd name="connsiteX166" fmla="*/ 27416 w 1426342"/>
                <a:gd name="connsiteY166" fmla="*/ 1410398 h 1587826"/>
                <a:gd name="connsiteX167" fmla="*/ 37807 w 1426342"/>
                <a:gd name="connsiteY167" fmla="*/ 1418446 h 1587826"/>
                <a:gd name="connsiteX168" fmla="*/ 68183 w 1426342"/>
                <a:gd name="connsiteY168" fmla="*/ 1433999 h 1587826"/>
                <a:gd name="connsiteX169" fmla="*/ 86314 w 1426342"/>
                <a:gd name="connsiteY169" fmla="*/ 1444320 h 1587826"/>
                <a:gd name="connsiteX170" fmla="*/ 96921 w 1426342"/>
                <a:gd name="connsiteY170" fmla="*/ 1455018 h 1587826"/>
                <a:gd name="connsiteX171" fmla="*/ 140534 w 1426342"/>
                <a:gd name="connsiteY171" fmla="*/ 1517340 h 1587826"/>
                <a:gd name="connsiteX172" fmla="*/ 150286 w 1426342"/>
                <a:gd name="connsiteY172" fmla="*/ 1529815 h 1587826"/>
                <a:gd name="connsiteX173" fmla="*/ 162231 w 1426342"/>
                <a:gd name="connsiteY173" fmla="*/ 1544621 h 1587826"/>
                <a:gd name="connsiteX174" fmla="*/ 175364 w 1426342"/>
                <a:gd name="connsiteY174" fmla="*/ 1548527 h 1587826"/>
                <a:gd name="connsiteX175" fmla="*/ 197393 w 1426342"/>
                <a:gd name="connsiteY175" fmla="*/ 1561374 h 1587826"/>
                <a:gd name="connsiteX176" fmla="*/ 217247 w 1426342"/>
                <a:gd name="connsiteY176" fmla="*/ 1584903 h 1587826"/>
                <a:gd name="connsiteX177" fmla="*/ 218560 w 1426342"/>
                <a:gd name="connsiteY177" fmla="*/ 1587827 h 1587826"/>
                <a:gd name="connsiteX178" fmla="*/ 241884 w 1426342"/>
                <a:gd name="connsiteY178" fmla="*/ 1556450 h 1587826"/>
                <a:gd name="connsiteX179" fmla="*/ 272759 w 1426342"/>
                <a:gd name="connsiteY179" fmla="*/ 1570457 h 1587826"/>
                <a:gd name="connsiteX180" fmla="*/ 302300 w 1426342"/>
                <a:gd name="connsiteY180" fmla="*/ 1579428 h 1587826"/>
                <a:gd name="connsiteX181" fmla="*/ 318387 w 1426342"/>
                <a:gd name="connsiteY181" fmla="*/ 1506524 h 1587826"/>
                <a:gd name="connsiteX182" fmla="*/ 360431 w 1426342"/>
                <a:gd name="connsiteY182" fmla="*/ 1441929 h 1587826"/>
                <a:gd name="connsiteX183" fmla="*/ 337690 w 1426342"/>
                <a:gd name="connsiteY183" fmla="*/ 1410102 h 1587826"/>
                <a:gd name="connsiteX184" fmla="*/ 379059 w 1426342"/>
                <a:gd name="connsiteY184" fmla="*/ 1357687 h 1587826"/>
                <a:gd name="connsiteX185" fmla="*/ 443273 w 1426342"/>
                <a:gd name="connsiteY185" fmla="*/ 1412567 h 1587826"/>
                <a:gd name="connsiteX186" fmla="*/ 455382 w 1426342"/>
                <a:gd name="connsiteY186" fmla="*/ 1404372 h 1587826"/>
                <a:gd name="connsiteX187" fmla="*/ 464161 w 1426342"/>
                <a:gd name="connsiteY187" fmla="*/ 1421968 h 1587826"/>
                <a:gd name="connsiteX188" fmla="*/ 582475 w 1426342"/>
                <a:gd name="connsiteY188" fmla="*/ 1357920 h 1587826"/>
                <a:gd name="connsiteX189" fmla="*/ 576312 w 1426342"/>
                <a:gd name="connsiteY189" fmla="*/ 1327817 h 1587826"/>
                <a:gd name="connsiteX190" fmla="*/ 680951 w 1426342"/>
                <a:gd name="connsiteY190" fmla="*/ 1272635 h 1587826"/>
                <a:gd name="connsiteX191" fmla="*/ 757443 w 1426342"/>
                <a:gd name="connsiteY191" fmla="*/ 1300740 h 1587826"/>
                <a:gd name="connsiteX192" fmla="*/ 865015 w 1426342"/>
                <a:gd name="connsiteY192" fmla="*/ 1184429 h 1587826"/>
                <a:gd name="connsiteX193" fmla="*/ 927433 w 1426342"/>
                <a:gd name="connsiteY193" fmla="*/ 1220645 h 1587826"/>
                <a:gd name="connsiteX194" fmla="*/ 909196 w 1426342"/>
                <a:gd name="connsiteY194" fmla="*/ 1265401 h 1587826"/>
                <a:gd name="connsiteX195" fmla="*/ 964729 w 1426342"/>
                <a:gd name="connsiteY195" fmla="*/ 1283177 h 1587826"/>
                <a:gd name="connsiteX196" fmla="*/ 1079949 w 1426342"/>
                <a:gd name="connsiteY196" fmla="*/ 1255248 h 1587826"/>
                <a:gd name="connsiteX197" fmla="*/ 1086066 w 1426342"/>
                <a:gd name="connsiteY197" fmla="*/ 1239002 h 1587826"/>
                <a:gd name="connsiteX198" fmla="*/ 1093744 w 1426342"/>
                <a:gd name="connsiteY198" fmla="*/ 1192159 h 1587826"/>
                <a:gd name="connsiteX199" fmla="*/ 1122321 w 1426342"/>
                <a:gd name="connsiteY199" fmla="*/ 1159193 h 1587826"/>
                <a:gd name="connsiteX200" fmla="*/ 1181007 w 1426342"/>
                <a:gd name="connsiteY200" fmla="*/ 1148130 h 1587826"/>
                <a:gd name="connsiteX201" fmla="*/ 1195478 w 1426342"/>
                <a:gd name="connsiteY201" fmla="*/ 1110921 h 1587826"/>
                <a:gd name="connsiteX202" fmla="*/ 1239775 w 1426342"/>
                <a:gd name="connsiteY202" fmla="*/ 1123279 h 1587826"/>
                <a:gd name="connsiteX203" fmla="*/ 1242964 w 1426342"/>
                <a:gd name="connsiteY203" fmla="*/ 1101952 h 1587826"/>
                <a:gd name="connsiteX204" fmla="*/ 1239524 w 1426342"/>
                <a:gd name="connsiteY204" fmla="*/ 1081383 h 1587826"/>
                <a:gd name="connsiteX205" fmla="*/ 1286639 w 1426342"/>
                <a:gd name="connsiteY205" fmla="*/ 1045885 h 1587826"/>
                <a:gd name="connsiteX206" fmla="*/ 1240161 w 1426342"/>
                <a:gd name="connsiteY206" fmla="*/ 987562 h 1587826"/>
                <a:gd name="connsiteX207" fmla="*/ 1172156 w 1426342"/>
                <a:gd name="connsiteY207" fmla="*/ 959423 h 1587826"/>
                <a:gd name="connsiteX208" fmla="*/ 1158391 w 1426342"/>
                <a:gd name="connsiteY208" fmla="*/ 923445 h 1587826"/>
                <a:gd name="connsiteX209" fmla="*/ 1190748 w 1426342"/>
                <a:gd name="connsiteY209" fmla="*/ 888200 h 1587826"/>
                <a:gd name="connsiteX210" fmla="*/ 1300892 w 1426342"/>
                <a:gd name="connsiteY210" fmla="*/ 875875 h 1587826"/>
                <a:gd name="connsiteX211" fmla="*/ 1313116 w 1426342"/>
                <a:gd name="connsiteY211" fmla="*/ 784594 h 1587826"/>
                <a:gd name="connsiteX212" fmla="*/ 1390640 w 1426342"/>
                <a:gd name="connsiteY212" fmla="*/ 775823 h 1587826"/>
                <a:gd name="connsiteX213" fmla="*/ 1388997 w 1426342"/>
                <a:gd name="connsiteY213" fmla="*/ 726002 h 1587826"/>
                <a:gd name="connsiteX214" fmla="*/ 1413919 w 1426342"/>
                <a:gd name="connsiteY214" fmla="*/ 667275 h 1587826"/>
                <a:gd name="connsiteX215" fmla="*/ 1377367 w 1426342"/>
                <a:gd name="connsiteY215" fmla="*/ 629971 h 158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</a:cxnLst>
              <a:rect l="l" t="t" r="r" b="b"/>
              <a:pathLst>
                <a:path w="1426342" h="1587826">
                  <a:moveTo>
                    <a:pt x="1377367" y="629971"/>
                  </a:moveTo>
                  <a:cubicBezTo>
                    <a:pt x="1377762" y="629022"/>
                    <a:pt x="1378693" y="597990"/>
                    <a:pt x="1378693" y="597990"/>
                  </a:cubicBezTo>
                  <a:lnTo>
                    <a:pt x="1426207" y="592301"/>
                  </a:lnTo>
                  <a:lnTo>
                    <a:pt x="1426343" y="559638"/>
                  </a:lnTo>
                  <a:lnTo>
                    <a:pt x="1372389" y="531868"/>
                  </a:lnTo>
                  <a:cubicBezTo>
                    <a:pt x="1372389" y="531868"/>
                    <a:pt x="1335566" y="453001"/>
                    <a:pt x="1335638" y="452021"/>
                  </a:cubicBezTo>
                  <a:cubicBezTo>
                    <a:pt x="1335709" y="451033"/>
                    <a:pt x="1333731" y="401203"/>
                    <a:pt x="1333731" y="401203"/>
                  </a:cubicBezTo>
                  <a:lnTo>
                    <a:pt x="1323037" y="355588"/>
                  </a:lnTo>
                  <a:cubicBezTo>
                    <a:pt x="1323037" y="355588"/>
                    <a:pt x="1303381" y="297566"/>
                    <a:pt x="1304292" y="297633"/>
                  </a:cubicBezTo>
                  <a:cubicBezTo>
                    <a:pt x="1305277" y="297702"/>
                    <a:pt x="1348143" y="270771"/>
                    <a:pt x="1348143" y="270771"/>
                  </a:cubicBezTo>
                  <a:lnTo>
                    <a:pt x="1352202" y="255679"/>
                  </a:lnTo>
                  <a:lnTo>
                    <a:pt x="1362036" y="237061"/>
                  </a:lnTo>
                  <a:lnTo>
                    <a:pt x="1361603" y="224934"/>
                  </a:lnTo>
                  <a:lnTo>
                    <a:pt x="1321891" y="177610"/>
                  </a:lnTo>
                  <a:lnTo>
                    <a:pt x="1344035" y="147149"/>
                  </a:lnTo>
                  <a:lnTo>
                    <a:pt x="1339415" y="66744"/>
                  </a:lnTo>
                  <a:lnTo>
                    <a:pt x="1294297" y="44139"/>
                  </a:lnTo>
                  <a:lnTo>
                    <a:pt x="1308356" y="0"/>
                  </a:lnTo>
                  <a:cubicBezTo>
                    <a:pt x="1298223" y="903"/>
                    <a:pt x="1289258" y="2103"/>
                    <a:pt x="1280742" y="8902"/>
                  </a:cubicBezTo>
                  <a:cubicBezTo>
                    <a:pt x="1275639" y="13008"/>
                    <a:pt x="1270740" y="17118"/>
                    <a:pt x="1265150" y="20659"/>
                  </a:cubicBezTo>
                  <a:cubicBezTo>
                    <a:pt x="1261986" y="22605"/>
                    <a:pt x="1258454" y="24122"/>
                    <a:pt x="1255063" y="25522"/>
                  </a:cubicBezTo>
                  <a:cubicBezTo>
                    <a:pt x="1252826" y="26468"/>
                    <a:pt x="1250410" y="27090"/>
                    <a:pt x="1248122" y="27778"/>
                  </a:cubicBezTo>
                  <a:cubicBezTo>
                    <a:pt x="1247856" y="27816"/>
                    <a:pt x="1247193" y="27903"/>
                    <a:pt x="1247001" y="27890"/>
                  </a:cubicBezTo>
                  <a:lnTo>
                    <a:pt x="1246939" y="27885"/>
                  </a:lnTo>
                  <a:cubicBezTo>
                    <a:pt x="1236937" y="31500"/>
                    <a:pt x="1226653" y="37260"/>
                    <a:pt x="1217802" y="43190"/>
                  </a:cubicBezTo>
                  <a:cubicBezTo>
                    <a:pt x="1215657" y="44617"/>
                    <a:pt x="1212294" y="45748"/>
                    <a:pt x="1210452" y="47457"/>
                  </a:cubicBezTo>
                  <a:cubicBezTo>
                    <a:pt x="1208266" y="49526"/>
                    <a:pt x="1207065" y="53397"/>
                    <a:pt x="1205368" y="55898"/>
                  </a:cubicBezTo>
                  <a:cubicBezTo>
                    <a:pt x="1199512" y="64933"/>
                    <a:pt x="1195146" y="75273"/>
                    <a:pt x="1188550" y="83666"/>
                  </a:cubicBezTo>
                  <a:cubicBezTo>
                    <a:pt x="1180708" y="93813"/>
                    <a:pt x="1173006" y="103841"/>
                    <a:pt x="1165233" y="113989"/>
                  </a:cubicBezTo>
                  <a:cubicBezTo>
                    <a:pt x="1161888" y="118406"/>
                    <a:pt x="1159098" y="122479"/>
                    <a:pt x="1155126" y="126403"/>
                  </a:cubicBezTo>
                  <a:cubicBezTo>
                    <a:pt x="1152428" y="129102"/>
                    <a:pt x="1150422" y="132309"/>
                    <a:pt x="1148282" y="135446"/>
                  </a:cubicBezTo>
                  <a:cubicBezTo>
                    <a:pt x="1142905" y="143462"/>
                    <a:pt x="1136941" y="152165"/>
                    <a:pt x="1129457" y="158330"/>
                  </a:cubicBezTo>
                  <a:cubicBezTo>
                    <a:pt x="1122605" y="163942"/>
                    <a:pt x="1120008" y="173358"/>
                    <a:pt x="1113944" y="179889"/>
                  </a:cubicBezTo>
                  <a:cubicBezTo>
                    <a:pt x="1106870" y="187586"/>
                    <a:pt x="1097617" y="192774"/>
                    <a:pt x="1089637" y="199351"/>
                  </a:cubicBezTo>
                  <a:cubicBezTo>
                    <a:pt x="1083341" y="204618"/>
                    <a:pt x="1077892" y="210795"/>
                    <a:pt x="1072314" y="216832"/>
                  </a:cubicBezTo>
                  <a:cubicBezTo>
                    <a:pt x="1060914" y="229016"/>
                    <a:pt x="1048173" y="236910"/>
                    <a:pt x="1033001" y="243822"/>
                  </a:cubicBezTo>
                  <a:cubicBezTo>
                    <a:pt x="1024432" y="247733"/>
                    <a:pt x="1015922" y="250670"/>
                    <a:pt x="1006899" y="253630"/>
                  </a:cubicBezTo>
                  <a:cubicBezTo>
                    <a:pt x="999224" y="256029"/>
                    <a:pt x="991870" y="260431"/>
                    <a:pt x="984002" y="261956"/>
                  </a:cubicBezTo>
                  <a:cubicBezTo>
                    <a:pt x="962784" y="266072"/>
                    <a:pt x="941835" y="271920"/>
                    <a:pt x="920300" y="274109"/>
                  </a:cubicBezTo>
                  <a:cubicBezTo>
                    <a:pt x="915593" y="274613"/>
                    <a:pt x="910663" y="276422"/>
                    <a:pt x="906962" y="279315"/>
                  </a:cubicBezTo>
                  <a:cubicBezTo>
                    <a:pt x="899709" y="285030"/>
                    <a:pt x="894137" y="292059"/>
                    <a:pt x="885506" y="295901"/>
                  </a:cubicBezTo>
                  <a:cubicBezTo>
                    <a:pt x="877278" y="299503"/>
                    <a:pt x="868312" y="297086"/>
                    <a:pt x="859924" y="299436"/>
                  </a:cubicBezTo>
                  <a:cubicBezTo>
                    <a:pt x="853751" y="301081"/>
                    <a:pt x="847667" y="301429"/>
                    <a:pt x="841527" y="302831"/>
                  </a:cubicBezTo>
                  <a:cubicBezTo>
                    <a:pt x="834911" y="304251"/>
                    <a:pt x="829559" y="307154"/>
                    <a:pt x="822584" y="307308"/>
                  </a:cubicBezTo>
                  <a:cubicBezTo>
                    <a:pt x="812956" y="307725"/>
                    <a:pt x="803245" y="307287"/>
                    <a:pt x="793542" y="306847"/>
                  </a:cubicBezTo>
                  <a:cubicBezTo>
                    <a:pt x="785812" y="306420"/>
                    <a:pt x="777038" y="304003"/>
                    <a:pt x="769675" y="306683"/>
                  </a:cubicBezTo>
                  <a:cubicBezTo>
                    <a:pt x="765285" y="308346"/>
                    <a:pt x="761334" y="311076"/>
                    <a:pt x="757389" y="313680"/>
                  </a:cubicBezTo>
                  <a:cubicBezTo>
                    <a:pt x="753059" y="316391"/>
                    <a:pt x="748928" y="319832"/>
                    <a:pt x="743599" y="319788"/>
                  </a:cubicBezTo>
                  <a:cubicBezTo>
                    <a:pt x="739069" y="319783"/>
                    <a:pt x="735596" y="318678"/>
                    <a:pt x="731252" y="320469"/>
                  </a:cubicBezTo>
                  <a:cubicBezTo>
                    <a:pt x="726156" y="322658"/>
                    <a:pt x="720991" y="324976"/>
                    <a:pt x="715752" y="326570"/>
                  </a:cubicBezTo>
                  <a:cubicBezTo>
                    <a:pt x="710241" y="328148"/>
                    <a:pt x="704109" y="326516"/>
                    <a:pt x="698488" y="326964"/>
                  </a:cubicBezTo>
                  <a:cubicBezTo>
                    <a:pt x="691670" y="327516"/>
                    <a:pt x="684227" y="326713"/>
                    <a:pt x="677892" y="329680"/>
                  </a:cubicBezTo>
                  <a:cubicBezTo>
                    <a:pt x="672530" y="332046"/>
                    <a:pt x="666869" y="333868"/>
                    <a:pt x="661125" y="335034"/>
                  </a:cubicBezTo>
                  <a:cubicBezTo>
                    <a:pt x="655932" y="336032"/>
                    <a:pt x="650050" y="337252"/>
                    <a:pt x="645054" y="339058"/>
                  </a:cubicBezTo>
                  <a:cubicBezTo>
                    <a:pt x="641269" y="340432"/>
                    <a:pt x="638285" y="341598"/>
                    <a:pt x="634095" y="342209"/>
                  </a:cubicBezTo>
                  <a:cubicBezTo>
                    <a:pt x="629974" y="342890"/>
                    <a:pt x="625892" y="343844"/>
                    <a:pt x="621748" y="344727"/>
                  </a:cubicBezTo>
                  <a:cubicBezTo>
                    <a:pt x="618948" y="345312"/>
                    <a:pt x="616084" y="344911"/>
                    <a:pt x="613284" y="345430"/>
                  </a:cubicBezTo>
                  <a:cubicBezTo>
                    <a:pt x="606409" y="346773"/>
                    <a:pt x="601705" y="353534"/>
                    <a:pt x="594687" y="355120"/>
                  </a:cubicBezTo>
                  <a:cubicBezTo>
                    <a:pt x="589473" y="356256"/>
                    <a:pt x="583484" y="355365"/>
                    <a:pt x="578255" y="355834"/>
                  </a:cubicBezTo>
                  <a:cubicBezTo>
                    <a:pt x="572760" y="356366"/>
                    <a:pt x="566504" y="356432"/>
                    <a:pt x="561531" y="358770"/>
                  </a:cubicBezTo>
                  <a:cubicBezTo>
                    <a:pt x="556561" y="361095"/>
                    <a:pt x="551905" y="362740"/>
                    <a:pt x="546584" y="364521"/>
                  </a:cubicBezTo>
                  <a:cubicBezTo>
                    <a:pt x="541324" y="366242"/>
                    <a:pt x="537032" y="370072"/>
                    <a:pt x="532471" y="373154"/>
                  </a:cubicBezTo>
                  <a:cubicBezTo>
                    <a:pt x="526443" y="377382"/>
                    <a:pt x="516221" y="381312"/>
                    <a:pt x="508827" y="380774"/>
                  </a:cubicBezTo>
                  <a:cubicBezTo>
                    <a:pt x="504245" y="380442"/>
                    <a:pt x="499298" y="379695"/>
                    <a:pt x="494665" y="380207"/>
                  </a:cubicBezTo>
                  <a:cubicBezTo>
                    <a:pt x="489354" y="380874"/>
                    <a:pt x="484739" y="382844"/>
                    <a:pt x="480089" y="385330"/>
                  </a:cubicBezTo>
                  <a:cubicBezTo>
                    <a:pt x="475510" y="387689"/>
                    <a:pt x="470214" y="387305"/>
                    <a:pt x="465677" y="389942"/>
                  </a:cubicBezTo>
                  <a:cubicBezTo>
                    <a:pt x="461697" y="392209"/>
                    <a:pt x="459370" y="394278"/>
                    <a:pt x="454755" y="395396"/>
                  </a:cubicBezTo>
                  <a:cubicBezTo>
                    <a:pt x="450944" y="396291"/>
                    <a:pt x="446450" y="398343"/>
                    <a:pt x="442457" y="398054"/>
                  </a:cubicBezTo>
                  <a:cubicBezTo>
                    <a:pt x="438408" y="397760"/>
                    <a:pt x="435209" y="396535"/>
                    <a:pt x="431047" y="397617"/>
                  </a:cubicBezTo>
                  <a:cubicBezTo>
                    <a:pt x="426494" y="398791"/>
                    <a:pt x="422585" y="400024"/>
                    <a:pt x="417784" y="400865"/>
                  </a:cubicBezTo>
                  <a:cubicBezTo>
                    <a:pt x="412138" y="401758"/>
                    <a:pt x="414019" y="403871"/>
                    <a:pt x="412396" y="408030"/>
                  </a:cubicBezTo>
                  <a:cubicBezTo>
                    <a:pt x="411585" y="410200"/>
                    <a:pt x="409230" y="410949"/>
                    <a:pt x="408232" y="412921"/>
                  </a:cubicBezTo>
                  <a:cubicBezTo>
                    <a:pt x="407392" y="414431"/>
                    <a:pt x="407600" y="416170"/>
                    <a:pt x="407482" y="417800"/>
                  </a:cubicBezTo>
                  <a:cubicBezTo>
                    <a:pt x="407205" y="421588"/>
                    <a:pt x="409555" y="424453"/>
                    <a:pt x="409171" y="428037"/>
                  </a:cubicBezTo>
                  <a:cubicBezTo>
                    <a:pt x="408296" y="434614"/>
                    <a:pt x="404172" y="431690"/>
                    <a:pt x="400049" y="433102"/>
                  </a:cubicBezTo>
                  <a:cubicBezTo>
                    <a:pt x="394042" y="435217"/>
                    <a:pt x="396118" y="449256"/>
                    <a:pt x="395506" y="454129"/>
                  </a:cubicBezTo>
                  <a:cubicBezTo>
                    <a:pt x="394357" y="464369"/>
                    <a:pt x="391024" y="475046"/>
                    <a:pt x="385524" y="483774"/>
                  </a:cubicBezTo>
                  <a:cubicBezTo>
                    <a:pt x="383082" y="487545"/>
                    <a:pt x="379763" y="489673"/>
                    <a:pt x="376226" y="492244"/>
                  </a:cubicBezTo>
                  <a:cubicBezTo>
                    <a:pt x="372612" y="494807"/>
                    <a:pt x="369750" y="498012"/>
                    <a:pt x="365834" y="500363"/>
                  </a:cubicBezTo>
                  <a:cubicBezTo>
                    <a:pt x="357375" y="505395"/>
                    <a:pt x="349018" y="510843"/>
                    <a:pt x="340854" y="516435"/>
                  </a:cubicBezTo>
                  <a:cubicBezTo>
                    <a:pt x="337537" y="518686"/>
                    <a:pt x="334442" y="520500"/>
                    <a:pt x="332282" y="523899"/>
                  </a:cubicBezTo>
                  <a:cubicBezTo>
                    <a:pt x="329920" y="527537"/>
                    <a:pt x="327365" y="531034"/>
                    <a:pt x="324862" y="534666"/>
                  </a:cubicBezTo>
                  <a:cubicBezTo>
                    <a:pt x="317143" y="545929"/>
                    <a:pt x="315351" y="560594"/>
                    <a:pt x="313534" y="573738"/>
                  </a:cubicBezTo>
                  <a:cubicBezTo>
                    <a:pt x="312730" y="579473"/>
                    <a:pt x="312528" y="584909"/>
                    <a:pt x="310744" y="590434"/>
                  </a:cubicBezTo>
                  <a:cubicBezTo>
                    <a:pt x="308348" y="598144"/>
                    <a:pt x="307166" y="606281"/>
                    <a:pt x="304760" y="614063"/>
                  </a:cubicBezTo>
                  <a:cubicBezTo>
                    <a:pt x="303127" y="619202"/>
                    <a:pt x="300762" y="624681"/>
                    <a:pt x="298497" y="629510"/>
                  </a:cubicBezTo>
                  <a:cubicBezTo>
                    <a:pt x="296242" y="634350"/>
                    <a:pt x="290839" y="635404"/>
                    <a:pt x="286071" y="635773"/>
                  </a:cubicBezTo>
                  <a:cubicBezTo>
                    <a:pt x="280455" y="636287"/>
                    <a:pt x="275992" y="637021"/>
                    <a:pt x="272590" y="642229"/>
                  </a:cubicBezTo>
                  <a:cubicBezTo>
                    <a:pt x="269265" y="647112"/>
                    <a:pt x="268313" y="654871"/>
                    <a:pt x="268544" y="660667"/>
                  </a:cubicBezTo>
                  <a:cubicBezTo>
                    <a:pt x="268626" y="663305"/>
                    <a:pt x="269767" y="665556"/>
                    <a:pt x="270102" y="668209"/>
                  </a:cubicBezTo>
                  <a:cubicBezTo>
                    <a:pt x="270509" y="670871"/>
                    <a:pt x="269962" y="673790"/>
                    <a:pt x="269772" y="676402"/>
                  </a:cubicBezTo>
                  <a:cubicBezTo>
                    <a:pt x="269416" y="682163"/>
                    <a:pt x="269007" y="687783"/>
                    <a:pt x="269053" y="693574"/>
                  </a:cubicBezTo>
                  <a:cubicBezTo>
                    <a:pt x="269081" y="699427"/>
                    <a:pt x="270187" y="704177"/>
                    <a:pt x="273317" y="709135"/>
                  </a:cubicBezTo>
                  <a:cubicBezTo>
                    <a:pt x="276038" y="713337"/>
                    <a:pt x="278503" y="715563"/>
                    <a:pt x="282081" y="718847"/>
                  </a:cubicBezTo>
                  <a:cubicBezTo>
                    <a:pt x="284545" y="721119"/>
                    <a:pt x="286511" y="723969"/>
                    <a:pt x="289117" y="726125"/>
                  </a:cubicBezTo>
                  <a:cubicBezTo>
                    <a:pt x="291036" y="727841"/>
                    <a:pt x="293156" y="728525"/>
                    <a:pt x="293680" y="731257"/>
                  </a:cubicBezTo>
                  <a:cubicBezTo>
                    <a:pt x="294643" y="735994"/>
                    <a:pt x="289995" y="740258"/>
                    <a:pt x="289342" y="744740"/>
                  </a:cubicBezTo>
                  <a:cubicBezTo>
                    <a:pt x="288449" y="749749"/>
                    <a:pt x="289654" y="754893"/>
                    <a:pt x="289150" y="759994"/>
                  </a:cubicBezTo>
                  <a:cubicBezTo>
                    <a:pt x="288984" y="762273"/>
                    <a:pt x="289739" y="767322"/>
                    <a:pt x="288231" y="769115"/>
                  </a:cubicBezTo>
                  <a:cubicBezTo>
                    <a:pt x="286721" y="770855"/>
                    <a:pt x="284095" y="769873"/>
                    <a:pt x="282101" y="770126"/>
                  </a:cubicBezTo>
                  <a:cubicBezTo>
                    <a:pt x="278124" y="767987"/>
                    <a:pt x="273727" y="765897"/>
                    <a:pt x="272073" y="761574"/>
                  </a:cubicBezTo>
                  <a:cubicBezTo>
                    <a:pt x="267425" y="749465"/>
                    <a:pt x="270328" y="734884"/>
                    <a:pt x="262588" y="723739"/>
                  </a:cubicBezTo>
                  <a:cubicBezTo>
                    <a:pt x="259307" y="719034"/>
                    <a:pt x="254323" y="717881"/>
                    <a:pt x="249097" y="716507"/>
                  </a:cubicBezTo>
                  <a:cubicBezTo>
                    <a:pt x="243942" y="715154"/>
                    <a:pt x="240013" y="713028"/>
                    <a:pt x="235923" y="709516"/>
                  </a:cubicBezTo>
                  <a:cubicBezTo>
                    <a:pt x="232025" y="706139"/>
                    <a:pt x="228324" y="703704"/>
                    <a:pt x="223233" y="702284"/>
                  </a:cubicBezTo>
                  <a:cubicBezTo>
                    <a:pt x="218393" y="700946"/>
                    <a:pt x="212640" y="700529"/>
                    <a:pt x="208519" y="697465"/>
                  </a:cubicBezTo>
                  <a:cubicBezTo>
                    <a:pt x="203403" y="693743"/>
                    <a:pt x="201176" y="686289"/>
                    <a:pt x="198273" y="680950"/>
                  </a:cubicBezTo>
                  <a:cubicBezTo>
                    <a:pt x="194217" y="673481"/>
                    <a:pt x="189041" y="665945"/>
                    <a:pt x="181447" y="661775"/>
                  </a:cubicBezTo>
                  <a:cubicBezTo>
                    <a:pt x="176584" y="659056"/>
                    <a:pt x="170982" y="658255"/>
                    <a:pt x="166185" y="655475"/>
                  </a:cubicBezTo>
                  <a:cubicBezTo>
                    <a:pt x="161386" y="652625"/>
                    <a:pt x="157545" y="648604"/>
                    <a:pt x="154309" y="644235"/>
                  </a:cubicBezTo>
                  <a:cubicBezTo>
                    <a:pt x="150051" y="638530"/>
                    <a:pt x="146109" y="632125"/>
                    <a:pt x="140156" y="628019"/>
                  </a:cubicBezTo>
                  <a:cubicBezTo>
                    <a:pt x="135154" y="624430"/>
                    <a:pt x="130819" y="625297"/>
                    <a:pt x="131123" y="632025"/>
                  </a:cubicBezTo>
                  <a:cubicBezTo>
                    <a:pt x="131287" y="636906"/>
                    <a:pt x="132899" y="641035"/>
                    <a:pt x="131502" y="645859"/>
                  </a:cubicBezTo>
                  <a:cubicBezTo>
                    <a:pt x="129861" y="651198"/>
                    <a:pt x="130396" y="654723"/>
                    <a:pt x="132180" y="660041"/>
                  </a:cubicBezTo>
                  <a:cubicBezTo>
                    <a:pt x="133696" y="664561"/>
                    <a:pt x="136467" y="670677"/>
                    <a:pt x="130650" y="672949"/>
                  </a:cubicBezTo>
                  <a:cubicBezTo>
                    <a:pt x="125702" y="674959"/>
                    <a:pt x="118968" y="673483"/>
                    <a:pt x="113888" y="672782"/>
                  </a:cubicBezTo>
                  <a:cubicBezTo>
                    <a:pt x="113030" y="677318"/>
                    <a:pt x="115390" y="681111"/>
                    <a:pt x="118298" y="684539"/>
                  </a:cubicBezTo>
                  <a:cubicBezTo>
                    <a:pt x="122772" y="689926"/>
                    <a:pt x="127903" y="695367"/>
                    <a:pt x="133010" y="700204"/>
                  </a:cubicBezTo>
                  <a:cubicBezTo>
                    <a:pt x="137755" y="704551"/>
                    <a:pt x="142820" y="708211"/>
                    <a:pt x="146708" y="713560"/>
                  </a:cubicBezTo>
                  <a:cubicBezTo>
                    <a:pt x="153278" y="722641"/>
                    <a:pt x="160089" y="734912"/>
                    <a:pt x="160716" y="746190"/>
                  </a:cubicBezTo>
                  <a:cubicBezTo>
                    <a:pt x="161215" y="755563"/>
                    <a:pt x="160608" y="763936"/>
                    <a:pt x="164929" y="772398"/>
                  </a:cubicBezTo>
                  <a:cubicBezTo>
                    <a:pt x="170565" y="783456"/>
                    <a:pt x="176735" y="793635"/>
                    <a:pt x="180070" y="805708"/>
                  </a:cubicBezTo>
                  <a:cubicBezTo>
                    <a:pt x="181514" y="811073"/>
                    <a:pt x="183380" y="816335"/>
                    <a:pt x="183492" y="821929"/>
                  </a:cubicBezTo>
                  <a:cubicBezTo>
                    <a:pt x="183559" y="826470"/>
                    <a:pt x="182325" y="830859"/>
                    <a:pt x="182064" y="835300"/>
                  </a:cubicBezTo>
                  <a:cubicBezTo>
                    <a:pt x="181806" y="839692"/>
                    <a:pt x="181319" y="843734"/>
                    <a:pt x="180424" y="847937"/>
                  </a:cubicBezTo>
                  <a:cubicBezTo>
                    <a:pt x="179100" y="854350"/>
                    <a:pt x="179707" y="861425"/>
                    <a:pt x="179236" y="867905"/>
                  </a:cubicBezTo>
                  <a:cubicBezTo>
                    <a:pt x="178466" y="878497"/>
                    <a:pt x="178727" y="888510"/>
                    <a:pt x="180124" y="899128"/>
                  </a:cubicBezTo>
                  <a:cubicBezTo>
                    <a:pt x="180700" y="903832"/>
                    <a:pt x="180498" y="908416"/>
                    <a:pt x="181545" y="913039"/>
                  </a:cubicBezTo>
                  <a:cubicBezTo>
                    <a:pt x="182727" y="918382"/>
                    <a:pt x="183636" y="924097"/>
                    <a:pt x="184097" y="929523"/>
                  </a:cubicBezTo>
                  <a:cubicBezTo>
                    <a:pt x="185023" y="940305"/>
                    <a:pt x="186029" y="951813"/>
                    <a:pt x="188952" y="962281"/>
                  </a:cubicBezTo>
                  <a:cubicBezTo>
                    <a:pt x="191813" y="972672"/>
                    <a:pt x="193472" y="983323"/>
                    <a:pt x="194273" y="994024"/>
                  </a:cubicBezTo>
                  <a:cubicBezTo>
                    <a:pt x="194580" y="998907"/>
                    <a:pt x="195207" y="1002972"/>
                    <a:pt x="194332" y="1007765"/>
                  </a:cubicBezTo>
                  <a:cubicBezTo>
                    <a:pt x="193326" y="1013352"/>
                    <a:pt x="192010" y="1018844"/>
                    <a:pt x="190889" y="1024342"/>
                  </a:cubicBezTo>
                  <a:cubicBezTo>
                    <a:pt x="188222" y="1037495"/>
                    <a:pt x="184045" y="1052383"/>
                    <a:pt x="175184" y="1063114"/>
                  </a:cubicBezTo>
                  <a:cubicBezTo>
                    <a:pt x="173017" y="1065777"/>
                    <a:pt x="170544" y="1068099"/>
                    <a:pt x="168015" y="1070279"/>
                  </a:cubicBezTo>
                  <a:cubicBezTo>
                    <a:pt x="165141" y="1072709"/>
                    <a:pt x="162589" y="1073372"/>
                    <a:pt x="159193" y="1074965"/>
                  </a:cubicBezTo>
                  <a:cubicBezTo>
                    <a:pt x="156070" y="1076316"/>
                    <a:pt x="152963" y="1078329"/>
                    <a:pt x="150002" y="1080150"/>
                  </a:cubicBezTo>
                  <a:cubicBezTo>
                    <a:pt x="148548" y="1081102"/>
                    <a:pt x="146787" y="1081828"/>
                    <a:pt x="145794" y="1082867"/>
                  </a:cubicBezTo>
                  <a:cubicBezTo>
                    <a:pt x="140266" y="1088323"/>
                    <a:pt x="143452" y="1097885"/>
                    <a:pt x="145372" y="1104076"/>
                  </a:cubicBezTo>
                  <a:cubicBezTo>
                    <a:pt x="147852" y="1112405"/>
                    <a:pt x="152579" y="1119782"/>
                    <a:pt x="155200" y="1128121"/>
                  </a:cubicBezTo>
                  <a:cubicBezTo>
                    <a:pt x="156050" y="1130876"/>
                    <a:pt x="157772" y="1134353"/>
                    <a:pt x="158028" y="1137138"/>
                  </a:cubicBezTo>
                  <a:cubicBezTo>
                    <a:pt x="158261" y="1140244"/>
                    <a:pt x="156360" y="1143720"/>
                    <a:pt x="155172" y="1146595"/>
                  </a:cubicBezTo>
                  <a:cubicBezTo>
                    <a:pt x="153421" y="1150801"/>
                    <a:pt x="151028" y="1154710"/>
                    <a:pt x="149265" y="1158987"/>
                  </a:cubicBezTo>
                  <a:cubicBezTo>
                    <a:pt x="147588" y="1163133"/>
                    <a:pt x="146782" y="1164261"/>
                    <a:pt x="143022" y="1167142"/>
                  </a:cubicBezTo>
                  <a:cubicBezTo>
                    <a:pt x="138781" y="1170314"/>
                    <a:pt x="134732" y="1173509"/>
                    <a:pt x="130494" y="1176619"/>
                  </a:cubicBezTo>
                  <a:cubicBezTo>
                    <a:pt x="127366" y="1178893"/>
                    <a:pt x="124292" y="1181428"/>
                    <a:pt x="120983" y="1183487"/>
                  </a:cubicBezTo>
                  <a:cubicBezTo>
                    <a:pt x="117814" y="1185493"/>
                    <a:pt x="116370" y="1188148"/>
                    <a:pt x="113675" y="1190780"/>
                  </a:cubicBezTo>
                  <a:cubicBezTo>
                    <a:pt x="111062" y="1193287"/>
                    <a:pt x="107765" y="1195216"/>
                    <a:pt x="105273" y="1197864"/>
                  </a:cubicBezTo>
                  <a:cubicBezTo>
                    <a:pt x="102434" y="1200749"/>
                    <a:pt x="100082" y="1204128"/>
                    <a:pt x="97796" y="1207446"/>
                  </a:cubicBezTo>
                  <a:cubicBezTo>
                    <a:pt x="93125" y="1213877"/>
                    <a:pt x="91393" y="1221446"/>
                    <a:pt x="89644" y="1229133"/>
                  </a:cubicBezTo>
                  <a:cubicBezTo>
                    <a:pt x="88805" y="1232556"/>
                    <a:pt x="88093" y="1236053"/>
                    <a:pt x="87185" y="1239475"/>
                  </a:cubicBezTo>
                  <a:cubicBezTo>
                    <a:pt x="86320" y="1243225"/>
                    <a:pt x="86834" y="1247073"/>
                    <a:pt x="85705" y="1250805"/>
                  </a:cubicBezTo>
                  <a:cubicBezTo>
                    <a:pt x="83154" y="1259628"/>
                    <a:pt x="77185" y="1263869"/>
                    <a:pt x="68790" y="1266345"/>
                  </a:cubicBezTo>
                  <a:cubicBezTo>
                    <a:pt x="64695" y="1267486"/>
                    <a:pt x="60730" y="1267724"/>
                    <a:pt x="56543" y="1268407"/>
                  </a:cubicBezTo>
                  <a:cubicBezTo>
                    <a:pt x="51680" y="1269241"/>
                    <a:pt x="47260" y="1271231"/>
                    <a:pt x="42397" y="1272057"/>
                  </a:cubicBezTo>
                  <a:cubicBezTo>
                    <a:pt x="39863" y="1272464"/>
                    <a:pt x="37418" y="1271765"/>
                    <a:pt x="35012" y="1272236"/>
                  </a:cubicBezTo>
                  <a:cubicBezTo>
                    <a:pt x="33615" y="1272466"/>
                    <a:pt x="31578" y="1273502"/>
                    <a:pt x="30277" y="1274068"/>
                  </a:cubicBezTo>
                  <a:cubicBezTo>
                    <a:pt x="23567" y="1276795"/>
                    <a:pt x="17076" y="1280079"/>
                    <a:pt x="10649" y="1283489"/>
                  </a:cubicBezTo>
                  <a:cubicBezTo>
                    <a:pt x="6003" y="1285909"/>
                    <a:pt x="-1094" y="1288487"/>
                    <a:pt x="142" y="1295018"/>
                  </a:cubicBezTo>
                  <a:cubicBezTo>
                    <a:pt x="995" y="1299553"/>
                    <a:pt x="3733" y="1303562"/>
                    <a:pt x="6290" y="1307235"/>
                  </a:cubicBezTo>
                  <a:cubicBezTo>
                    <a:pt x="10232" y="1312778"/>
                    <a:pt x="13774" y="1319212"/>
                    <a:pt x="14465" y="1326101"/>
                  </a:cubicBezTo>
                  <a:cubicBezTo>
                    <a:pt x="15550" y="1336430"/>
                    <a:pt x="9932" y="1340433"/>
                    <a:pt x="4854" y="1347951"/>
                  </a:cubicBezTo>
                  <a:cubicBezTo>
                    <a:pt x="-1711" y="1357657"/>
                    <a:pt x="209" y="1371023"/>
                    <a:pt x="3265" y="1381490"/>
                  </a:cubicBezTo>
                  <a:cubicBezTo>
                    <a:pt x="3726" y="1383298"/>
                    <a:pt x="4437" y="1385258"/>
                    <a:pt x="4831" y="1387128"/>
                  </a:cubicBezTo>
                  <a:cubicBezTo>
                    <a:pt x="5983" y="1392142"/>
                    <a:pt x="8862" y="1398734"/>
                    <a:pt x="13528" y="1401371"/>
                  </a:cubicBezTo>
                  <a:cubicBezTo>
                    <a:pt x="15561" y="1402507"/>
                    <a:pt x="17833" y="1402793"/>
                    <a:pt x="19786" y="1403921"/>
                  </a:cubicBezTo>
                  <a:cubicBezTo>
                    <a:pt x="22694" y="1405645"/>
                    <a:pt x="24721" y="1408423"/>
                    <a:pt x="27416" y="1410398"/>
                  </a:cubicBezTo>
                  <a:cubicBezTo>
                    <a:pt x="31045" y="1412890"/>
                    <a:pt x="33966" y="1416256"/>
                    <a:pt x="37807" y="1418446"/>
                  </a:cubicBezTo>
                  <a:cubicBezTo>
                    <a:pt x="47725" y="1424028"/>
                    <a:pt x="59148" y="1427097"/>
                    <a:pt x="68183" y="1433999"/>
                  </a:cubicBezTo>
                  <a:cubicBezTo>
                    <a:pt x="73727" y="1438284"/>
                    <a:pt x="80254" y="1440788"/>
                    <a:pt x="86314" y="1444320"/>
                  </a:cubicBezTo>
                  <a:cubicBezTo>
                    <a:pt x="90737" y="1446804"/>
                    <a:pt x="93990" y="1450920"/>
                    <a:pt x="96921" y="1455018"/>
                  </a:cubicBezTo>
                  <a:cubicBezTo>
                    <a:pt x="111799" y="1475549"/>
                    <a:pt x="121865" y="1499948"/>
                    <a:pt x="140534" y="1517340"/>
                  </a:cubicBezTo>
                  <a:cubicBezTo>
                    <a:pt x="144850" y="1521269"/>
                    <a:pt x="147634" y="1524697"/>
                    <a:pt x="150286" y="1529815"/>
                  </a:cubicBezTo>
                  <a:cubicBezTo>
                    <a:pt x="153224" y="1535489"/>
                    <a:pt x="157120" y="1540700"/>
                    <a:pt x="162231" y="1544621"/>
                  </a:cubicBezTo>
                  <a:cubicBezTo>
                    <a:pt x="166848" y="1548039"/>
                    <a:pt x="170168" y="1547691"/>
                    <a:pt x="175364" y="1548527"/>
                  </a:cubicBezTo>
                  <a:cubicBezTo>
                    <a:pt x="183426" y="1549901"/>
                    <a:pt x="191388" y="1556199"/>
                    <a:pt x="197393" y="1561374"/>
                  </a:cubicBezTo>
                  <a:cubicBezTo>
                    <a:pt x="205553" y="1568467"/>
                    <a:pt x="212445" y="1575021"/>
                    <a:pt x="217247" y="1584903"/>
                  </a:cubicBezTo>
                  <a:cubicBezTo>
                    <a:pt x="217707" y="1585852"/>
                    <a:pt x="218163" y="1586872"/>
                    <a:pt x="218560" y="1587827"/>
                  </a:cubicBezTo>
                  <a:lnTo>
                    <a:pt x="241884" y="1556450"/>
                  </a:lnTo>
                  <a:cubicBezTo>
                    <a:pt x="241884" y="1556450"/>
                    <a:pt x="267830" y="1561489"/>
                    <a:pt x="272759" y="1570457"/>
                  </a:cubicBezTo>
                  <a:cubicBezTo>
                    <a:pt x="272759" y="1570457"/>
                    <a:pt x="295589" y="1587558"/>
                    <a:pt x="302300" y="1579428"/>
                  </a:cubicBezTo>
                  <a:cubicBezTo>
                    <a:pt x="309078" y="1571317"/>
                    <a:pt x="313096" y="1529472"/>
                    <a:pt x="318387" y="1506524"/>
                  </a:cubicBezTo>
                  <a:cubicBezTo>
                    <a:pt x="323726" y="1483627"/>
                    <a:pt x="329587" y="1457302"/>
                    <a:pt x="360431" y="1441929"/>
                  </a:cubicBezTo>
                  <a:lnTo>
                    <a:pt x="337690" y="1410102"/>
                  </a:lnTo>
                  <a:cubicBezTo>
                    <a:pt x="337690" y="1410102"/>
                    <a:pt x="377705" y="1356347"/>
                    <a:pt x="379059" y="1357687"/>
                  </a:cubicBezTo>
                  <a:cubicBezTo>
                    <a:pt x="380405" y="1358961"/>
                    <a:pt x="442544" y="1412516"/>
                    <a:pt x="443273" y="1412567"/>
                  </a:cubicBezTo>
                  <a:cubicBezTo>
                    <a:pt x="443995" y="1412621"/>
                    <a:pt x="455382" y="1404372"/>
                    <a:pt x="455382" y="1404372"/>
                  </a:cubicBezTo>
                  <a:lnTo>
                    <a:pt x="464161" y="1421968"/>
                  </a:lnTo>
                  <a:lnTo>
                    <a:pt x="582475" y="1357920"/>
                  </a:lnTo>
                  <a:lnTo>
                    <a:pt x="576312" y="1327817"/>
                  </a:lnTo>
                  <a:cubicBezTo>
                    <a:pt x="576312" y="1327817"/>
                    <a:pt x="679801" y="1271302"/>
                    <a:pt x="680951" y="1272635"/>
                  </a:cubicBezTo>
                  <a:cubicBezTo>
                    <a:pt x="682049" y="1273901"/>
                    <a:pt x="756662" y="1300684"/>
                    <a:pt x="757443" y="1300740"/>
                  </a:cubicBezTo>
                  <a:cubicBezTo>
                    <a:pt x="758162" y="1300791"/>
                    <a:pt x="865015" y="1184429"/>
                    <a:pt x="865015" y="1184429"/>
                  </a:cubicBezTo>
                  <a:lnTo>
                    <a:pt x="927433" y="1220645"/>
                  </a:lnTo>
                  <a:lnTo>
                    <a:pt x="909196" y="1265401"/>
                  </a:lnTo>
                  <a:lnTo>
                    <a:pt x="964729" y="1283177"/>
                  </a:lnTo>
                  <a:lnTo>
                    <a:pt x="1079949" y="1255248"/>
                  </a:lnTo>
                  <a:lnTo>
                    <a:pt x="1086066" y="1239002"/>
                  </a:lnTo>
                  <a:lnTo>
                    <a:pt x="1093744" y="1192159"/>
                  </a:lnTo>
                  <a:lnTo>
                    <a:pt x="1122321" y="1159193"/>
                  </a:lnTo>
                  <a:lnTo>
                    <a:pt x="1181007" y="1148130"/>
                  </a:lnTo>
                  <a:lnTo>
                    <a:pt x="1195478" y="1110921"/>
                  </a:lnTo>
                  <a:cubicBezTo>
                    <a:pt x="1195478" y="1110921"/>
                    <a:pt x="1238436" y="1123506"/>
                    <a:pt x="1239775" y="1123279"/>
                  </a:cubicBezTo>
                  <a:cubicBezTo>
                    <a:pt x="1241101" y="1123048"/>
                    <a:pt x="1242964" y="1101952"/>
                    <a:pt x="1242964" y="1101952"/>
                  </a:cubicBezTo>
                  <a:lnTo>
                    <a:pt x="1239524" y="1081383"/>
                  </a:lnTo>
                  <a:lnTo>
                    <a:pt x="1286639" y="1045885"/>
                  </a:lnTo>
                  <a:lnTo>
                    <a:pt x="1240161" y="987562"/>
                  </a:lnTo>
                  <a:cubicBezTo>
                    <a:pt x="1240161" y="987562"/>
                    <a:pt x="1176006" y="965286"/>
                    <a:pt x="1172156" y="959423"/>
                  </a:cubicBezTo>
                  <a:cubicBezTo>
                    <a:pt x="1168299" y="953609"/>
                    <a:pt x="1154683" y="938233"/>
                    <a:pt x="1158391" y="923445"/>
                  </a:cubicBezTo>
                  <a:cubicBezTo>
                    <a:pt x="1162095" y="908664"/>
                    <a:pt x="1170004" y="889318"/>
                    <a:pt x="1190748" y="888200"/>
                  </a:cubicBezTo>
                  <a:cubicBezTo>
                    <a:pt x="1211416" y="887061"/>
                    <a:pt x="1300892" y="875875"/>
                    <a:pt x="1300892" y="875875"/>
                  </a:cubicBezTo>
                  <a:lnTo>
                    <a:pt x="1313116" y="784594"/>
                  </a:lnTo>
                  <a:lnTo>
                    <a:pt x="1390640" y="775823"/>
                  </a:lnTo>
                  <a:lnTo>
                    <a:pt x="1388997" y="726002"/>
                  </a:lnTo>
                  <a:lnTo>
                    <a:pt x="1413919" y="667275"/>
                  </a:lnTo>
                  <a:cubicBezTo>
                    <a:pt x="1413919" y="667275"/>
                    <a:pt x="1377275" y="631217"/>
                    <a:pt x="1377367" y="629971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8A3211C6-DFFD-4106-9B0C-83B4ECF519D8}"/>
                </a:ext>
              </a:extLst>
            </p:cNvPr>
            <p:cNvSpPr/>
            <p:nvPr/>
          </p:nvSpPr>
          <p:spPr>
            <a:xfrm>
              <a:off x="7176489" y="1162343"/>
              <a:ext cx="1582667" cy="1147337"/>
            </a:xfrm>
            <a:custGeom>
              <a:avLst/>
              <a:gdLst>
                <a:gd name="connsiteX0" fmla="*/ 441749 w 1582667"/>
                <a:gd name="connsiteY0" fmla="*/ 82673 h 1147337"/>
                <a:gd name="connsiteX1" fmla="*/ 427800 w 1582667"/>
                <a:gd name="connsiteY1" fmla="*/ 90928 h 1147337"/>
                <a:gd name="connsiteX2" fmla="*/ 417680 w 1582667"/>
                <a:gd name="connsiteY2" fmla="*/ 101628 h 1147337"/>
                <a:gd name="connsiteX3" fmla="*/ 403652 w 1582667"/>
                <a:gd name="connsiteY3" fmla="*/ 102785 h 1147337"/>
                <a:gd name="connsiteX4" fmla="*/ 395935 w 1582667"/>
                <a:gd name="connsiteY4" fmla="*/ 113996 h 1147337"/>
                <a:gd name="connsiteX5" fmla="*/ 390465 w 1582667"/>
                <a:gd name="connsiteY5" fmla="*/ 130419 h 1147337"/>
                <a:gd name="connsiteX6" fmla="*/ 387473 w 1582667"/>
                <a:gd name="connsiteY6" fmla="*/ 133622 h 1147337"/>
                <a:gd name="connsiteX7" fmla="*/ 379772 w 1582667"/>
                <a:gd name="connsiteY7" fmla="*/ 130040 h 1147337"/>
                <a:gd name="connsiteX8" fmla="*/ 372728 w 1582667"/>
                <a:gd name="connsiteY8" fmla="*/ 122886 h 1147337"/>
                <a:gd name="connsiteX9" fmla="*/ 352774 w 1582667"/>
                <a:gd name="connsiteY9" fmla="*/ 109612 h 1147337"/>
                <a:gd name="connsiteX10" fmla="*/ 335624 w 1582667"/>
                <a:gd name="connsiteY10" fmla="*/ 96794 h 1147337"/>
                <a:gd name="connsiteX11" fmla="*/ 361707 w 1582667"/>
                <a:gd name="connsiteY11" fmla="*/ 86262 h 1147337"/>
                <a:gd name="connsiteX12" fmla="*/ 386311 w 1582667"/>
                <a:gd name="connsiteY12" fmla="*/ 81668 h 1147337"/>
                <a:gd name="connsiteX13" fmla="*/ 412725 w 1582667"/>
                <a:gd name="connsiteY13" fmla="*/ 84773 h 1147337"/>
                <a:gd name="connsiteX14" fmla="*/ 444125 w 1582667"/>
                <a:gd name="connsiteY14" fmla="*/ 77258 h 1147337"/>
                <a:gd name="connsiteX15" fmla="*/ 470661 w 1582667"/>
                <a:gd name="connsiteY15" fmla="*/ 77729 h 1147337"/>
                <a:gd name="connsiteX16" fmla="*/ 441750 w 1582667"/>
                <a:gd name="connsiteY16" fmla="*/ 82673 h 1147337"/>
                <a:gd name="connsiteX17" fmla="*/ 1580978 w 1582667"/>
                <a:gd name="connsiteY17" fmla="*/ 174809 h 1147337"/>
                <a:gd name="connsiteX18" fmla="*/ 1567912 w 1582667"/>
                <a:gd name="connsiteY18" fmla="*/ 179973 h 1147337"/>
                <a:gd name="connsiteX19" fmla="*/ 1556303 w 1582667"/>
                <a:gd name="connsiteY19" fmla="*/ 189448 h 1147337"/>
                <a:gd name="connsiteX20" fmla="*/ 1551194 w 1582667"/>
                <a:gd name="connsiteY20" fmla="*/ 194610 h 1147337"/>
                <a:gd name="connsiteX21" fmla="*/ 1540570 w 1582667"/>
                <a:gd name="connsiteY21" fmla="*/ 213161 h 1147337"/>
                <a:gd name="connsiteX22" fmla="*/ 1531238 w 1582667"/>
                <a:gd name="connsiteY22" fmla="*/ 230236 h 1147337"/>
                <a:gd name="connsiteX23" fmla="*/ 1519674 w 1582667"/>
                <a:gd name="connsiteY23" fmla="*/ 244518 h 1147337"/>
                <a:gd name="connsiteX24" fmla="*/ 1488428 w 1582667"/>
                <a:gd name="connsiteY24" fmla="*/ 284382 h 1147337"/>
                <a:gd name="connsiteX25" fmla="*/ 1472928 w 1582667"/>
                <a:gd name="connsiteY25" fmla="*/ 296799 h 1147337"/>
                <a:gd name="connsiteX26" fmla="*/ 1460550 w 1582667"/>
                <a:gd name="connsiteY26" fmla="*/ 309643 h 1147337"/>
                <a:gd name="connsiteX27" fmla="*/ 1449946 w 1582667"/>
                <a:gd name="connsiteY27" fmla="*/ 321561 h 1147337"/>
                <a:gd name="connsiteX28" fmla="*/ 1425422 w 1582667"/>
                <a:gd name="connsiteY28" fmla="*/ 338646 h 1147337"/>
                <a:gd name="connsiteX29" fmla="*/ 1378427 w 1582667"/>
                <a:gd name="connsiteY29" fmla="*/ 368961 h 1147337"/>
                <a:gd name="connsiteX30" fmla="*/ 1360549 w 1582667"/>
                <a:gd name="connsiteY30" fmla="*/ 377850 h 1147337"/>
                <a:gd name="connsiteX31" fmla="*/ 1327077 w 1582667"/>
                <a:gd name="connsiteY31" fmla="*/ 388638 h 1147337"/>
                <a:gd name="connsiteX32" fmla="*/ 1310072 w 1582667"/>
                <a:gd name="connsiteY32" fmla="*/ 392794 h 1147337"/>
                <a:gd name="connsiteX33" fmla="*/ 1294505 w 1582667"/>
                <a:gd name="connsiteY33" fmla="*/ 394352 h 1147337"/>
                <a:gd name="connsiteX34" fmla="*/ 1270149 w 1582667"/>
                <a:gd name="connsiteY34" fmla="*/ 398177 h 1147337"/>
                <a:gd name="connsiteX35" fmla="*/ 1256156 w 1582667"/>
                <a:gd name="connsiteY35" fmla="*/ 405252 h 1147337"/>
                <a:gd name="connsiteX36" fmla="*/ 1235665 w 1582667"/>
                <a:gd name="connsiteY36" fmla="*/ 409217 h 1147337"/>
                <a:gd name="connsiteX37" fmla="*/ 1210616 w 1582667"/>
                <a:gd name="connsiteY37" fmla="*/ 411803 h 1147337"/>
                <a:gd name="connsiteX38" fmla="*/ 1189754 w 1582667"/>
                <a:gd name="connsiteY38" fmla="*/ 412988 h 1147337"/>
                <a:gd name="connsiteX39" fmla="*/ 1160765 w 1582667"/>
                <a:gd name="connsiteY39" fmla="*/ 413509 h 1147337"/>
                <a:gd name="connsiteX40" fmla="*/ 1134351 w 1582667"/>
                <a:gd name="connsiteY40" fmla="*/ 415011 h 1147337"/>
                <a:gd name="connsiteX41" fmla="*/ 1124341 w 1582667"/>
                <a:gd name="connsiteY41" fmla="*/ 426980 h 1147337"/>
                <a:gd name="connsiteX42" fmla="*/ 1119020 w 1582667"/>
                <a:gd name="connsiteY42" fmla="*/ 431385 h 1147337"/>
                <a:gd name="connsiteX43" fmla="*/ 1117594 w 1582667"/>
                <a:gd name="connsiteY43" fmla="*/ 422015 h 1147337"/>
                <a:gd name="connsiteX44" fmla="*/ 1116343 w 1582667"/>
                <a:gd name="connsiteY44" fmla="*/ 411210 h 1147337"/>
                <a:gd name="connsiteX45" fmla="*/ 1107927 w 1582667"/>
                <a:gd name="connsiteY45" fmla="*/ 407444 h 1147337"/>
                <a:gd name="connsiteX46" fmla="*/ 1087682 w 1582667"/>
                <a:gd name="connsiteY46" fmla="*/ 404595 h 1147337"/>
                <a:gd name="connsiteX47" fmla="*/ 1076676 w 1582667"/>
                <a:gd name="connsiteY47" fmla="*/ 411292 h 1147337"/>
                <a:gd name="connsiteX48" fmla="*/ 1090633 w 1582667"/>
                <a:gd name="connsiteY48" fmla="*/ 430973 h 1147337"/>
                <a:gd name="connsiteX49" fmla="*/ 1094846 w 1582667"/>
                <a:gd name="connsiteY49" fmla="*/ 441860 h 1147337"/>
                <a:gd name="connsiteX50" fmla="*/ 1082054 w 1582667"/>
                <a:gd name="connsiteY50" fmla="*/ 431462 h 1147337"/>
                <a:gd name="connsiteX51" fmla="*/ 1071514 w 1582667"/>
                <a:gd name="connsiteY51" fmla="*/ 417093 h 1147337"/>
                <a:gd name="connsiteX52" fmla="*/ 1046697 w 1582667"/>
                <a:gd name="connsiteY52" fmla="*/ 392869 h 1147337"/>
                <a:gd name="connsiteX53" fmla="*/ 1027532 w 1582667"/>
                <a:gd name="connsiteY53" fmla="*/ 386880 h 1147337"/>
                <a:gd name="connsiteX54" fmla="*/ 1003094 w 1582667"/>
                <a:gd name="connsiteY54" fmla="*/ 367493 h 1147337"/>
                <a:gd name="connsiteX55" fmla="*/ 985019 w 1582667"/>
                <a:gd name="connsiteY55" fmla="*/ 356516 h 1147337"/>
                <a:gd name="connsiteX56" fmla="*/ 974456 w 1582667"/>
                <a:gd name="connsiteY56" fmla="*/ 360553 h 1147337"/>
                <a:gd name="connsiteX57" fmla="*/ 968449 w 1582667"/>
                <a:gd name="connsiteY57" fmla="*/ 353667 h 1147337"/>
                <a:gd name="connsiteX58" fmla="*/ 956642 w 1582667"/>
                <a:gd name="connsiteY58" fmla="*/ 343409 h 1147337"/>
                <a:gd name="connsiteX59" fmla="*/ 941913 w 1582667"/>
                <a:gd name="connsiteY59" fmla="*/ 327020 h 1147337"/>
                <a:gd name="connsiteX60" fmla="*/ 939967 w 1582667"/>
                <a:gd name="connsiteY60" fmla="*/ 304862 h 1147337"/>
                <a:gd name="connsiteX61" fmla="*/ 941124 w 1582667"/>
                <a:gd name="connsiteY61" fmla="*/ 294425 h 1147337"/>
                <a:gd name="connsiteX62" fmla="*/ 938119 w 1582667"/>
                <a:gd name="connsiteY62" fmla="*/ 287702 h 1147337"/>
                <a:gd name="connsiteX63" fmla="*/ 935880 w 1582667"/>
                <a:gd name="connsiteY63" fmla="*/ 269656 h 1147337"/>
                <a:gd name="connsiteX64" fmla="*/ 939786 w 1582667"/>
                <a:gd name="connsiteY64" fmla="*/ 250355 h 1147337"/>
                <a:gd name="connsiteX65" fmla="*/ 931705 w 1582667"/>
                <a:gd name="connsiteY65" fmla="*/ 234782 h 1147337"/>
                <a:gd name="connsiteX66" fmla="*/ 925783 w 1582667"/>
                <a:gd name="connsiteY66" fmla="*/ 207592 h 1147337"/>
                <a:gd name="connsiteX67" fmla="*/ 921805 w 1582667"/>
                <a:gd name="connsiteY67" fmla="*/ 196327 h 1147337"/>
                <a:gd name="connsiteX68" fmla="*/ 920144 w 1582667"/>
                <a:gd name="connsiteY68" fmla="*/ 182073 h 1147337"/>
                <a:gd name="connsiteX69" fmla="*/ 904189 w 1582667"/>
                <a:gd name="connsiteY69" fmla="*/ 173550 h 1147337"/>
                <a:gd name="connsiteX70" fmla="*/ 896113 w 1582667"/>
                <a:gd name="connsiteY70" fmla="*/ 144304 h 1147337"/>
                <a:gd name="connsiteX71" fmla="*/ 879226 w 1582667"/>
                <a:gd name="connsiteY71" fmla="*/ 112382 h 1147337"/>
                <a:gd name="connsiteX72" fmla="*/ 864164 w 1582667"/>
                <a:gd name="connsiteY72" fmla="*/ 86111 h 1147337"/>
                <a:gd name="connsiteX73" fmla="*/ 869362 w 1582667"/>
                <a:gd name="connsiteY73" fmla="*/ 67942 h 1147337"/>
                <a:gd name="connsiteX74" fmla="*/ 883918 w 1582667"/>
                <a:gd name="connsiteY74" fmla="*/ 54220 h 1147337"/>
                <a:gd name="connsiteX75" fmla="*/ 891112 w 1582667"/>
                <a:gd name="connsiteY75" fmla="*/ 55660 h 1147337"/>
                <a:gd name="connsiteX76" fmla="*/ 898727 w 1582667"/>
                <a:gd name="connsiteY76" fmla="*/ 60416 h 1147337"/>
                <a:gd name="connsiteX77" fmla="*/ 915883 w 1582667"/>
                <a:gd name="connsiteY77" fmla="*/ 71456 h 1147337"/>
                <a:gd name="connsiteX78" fmla="*/ 948058 w 1582667"/>
                <a:gd name="connsiteY78" fmla="*/ 92066 h 1147337"/>
                <a:gd name="connsiteX79" fmla="*/ 963026 w 1582667"/>
                <a:gd name="connsiteY79" fmla="*/ 101567 h 1147337"/>
                <a:gd name="connsiteX80" fmla="*/ 976289 w 1582667"/>
                <a:gd name="connsiteY80" fmla="*/ 112654 h 1147337"/>
                <a:gd name="connsiteX81" fmla="*/ 1005823 w 1582667"/>
                <a:gd name="connsiteY81" fmla="*/ 128989 h 1147337"/>
                <a:gd name="connsiteX82" fmla="*/ 1021223 w 1582667"/>
                <a:gd name="connsiteY82" fmla="*/ 142470 h 1147337"/>
                <a:gd name="connsiteX83" fmla="*/ 1026050 w 1582667"/>
                <a:gd name="connsiteY83" fmla="*/ 150323 h 1147337"/>
                <a:gd name="connsiteX84" fmla="*/ 1033091 w 1582667"/>
                <a:gd name="connsiteY84" fmla="*/ 159304 h 1147337"/>
                <a:gd name="connsiteX85" fmla="*/ 1037465 w 1582667"/>
                <a:gd name="connsiteY85" fmla="*/ 169618 h 1147337"/>
                <a:gd name="connsiteX86" fmla="*/ 1049198 w 1582667"/>
                <a:gd name="connsiteY86" fmla="*/ 190126 h 1147337"/>
                <a:gd name="connsiteX87" fmla="*/ 1063045 w 1582667"/>
                <a:gd name="connsiteY87" fmla="*/ 180605 h 1147337"/>
                <a:gd name="connsiteX88" fmla="*/ 1011128 w 1582667"/>
                <a:gd name="connsiteY88" fmla="*/ 119322 h 1147337"/>
                <a:gd name="connsiteX89" fmla="*/ 913408 w 1582667"/>
                <a:gd name="connsiteY89" fmla="*/ 53921 h 1147337"/>
                <a:gd name="connsiteX90" fmla="*/ 865817 w 1582667"/>
                <a:gd name="connsiteY90" fmla="*/ 24504 h 1147337"/>
                <a:gd name="connsiteX91" fmla="*/ 821045 w 1582667"/>
                <a:gd name="connsiteY91" fmla="*/ 2522 h 1147337"/>
                <a:gd name="connsiteX92" fmla="*/ 722152 w 1582667"/>
                <a:gd name="connsiteY92" fmla="*/ 5594 h 1147337"/>
                <a:gd name="connsiteX93" fmla="*/ 684860 w 1582667"/>
                <a:gd name="connsiteY93" fmla="*/ 7434 h 1147337"/>
                <a:gd name="connsiteX94" fmla="*/ 626527 w 1582667"/>
                <a:gd name="connsiteY94" fmla="*/ 19958 h 1147337"/>
                <a:gd name="connsiteX95" fmla="*/ 608112 w 1582667"/>
                <a:gd name="connsiteY95" fmla="*/ 23608 h 1147337"/>
                <a:gd name="connsiteX96" fmla="*/ 555786 w 1582667"/>
                <a:gd name="connsiteY96" fmla="*/ 42233 h 1147337"/>
                <a:gd name="connsiteX97" fmla="*/ 525467 w 1582667"/>
                <a:gd name="connsiteY97" fmla="*/ 45820 h 1147337"/>
                <a:gd name="connsiteX98" fmla="*/ 516416 w 1582667"/>
                <a:gd name="connsiteY98" fmla="*/ 48055 h 1147337"/>
                <a:gd name="connsiteX99" fmla="*/ 509613 w 1582667"/>
                <a:gd name="connsiteY99" fmla="*/ 48549 h 1147337"/>
                <a:gd name="connsiteX100" fmla="*/ 488943 w 1582667"/>
                <a:gd name="connsiteY100" fmla="*/ 52368 h 1147337"/>
                <a:gd name="connsiteX101" fmla="*/ 470336 w 1582667"/>
                <a:gd name="connsiteY101" fmla="*/ 54041 h 1147337"/>
                <a:gd name="connsiteX102" fmla="*/ 459885 w 1582667"/>
                <a:gd name="connsiteY102" fmla="*/ 56773 h 1147337"/>
                <a:gd name="connsiteX103" fmla="*/ 439645 w 1582667"/>
                <a:gd name="connsiteY103" fmla="*/ 61020 h 1147337"/>
                <a:gd name="connsiteX104" fmla="*/ 419873 w 1582667"/>
                <a:gd name="connsiteY104" fmla="*/ 66095 h 1147337"/>
                <a:gd name="connsiteX105" fmla="*/ 399075 w 1582667"/>
                <a:gd name="connsiteY105" fmla="*/ 66164 h 1147337"/>
                <a:gd name="connsiteX106" fmla="*/ 388578 w 1582667"/>
                <a:gd name="connsiteY106" fmla="*/ 65870 h 1147337"/>
                <a:gd name="connsiteX107" fmla="*/ 371218 w 1582667"/>
                <a:gd name="connsiteY107" fmla="*/ 71244 h 1147337"/>
                <a:gd name="connsiteX108" fmla="*/ 350576 w 1582667"/>
                <a:gd name="connsiteY108" fmla="*/ 72891 h 1147337"/>
                <a:gd name="connsiteX109" fmla="*/ 337389 w 1582667"/>
                <a:gd name="connsiteY109" fmla="*/ 74314 h 1147337"/>
                <a:gd name="connsiteX110" fmla="*/ 321369 w 1582667"/>
                <a:gd name="connsiteY110" fmla="*/ 86490 h 1147337"/>
                <a:gd name="connsiteX111" fmla="*/ 295598 w 1582667"/>
                <a:gd name="connsiteY111" fmla="*/ 89941 h 1147337"/>
                <a:gd name="connsiteX112" fmla="*/ 280920 w 1582667"/>
                <a:gd name="connsiteY112" fmla="*/ 91908 h 1147337"/>
                <a:gd name="connsiteX113" fmla="*/ 269796 w 1582667"/>
                <a:gd name="connsiteY113" fmla="*/ 96615 h 1147337"/>
                <a:gd name="connsiteX114" fmla="*/ 261598 w 1582667"/>
                <a:gd name="connsiteY114" fmla="*/ 102664 h 1147337"/>
                <a:gd name="connsiteX115" fmla="*/ 249024 w 1582667"/>
                <a:gd name="connsiteY115" fmla="*/ 109970 h 1147337"/>
                <a:gd name="connsiteX116" fmla="*/ 217138 w 1582667"/>
                <a:gd name="connsiteY116" fmla="*/ 131506 h 1147337"/>
                <a:gd name="connsiteX117" fmla="*/ 209938 w 1582667"/>
                <a:gd name="connsiteY117" fmla="*/ 138226 h 1147337"/>
                <a:gd name="connsiteX118" fmla="*/ 200575 w 1582667"/>
                <a:gd name="connsiteY118" fmla="*/ 144051 h 1147337"/>
                <a:gd name="connsiteX119" fmla="*/ 188853 w 1582667"/>
                <a:gd name="connsiteY119" fmla="*/ 153260 h 1147337"/>
                <a:gd name="connsiteX120" fmla="*/ 183089 w 1582667"/>
                <a:gd name="connsiteY120" fmla="*/ 165590 h 1147337"/>
                <a:gd name="connsiteX121" fmla="*/ 173012 w 1582667"/>
                <a:gd name="connsiteY121" fmla="*/ 176569 h 1147337"/>
                <a:gd name="connsiteX122" fmla="*/ 154528 w 1582667"/>
                <a:gd name="connsiteY122" fmla="*/ 185744 h 1147337"/>
                <a:gd name="connsiteX123" fmla="*/ 140006 w 1582667"/>
                <a:gd name="connsiteY123" fmla="*/ 194541 h 1147337"/>
                <a:gd name="connsiteX124" fmla="*/ 116896 w 1582667"/>
                <a:gd name="connsiteY124" fmla="*/ 209376 h 1147337"/>
                <a:gd name="connsiteX125" fmla="*/ 109548 w 1582667"/>
                <a:gd name="connsiteY125" fmla="*/ 213699 h 1147337"/>
                <a:gd name="connsiteX126" fmla="*/ 101770 w 1582667"/>
                <a:gd name="connsiteY126" fmla="*/ 219247 h 1147337"/>
                <a:gd name="connsiteX127" fmla="*/ 92458 w 1582667"/>
                <a:gd name="connsiteY127" fmla="*/ 222519 h 1147337"/>
                <a:gd name="connsiteX128" fmla="*/ 71842 w 1582667"/>
                <a:gd name="connsiteY128" fmla="*/ 224775 h 1147337"/>
                <a:gd name="connsiteX129" fmla="*/ 51801 w 1582667"/>
                <a:gd name="connsiteY129" fmla="*/ 225420 h 1147337"/>
                <a:gd name="connsiteX130" fmla="*/ 35177 w 1582667"/>
                <a:gd name="connsiteY130" fmla="*/ 224281 h 1147337"/>
                <a:gd name="connsiteX131" fmla="*/ 17960 w 1582667"/>
                <a:gd name="connsiteY131" fmla="*/ 224936 h 1147337"/>
                <a:gd name="connsiteX132" fmla="*/ 14057 w 1582667"/>
                <a:gd name="connsiteY132" fmla="*/ 225243 h 1147337"/>
                <a:gd name="connsiteX133" fmla="*/ 0 w 1582667"/>
                <a:gd name="connsiteY133" fmla="*/ 269385 h 1147337"/>
                <a:gd name="connsiteX134" fmla="*/ 45118 w 1582667"/>
                <a:gd name="connsiteY134" fmla="*/ 291987 h 1147337"/>
                <a:gd name="connsiteX135" fmla="*/ 49738 w 1582667"/>
                <a:gd name="connsiteY135" fmla="*/ 372394 h 1147337"/>
                <a:gd name="connsiteX136" fmla="*/ 27591 w 1582667"/>
                <a:gd name="connsiteY136" fmla="*/ 402856 h 1147337"/>
                <a:gd name="connsiteX137" fmla="*/ 67306 w 1582667"/>
                <a:gd name="connsiteY137" fmla="*/ 450177 h 1147337"/>
                <a:gd name="connsiteX138" fmla="*/ 67739 w 1582667"/>
                <a:gd name="connsiteY138" fmla="*/ 462307 h 1147337"/>
                <a:gd name="connsiteX139" fmla="*/ 57905 w 1582667"/>
                <a:gd name="connsiteY139" fmla="*/ 480922 h 1147337"/>
                <a:gd name="connsiteX140" fmla="*/ 53846 w 1582667"/>
                <a:gd name="connsiteY140" fmla="*/ 496012 h 1147337"/>
                <a:gd name="connsiteX141" fmla="*/ 9995 w 1582667"/>
                <a:gd name="connsiteY141" fmla="*/ 522876 h 1147337"/>
                <a:gd name="connsiteX142" fmla="*/ 28740 w 1582667"/>
                <a:gd name="connsiteY142" fmla="*/ 580834 h 1147337"/>
                <a:gd name="connsiteX143" fmla="*/ 39434 w 1582667"/>
                <a:gd name="connsiteY143" fmla="*/ 626446 h 1147337"/>
                <a:gd name="connsiteX144" fmla="*/ 41338 w 1582667"/>
                <a:gd name="connsiteY144" fmla="*/ 677264 h 1147337"/>
                <a:gd name="connsiteX145" fmla="*/ 78089 w 1582667"/>
                <a:gd name="connsiteY145" fmla="*/ 757111 h 1147337"/>
                <a:gd name="connsiteX146" fmla="*/ 132045 w 1582667"/>
                <a:gd name="connsiteY146" fmla="*/ 784883 h 1147337"/>
                <a:gd name="connsiteX147" fmla="*/ 131910 w 1582667"/>
                <a:gd name="connsiteY147" fmla="*/ 817547 h 1147337"/>
                <a:gd name="connsiteX148" fmla="*/ 84396 w 1582667"/>
                <a:gd name="connsiteY148" fmla="*/ 823231 h 1147337"/>
                <a:gd name="connsiteX149" fmla="*/ 83068 w 1582667"/>
                <a:gd name="connsiteY149" fmla="*/ 855217 h 1147337"/>
                <a:gd name="connsiteX150" fmla="*/ 119622 w 1582667"/>
                <a:gd name="connsiteY150" fmla="*/ 892521 h 1147337"/>
                <a:gd name="connsiteX151" fmla="*/ 94700 w 1582667"/>
                <a:gd name="connsiteY151" fmla="*/ 951248 h 1147337"/>
                <a:gd name="connsiteX152" fmla="*/ 96343 w 1582667"/>
                <a:gd name="connsiteY152" fmla="*/ 1001068 h 1147337"/>
                <a:gd name="connsiteX153" fmla="*/ 136668 w 1582667"/>
                <a:gd name="connsiteY153" fmla="*/ 1101492 h 1147337"/>
                <a:gd name="connsiteX154" fmla="*/ 166824 w 1582667"/>
                <a:gd name="connsiteY154" fmla="*/ 1129180 h 1147337"/>
                <a:gd name="connsiteX155" fmla="*/ 181824 w 1582667"/>
                <a:gd name="connsiteY155" fmla="*/ 1131779 h 1147337"/>
                <a:gd name="connsiteX156" fmla="*/ 206434 w 1582667"/>
                <a:gd name="connsiteY156" fmla="*/ 1117134 h 1147337"/>
                <a:gd name="connsiteX157" fmla="*/ 296440 w 1582667"/>
                <a:gd name="connsiteY157" fmla="*/ 1117753 h 1147337"/>
                <a:gd name="connsiteX158" fmla="*/ 331845 w 1582667"/>
                <a:gd name="connsiteY158" fmla="*/ 1147337 h 1147337"/>
                <a:gd name="connsiteX159" fmla="*/ 365860 w 1582667"/>
                <a:gd name="connsiteY159" fmla="*/ 1114696 h 1147337"/>
                <a:gd name="connsiteX160" fmla="*/ 376313 w 1582667"/>
                <a:gd name="connsiteY160" fmla="*/ 1055902 h 1147337"/>
                <a:gd name="connsiteX161" fmla="*/ 400288 w 1582667"/>
                <a:gd name="connsiteY161" fmla="*/ 1039950 h 1147337"/>
                <a:gd name="connsiteX162" fmla="*/ 425581 w 1582667"/>
                <a:gd name="connsiteY162" fmla="*/ 1070253 h 1147337"/>
                <a:gd name="connsiteX163" fmla="*/ 491210 w 1582667"/>
                <a:gd name="connsiteY163" fmla="*/ 1075016 h 1147337"/>
                <a:gd name="connsiteX164" fmla="*/ 525838 w 1582667"/>
                <a:gd name="connsiteY164" fmla="*/ 1068191 h 1147337"/>
                <a:gd name="connsiteX165" fmla="*/ 558095 w 1582667"/>
                <a:gd name="connsiteY165" fmla="*/ 1028859 h 1147337"/>
                <a:gd name="connsiteX166" fmla="*/ 509431 w 1582667"/>
                <a:gd name="connsiteY166" fmla="*/ 996139 h 1147337"/>
                <a:gd name="connsiteX167" fmla="*/ 525305 w 1582667"/>
                <a:gd name="connsiteY167" fmla="*/ 974217 h 1147337"/>
                <a:gd name="connsiteX168" fmla="*/ 583515 w 1582667"/>
                <a:gd name="connsiteY168" fmla="*/ 963253 h 1147337"/>
                <a:gd name="connsiteX169" fmla="*/ 588836 w 1582667"/>
                <a:gd name="connsiteY169" fmla="*/ 919991 h 1147337"/>
                <a:gd name="connsiteX170" fmla="*/ 630387 w 1582667"/>
                <a:gd name="connsiteY170" fmla="*/ 919326 h 1147337"/>
                <a:gd name="connsiteX171" fmla="*/ 653161 w 1582667"/>
                <a:gd name="connsiteY171" fmla="*/ 947211 h 1147337"/>
                <a:gd name="connsiteX172" fmla="*/ 666270 w 1582667"/>
                <a:gd name="connsiteY172" fmla="*/ 952304 h 1147337"/>
                <a:gd name="connsiteX173" fmla="*/ 705010 w 1582667"/>
                <a:gd name="connsiteY173" fmla="*/ 908772 h 1147337"/>
                <a:gd name="connsiteX174" fmla="*/ 783632 w 1582667"/>
                <a:gd name="connsiteY174" fmla="*/ 931170 h 1147337"/>
                <a:gd name="connsiteX175" fmla="*/ 807241 w 1582667"/>
                <a:gd name="connsiteY175" fmla="*/ 964767 h 1147337"/>
                <a:gd name="connsiteX176" fmla="*/ 925808 w 1582667"/>
                <a:gd name="connsiteY176" fmla="*/ 974091 h 1147337"/>
                <a:gd name="connsiteX177" fmla="*/ 951354 w 1582667"/>
                <a:gd name="connsiteY177" fmla="*/ 1000933 h 1147337"/>
                <a:gd name="connsiteX178" fmla="*/ 995661 w 1582667"/>
                <a:gd name="connsiteY178" fmla="*/ 961480 h 1147337"/>
                <a:gd name="connsiteX179" fmla="*/ 1033423 w 1582667"/>
                <a:gd name="connsiteY179" fmla="*/ 982164 h 1147337"/>
                <a:gd name="connsiteX180" fmla="*/ 1032044 w 1582667"/>
                <a:gd name="connsiteY180" fmla="*/ 1031836 h 1147337"/>
                <a:gd name="connsiteX181" fmla="*/ 1128032 w 1582667"/>
                <a:gd name="connsiteY181" fmla="*/ 1051549 h 1147337"/>
                <a:gd name="connsiteX182" fmla="*/ 1160432 w 1582667"/>
                <a:gd name="connsiteY182" fmla="*/ 1040096 h 1147337"/>
                <a:gd name="connsiteX183" fmla="*/ 1214178 w 1582667"/>
                <a:gd name="connsiteY183" fmla="*/ 1021062 h 1147337"/>
                <a:gd name="connsiteX184" fmla="*/ 1244564 w 1582667"/>
                <a:gd name="connsiteY184" fmla="*/ 960416 h 1147337"/>
                <a:gd name="connsiteX185" fmla="*/ 1297333 w 1582667"/>
                <a:gd name="connsiteY185" fmla="*/ 924015 h 1147337"/>
                <a:gd name="connsiteX186" fmla="*/ 1282603 w 1582667"/>
                <a:gd name="connsiteY186" fmla="*/ 882971 h 1147337"/>
                <a:gd name="connsiteX187" fmla="*/ 1305467 w 1582667"/>
                <a:gd name="connsiteY187" fmla="*/ 848085 h 1147337"/>
                <a:gd name="connsiteX188" fmla="*/ 1373441 w 1582667"/>
                <a:gd name="connsiteY188" fmla="*/ 858672 h 1147337"/>
                <a:gd name="connsiteX189" fmla="*/ 1431541 w 1582667"/>
                <a:gd name="connsiteY189" fmla="*/ 745157 h 1147337"/>
                <a:gd name="connsiteX190" fmla="*/ 1421162 w 1582667"/>
                <a:gd name="connsiteY190" fmla="*/ 735853 h 1147337"/>
                <a:gd name="connsiteX191" fmla="*/ 1369664 w 1582667"/>
                <a:gd name="connsiteY191" fmla="*/ 725012 h 1147337"/>
                <a:gd name="connsiteX192" fmla="*/ 1345400 w 1582667"/>
                <a:gd name="connsiteY192" fmla="*/ 761968 h 1147337"/>
                <a:gd name="connsiteX193" fmla="*/ 1317522 w 1582667"/>
                <a:gd name="connsiteY193" fmla="*/ 722945 h 1147337"/>
                <a:gd name="connsiteX194" fmla="*/ 1306217 w 1582667"/>
                <a:gd name="connsiteY194" fmla="*/ 679443 h 1147337"/>
                <a:gd name="connsiteX195" fmla="*/ 1269836 w 1582667"/>
                <a:gd name="connsiteY195" fmla="*/ 676809 h 1147337"/>
                <a:gd name="connsiteX196" fmla="*/ 1246783 w 1582667"/>
                <a:gd name="connsiteY196" fmla="*/ 599346 h 1147337"/>
                <a:gd name="connsiteX197" fmla="*/ 1258882 w 1582667"/>
                <a:gd name="connsiteY197" fmla="*/ 495305 h 1147337"/>
                <a:gd name="connsiteX198" fmla="*/ 1250533 w 1582667"/>
                <a:gd name="connsiteY198" fmla="*/ 491548 h 1147337"/>
                <a:gd name="connsiteX199" fmla="*/ 1264400 w 1582667"/>
                <a:gd name="connsiteY199" fmla="*/ 484465 h 1147337"/>
                <a:gd name="connsiteX200" fmla="*/ 1269130 w 1582667"/>
                <a:gd name="connsiteY200" fmla="*/ 469231 h 1147337"/>
                <a:gd name="connsiteX201" fmla="*/ 1276668 w 1582667"/>
                <a:gd name="connsiteY201" fmla="*/ 455183 h 1147337"/>
                <a:gd name="connsiteX202" fmla="*/ 1277661 w 1582667"/>
                <a:gd name="connsiteY202" fmla="*/ 441515 h 1147337"/>
                <a:gd name="connsiteX203" fmla="*/ 1272094 w 1582667"/>
                <a:gd name="connsiteY203" fmla="*/ 433818 h 1147337"/>
                <a:gd name="connsiteX204" fmla="*/ 1264912 w 1582667"/>
                <a:gd name="connsiteY204" fmla="*/ 430469 h 1147337"/>
                <a:gd name="connsiteX205" fmla="*/ 1271723 w 1582667"/>
                <a:gd name="connsiteY205" fmla="*/ 418142 h 1147337"/>
                <a:gd name="connsiteX206" fmla="*/ 1298139 w 1582667"/>
                <a:gd name="connsiteY206" fmla="*/ 418552 h 1147337"/>
                <a:gd name="connsiteX207" fmla="*/ 1327130 w 1582667"/>
                <a:gd name="connsiteY207" fmla="*/ 410596 h 1147337"/>
                <a:gd name="connsiteX208" fmla="*/ 1353552 w 1582667"/>
                <a:gd name="connsiteY208" fmla="*/ 389965 h 1147337"/>
                <a:gd name="connsiteX209" fmla="*/ 1380421 w 1582667"/>
                <a:gd name="connsiteY209" fmla="*/ 391388 h 1147337"/>
                <a:gd name="connsiteX210" fmla="*/ 1408102 w 1582667"/>
                <a:gd name="connsiteY210" fmla="*/ 369795 h 1147337"/>
                <a:gd name="connsiteX211" fmla="*/ 1437556 w 1582667"/>
                <a:gd name="connsiteY211" fmla="*/ 345509 h 1147337"/>
                <a:gd name="connsiteX212" fmla="*/ 1461569 w 1582667"/>
                <a:gd name="connsiteY212" fmla="*/ 339101 h 1147337"/>
                <a:gd name="connsiteX213" fmla="*/ 1477583 w 1582667"/>
                <a:gd name="connsiteY213" fmla="*/ 322377 h 1147337"/>
                <a:gd name="connsiteX214" fmla="*/ 1493178 w 1582667"/>
                <a:gd name="connsiteY214" fmla="*/ 304189 h 1147337"/>
                <a:gd name="connsiteX215" fmla="*/ 1510967 w 1582667"/>
                <a:gd name="connsiteY215" fmla="*/ 282006 h 1147337"/>
                <a:gd name="connsiteX216" fmla="*/ 1532205 w 1582667"/>
                <a:gd name="connsiteY216" fmla="*/ 261329 h 1147337"/>
                <a:gd name="connsiteX217" fmla="*/ 1547009 w 1582667"/>
                <a:gd name="connsiteY217" fmla="*/ 244060 h 1147337"/>
                <a:gd name="connsiteX218" fmla="*/ 1557024 w 1582667"/>
                <a:gd name="connsiteY218" fmla="*/ 217571 h 1147337"/>
                <a:gd name="connsiteX219" fmla="*/ 1572143 w 1582667"/>
                <a:gd name="connsiteY219" fmla="*/ 192244 h 1147337"/>
                <a:gd name="connsiteX220" fmla="*/ 1580978 w 1582667"/>
                <a:gd name="connsiteY220" fmla="*/ 174809 h 114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</a:cxnLst>
              <a:rect l="l" t="t" r="r" b="b"/>
              <a:pathLst>
                <a:path w="1582667" h="1147337">
                  <a:moveTo>
                    <a:pt x="441749" y="82673"/>
                  </a:moveTo>
                  <a:cubicBezTo>
                    <a:pt x="435422" y="82996"/>
                    <a:pt x="431209" y="85651"/>
                    <a:pt x="427800" y="90928"/>
                  </a:cubicBezTo>
                  <a:cubicBezTo>
                    <a:pt x="425069" y="95069"/>
                    <a:pt x="422855" y="100163"/>
                    <a:pt x="417680" y="101628"/>
                  </a:cubicBezTo>
                  <a:cubicBezTo>
                    <a:pt x="413178" y="102948"/>
                    <a:pt x="408080" y="100800"/>
                    <a:pt x="403652" y="102785"/>
                  </a:cubicBezTo>
                  <a:cubicBezTo>
                    <a:pt x="399444" y="104647"/>
                    <a:pt x="397478" y="109960"/>
                    <a:pt x="395935" y="113996"/>
                  </a:cubicBezTo>
                  <a:cubicBezTo>
                    <a:pt x="393900" y="119427"/>
                    <a:pt x="393212" y="125229"/>
                    <a:pt x="390465" y="130419"/>
                  </a:cubicBezTo>
                  <a:cubicBezTo>
                    <a:pt x="389861" y="131562"/>
                    <a:pt x="388635" y="133044"/>
                    <a:pt x="387473" y="133622"/>
                  </a:cubicBezTo>
                  <a:cubicBezTo>
                    <a:pt x="383980" y="135597"/>
                    <a:pt x="381679" y="132803"/>
                    <a:pt x="379772" y="130040"/>
                  </a:cubicBezTo>
                  <a:cubicBezTo>
                    <a:pt x="377742" y="127196"/>
                    <a:pt x="375321" y="125180"/>
                    <a:pt x="372728" y="122886"/>
                  </a:cubicBezTo>
                  <a:cubicBezTo>
                    <a:pt x="366742" y="117585"/>
                    <a:pt x="360484" y="112201"/>
                    <a:pt x="352774" y="109612"/>
                  </a:cubicBezTo>
                  <a:cubicBezTo>
                    <a:pt x="346872" y="107596"/>
                    <a:pt x="332895" y="106197"/>
                    <a:pt x="335624" y="96794"/>
                  </a:cubicBezTo>
                  <a:cubicBezTo>
                    <a:pt x="338674" y="86492"/>
                    <a:pt x="353233" y="86175"/>
                    <a:pt x="361707" y="86262"/>
                  </a:cubicBezTo>
                  <a:cubicBezTo>
                    <a:pt x="370517" y="86372"/>
                    <a:pt x="377776" y="82433"/>
                    <a:pt x="386311" y="81668"/>
                  </a:cubicBezTo>
                  <a:cubicBezTo>
                    <a:pt x="395323" y="80806"/>
                    <a:pt x="403749" y="85165"/>
                    <a:pt x="412725" y="84773"/>
                  </a:cubicBezTo>
                  <a:cubicBezTo>
                    <a:pt x="423424" y="84239"/>
                    <a:pt x="433974" y="80264"/>
                    <a:pt x="444125" y="77258"/>
                  </a:cubicBezTo>
                  <a:cubicBezTo>
                    <a:pt x="448015" y="76155"/>
                    <a:pt x="469889" y="69328"/>
                    <a:pt x="470661" y="77729"/>
                  </a:cubicBezTo>
                  <a:cubicBezTo>
                    <a:pt x="471496" y="86142"/>
                    <a:pt x="445852" y="82377"/>
                    <a:pt x="441750" y="82673"/>
                  </a:cubicBezTo>
                  <a:close/>
                  <a:moveTo>
                    <a:pt x="1580978" y="174809"/>
                  </a:moveTo>
                  <a:cubicBezTo>
                    <a:pt x="1577377" y="172772"/>
                    <a:pt x="1570743" y="178144"/>
                    <a:pt x="1567912" y="179973"/>
                  </a:cubicBezTo>
                  <a:cubicBezTo>
                    <a:pt x="1563085" y="182979"/>
                    <a:pt x="1559996" y="184731"/>
                    <a:pt x="1556303" y="189448"/>
                  </a:cubicBezTo>
                  <a:cubicBezTo>
                    <a:pt x="1555591" y="190257"/>
                    <a:pt x="1551639" y="195629"/>
                    <a:pt x="1551194" y="194610"/>
                  </a:cubicBezTo>
                  <a:cubicBezTo>
                    <a:pt x="1547782" y="200865"/>
                    <a:pt x="1544171" y="207053"/>
                    <a:pt x="1540570" y="213161"/>
                  </a:cubicBezTo>
                  <a:cubicBezTo>
                    <a:pt x="1537334" y="218776"/>
                    <a:pt x="1535105" y="224923"/>
                    <a:pt x="1531238" y="230236"/>
                  </a:cubicBezTo>
                  <a:cubicBezTo>
                    <a:pt x="1527526" y="235219"/>
                    <a:pt x="1523078" y="239302"/>
                    <a:pt x="1519674" y="244518"/>
                  </a:cubicBezTo>
                  <a:cubicBezTo>
                    <a:pt x="1510713" y="258451"/>
                    <a:pt x="1501195" y="273546"/>
                    <a:pt x="1488428" y="284382"/>
                  </a:cubicBezTo>
                  <a:cubicBezTo>
                    <a:pt x="1483450" y="288626"/>
                    <a:pt x="1477729" y="292220"/>
                    <a:pt x="1472928" y="296799"/>
                  </a:cubicBezTo>
                  <a:cubicBezTo>
                    <a:pt x="1468556" y="300823"/>
                    <a:pt x="1464489" y="305200"/>
                    <a:pt x="1460550" y="309643"/>
                  </a:cubicBezTo>
                  <a:cubicBezTo>
                    <a:pt x="1457182" y="313470"/>
                    <a:pt x="1454121" y="318445"/>
                    <a:pt x="1449946" y="321561"/>
                  </a:cubicBezTo>
                  <a:cubicBezTo>
                    <a:pt x="1442158" y="327437"/>
                    <a:pt x="1433763" y="333399"/>
                    <a:pt x="1425422" y="338646"/>
                  </a:cubicBezTo>
                  <a:cubicBezTo>
                    <a:pt x="1409765" y="348617"/>
                    <a:pt x="1394375" y="359476"/>
                    <a:pt x="1378427" y="368961"/>
                  </a:cubicBezTo>
                  <a:cubicBezTo>
                    <a:pt x="1372663" y="372348"/>
                    <a:pt x="1366661" y="375269"/>
                    <a:pt x="1360549" y="377850"/>
                  </a:cubicBezTo>
                  <a:cubicBezTo>
                    <a:pt x="1349695" y="382388"/>
                    <a:pt x="1338469" y="385716"/>
                    <a:pt x="1327077" y="388638"/>
                  </a:cubicBezTo>
                  <a:cubicBezTo>
                    <a:pt x="1321384" y="390062"/>
                    <a:pt x="1315756" y="391434"/>
                    <a:pt x="1310072" y="392794"/>
                  </a:cubicBezTo>
                  <a:cubicBezTo>
                    <a:pt x="1304784" y="393984"/>
                    <a:pt x="1299869" y="393764"/>
                    <a:pt x="1294505" y="394352"/>
                  </a:cubicBezTo>
                  <a:cubicBezTo>
                    <a:pt x="1286422" y="395145"/>
                    <a:pt x="1277945" y="395854"/>
                    <a:pt x="1270149" y="398177"/>
                  </a:cubicBezTo>
                  <a:cubicBezTo>
                    <a:pt x="1264907" y="399647"/>
                    <a:pt x="1261209" y="403449"/>
                    <a:pt x="1256156" y="405252"/>
                  </a:cubicBezTo>
                  <a:cubicBezTo>
                    <a:pt x="1249671" y="407536"/>
                    <a:pt x="1242397" y="408066"/>
                    <a:pt x="1235665" y="409217"/>
                  </a:cubicBezTo>
                  <a:cubicBezTo>
                    <a:pt x="1227275" y="410642"/>
                    <a:pt x="1219054" y="411563"/>
                    <a:pt x="1210616" y="411803"/>
                  </a:cubicBezTo>
                  <a:cubicBezTo>
                    <a:pt x="1203690" y="412026"/>
                    <a:pt x="1196708" y="413156"/>
                    <a:pt x="1189754" y="412988"/>
                  </a:cubicBezTo>
                  <a:cubicBezTo>
                    <a:pt x="1179966" y="412803"/>
                    <a:pt x="1170588" y="412381"/>
                    <a:pt x="1160765" y="413509"/>
                  </a:cubicBezTo>
                  <a:cubicBezTo>
                    <a:pt x="1152022" y="414451"/>
                    <a:pt x="1143051" y="413801"/>
                    <a:pt x="1134351" y="415011"/>
                  </a:cubicBezTo>
                  <a:cubicBezTo>
                    <a:pt x="1127249" y="415947"/>
                    <a:pt x="1127364" y="421606"/>
                    <a:pt x="1124341" y="426980"/>
                  </a:cubicBezTo>
                  <a:cubicBezTo>
                    <a:pt x="1123446" y="428489"/>
                    <a:pt x="1121306" y="432467"/>
                    <a:pt x="1119020" y="431385"/>
                  </a:cubicBezTo>
                  <a:cubicBezTo>
                    <a:pt x="1116594" y="430354"/>
                    <a:pt x="1117520" y="423913"/>
                    <a:pt x="1117594" y="422015"/>
                  </a:cubicBezTo>
                  <a:cubicBezTo>
                    <a:pt x="1117705" y="418733"/>
                    <a:pt x="1118495" y="414123"/>
                    <a:pt x="1116343" y="411210"/>
                  </a:cubicBezTo>
                  <a:cubicBezTo>
                    <a:pt x="1114485" y="408641"/>
                    <a:pt x="1110768" y="408232"/>
                    <a:pt x="1107927" y="407444"/>
                  </a:cubicBezTo>
                  <a:cubicBezTo>
                    <a:pt x="1101091" y="405700"/>
                    <a:pt x="1094792" y="403656"/>
                    <a:pt x="1087682" y="404595"/>
                  </a:cubicBezTo>
                  <a:cubicBezTo>
                    <a:pt x="1083379" y="405063"/>
                    <a:pt x="1074759" y="405037"/>
                    <a:pt x="1076676" y="411292"/>
                  </a:cubicBezTo>
                  <a:cubicBezTo>
                    <a:pt x="1078982" y="418418"/>
                    <a:pt x="1086123" y="425184"/>
                    <a:pt x="1090633" y="430973"/>
                  </a:cubicBezTo>
                  <a:cubicBezTo>
                    <a:pt x="1091903" y="432633"/>
                    <a:pt x="1100589" y="442403"/>
                    <a:pt x="1094846" y="441860"/>
                  </a:cubicBezTo>
                  <a:cubicBezTo>
                    <a:pt x="1090272" y="441395"/>
                    <a:pt x="1084989" y="434370"/>
                    <a:pt x="1082054" y="431462"/>
                  </a:cubicBezTo>
                  <a:cubicBezTo>
                    <a:pt x="1077570" y="427064"/>
                    <a:pt x="1074534" y="422573"/>
                    <a:pt x="1071514" y="417093"/>
                  </a:cubicBezTo>
                  <a:cubicBezTo>
                    <a:pt x="1066638" y="408122"/>
                    <a:pt x="1057324" y="395094"/>
                    <a:pt x="1046697" y="392869"/>
                  </a:cubicBezTo>
                  <a:cubicBezTo>
                    <a:pt x="1040096" y="391474"/>
                    <a:pt x="1034074" y="388341"/>
                    <a:pt x="1027532" y="386880"/>
                  </a:cubicBezTo>
                  <a:cubicBezTo>
                    <a:pt x="1017054" y="384547"/>
                    <a:pt x="1008932" y="375865"/>
                    <a:pt x="1003094" y="367493"/>
                  </a:cubicBezTo>
                  <a:cubicBezTo>
                    <a:pt x="999759" y="362714"/>
                    <a:pt x="992119" y="350259"/>
                    <a:pt x="985019" y="356516"/>
                  </a:cubicBezTo>
                  <a:cubicBezTo>
                    <a:pt x="981566" y="359619"/>
                    <a:pt x="979913" y="365152"/>
                    <a:pt x="974456" y="360553"/>
                  </a:cubicBezTo>
                  <a:cubicBezTo>
                    <a:pt x="972173" y="358606"/>
                    <a:pt x="970535" y="355792"/>
                    <a:pt x="968449" y="353667"/>
                  </a:cubicBezTo>
                  <a:cubicBezTo>
                    <a:pt x="964776" y="349978"/>
                    <a:pt x="960525" y="346852"/>
                    <a:pt x="956642" y="343409"/>
                  </a:cubicBezTo>
                  <a:cubicBezTo>
                    <a:pt x="951441" y="338835"/>
                    <a:pt x="944516" y="333658"/>
                    <a:pt x="941913" y="327020"/>
                  </a:cubicBezTo>
                  <a:cubicBezTo>
                    <a:pt x="939079" y="319788"/>
                    <a:pt x="939023" y="312416"/>
                    <a:pt x="939967" y="304862"/>
                  </a:cubicBezTo>
                  <a:cubicBezTo>
                    <a:pt x="940400" y="301603"/>
                    <a:pt x="941536" y="297740"/>
                    <a:pt x="941124" y="294425"/>
                  </a:cubicBezTo>
                  <a:cubicBezTo>
                    <a:pt x="940845" y="291844"/>
                    <a:pt x="939271" y="289956"/>
                    <a:pt x="938119" y="287702"/>
                  </a:cubicBezTo>
                  <a:cubicBezTo>
                    <a:pt x="935120" y="281960"/>
                    <a:pt x="935616" y="275946"/>
                    <a:pt x="935880" y="269656"/>
                  </a:cubicBezTo>
                  <a:cubicBezTo>
                    <a:pt x="936105" y="263038"/>
                    <a:pt x="940234" y="256827"/>
                    <a:pt x="939786" y="250355"/>
                  </a:cubicBezTo>
                  <a:cubicBezTo>
                    <a:pt x="939468" y="244674"/>
                    <a:pt x="936957" y="237593"/>
                    <a:pt x="931705" y="234782"/>
                  </a:cubicBezTo>
                  <a:cubicBezTo>
                    <a:pt x="928194" y="226110"/>
                    <a:pt x="931048" y="215801"/>
                    <a:pt x="925783" y="207592"/>
                  </a:cubicBezTo>
                  <a:cubicBezTo>
                    <a:pt x="923717" y="204349"/>
                    <a:pt x="922652" y="200072"/>
                    <a:pt x="921805" y="196327"/>
                  </a:cubicBezTo>
                  <a:cubicBezTo>
                    <a:pt x="920710" y="191512"/>
                    <a:pt x="922235" y="186765"/>
                    <a:pt x="920144" y="182073"/>
                  </a:cubicBezTo>
                  <a:cubicBezTo>
                    <a:pt x="914731" y="179643"/>
                    <a:pt x="908980" y="177254"/>
                    <a:pt x="904189" y="173550"/>
                  </a:cubicBezTo>
                  <a:cubicBezTo>
                    <a:pt x="894739" y="166034"/>
                    <a:pt x="896661" y="154986"/>
                    <a:pt x="896113" y="144304"/>
                  </a:cubicBezTo>
                  <a:cubicBezTo>
                    <a:pt x="895387" y="130777"/>
                    <a:pt x="889395" y="121008"/>
                    <a:pt x="879226" y="112382"/>
                  </a:cubicBezTo>
                  <a:cubicBezTo>
                    <a:pt x="870501" y="104972"/>
                    <a:pt x="862671" y="98625"/>
                    <a:pt x="864164" y="86111"/>
                  </a:cubicBezTo>
                  <a:cubicBezTo>
                    <a:pt x="864954" y="79854"/>
                    <a:pt x="866721" y="73608"/>
                    <a:pt x="869362" y="67942"/>
                  </a:cubicBezTo>
                  <a:cubicBezTo>
                    <a:pt x="872618" y="61142"/>
                    <a:pt x="877278" y="57740"/>
                    <a:pt x="883918" y="54220"/>
                  </a:cubicBezTo>
                  <a:cubicBezTo>
                    <a:pt x="885668" y="55466"/>
                    <a:pt x="888937" y="54780"/>
                    <a:pt x="891112" y="55660"/>
                  </a:cubicBezTo>
                  <a:cubicBezTo>
                    <a:pt x="893792" y="56771"/>
                    <a:pt x="896144" y="58853"/>
                    <a:pt x="898727" y="60416"/>
                  </a:cubicBezTo>
                  <a:cubicBezTo>
                    <a:pt x="904462" y="63851"/>
                    <a:pt x="909983" y="68333"/>
                    <a:pt x="915883" y="71456"/>
                  </a:cubicBezTo>
                  <a:cubicBezTo>
                    <a:pt x="926894" y="77383"/>
                    <a:pt x="938649" y="83893"/>
                    <a:pt x="948058" y="92066"/>
                  </a:cubicBezTo>
                  <a:cubicBezTo>
                    <a:pt x="952885" y="96292"/>
                    <a:pt x="957446" y="98658"/>
                    <a:pt x="963026" y="101567"/>
                  </a:cubicBezTo>
                  <a:cubicBezTo>
                    <a:pt x="968216" y="104378"/>
                    <a:pt x="971889" y="109047"/>
                    <a:pt x="976289" y="112654"/>
                  </a:cubicBezTo>
                  <a:cubicBezTo>
                    <a:pt x="984981" y="119852"/>
                    <a:pt x="996452" y="123057"/>
                    <a:pt x="1005823" y="128989"/>
                  </a:cubicBezTo>
                  <a:cubicBezTo>
                    <a:pt x="1011860" y="132780"/>
                    <a:pt x="1016744" y="137147"/>
                    <a:pt x="1021223" y="142470"/>
                  </a:cubicBezTo>
                  <a:cubicBezTo>
                    <a:pt x="1023396" y="145123"/>
                    <a:pt x="1024558" y="147187"/>
                    <a:pt x="1026050" y="150323"/>
                  </a:cubicBezTo>
                  <a:cubicBezTo>
                    <a:pt x="1027696" y="153853"/>
                    <a:pt x="1030885" y="156189"/>
                    <a:pt x="1033091" y="159304"/>
                  </a:cubicBezTo>
                  <a:cubicBezTo>
                    <a:pt x="1035175" y="162279"/>
                    <a:pt x="1036206" y="166173"/>
                    <a:pt x="1037465" y="169618"/>
                  </a:cubicBezTo>
                  <a:cubicBezTo>
                    <a:pt x="1040219" y="176981"/>
                    <a:pt x="1043007" y="184806"/>
                    <a:pt x="1049198" y="190126"/>
                  </a:cubicBezTo>
                  <a:cubicBezTo>
                    <a:pt x="1058179" y="197811"/>
                    <a:pt x="1064109" y="190418"/>
                    <a:pt x="1063045" y="180605"/>
                  </a:cubicBezTo>
                  <a:cubicBezTo>
                    <a:pt x="1059751" y="151638"/>
                    <a:pt x="1033498" y="133704"/>
                    <a:pt x="1011128" y="119322"/>
                  </a:cubicBezTo>
                  <a:cubicBezTo>
                    <a:pt x="978070" y="98119"/>
                    <a:pt x="947505" y="73487"/>
                    <a:pt x="913408" y="53921"/>
                  </a:cubicBezTo>
                  <a:cubicBezTo>
                    <a:pt x="897181" y="44584"/>
                    <a:pt x="881143" y="35280"/>
                    <a:pt x="865817" y="24504"/>
                  </a:cubicBezTo>
                  <a:cubicBezTo>
                    <a:pt x="851917" y="14809"/>
                    <a:pt x="837809" y="6242"/>
                    <a:pt x="821045" y="2522"/>
                  </a:cubicBezTo>
                  <a:cubicBezTo>
                    <a:pt x="788483" y="-4640"/>
                    <a:pt x="754969" y="5743"/>
                    <a:pt x="722152" y="5594"/>
                  </a:cubicBezTo>
                  <a:cubicBezTo>
                    <a:pt x="709597" y="5607"/>
                    <a:pt x="697253" y="5300"/>
                    <a:pt x="684860" y="7434"/>
                  </a:cubicBezTo>
                  <a:cubicBezTo>
                    <a:pt x="665416" y="10682"/>
                    <a:pt x="645634" y="14965"/>
                    <a:pt x="626527" y="19958"/>
                  </a:cubicBezTo>
                  <a:cubicBezTo>
                    <a:pt x="620436" y="21549"/>
                    <a:pt x="614173" y="21623"/>
                    <a:pt x="608112" y="23608"/>
                  </a:cubicBezTo>
                  <a:cubicBezTo>
                    <a:pt x="590541" y="29105"/>
                    <a:pt x="573833" y="38227"/>
                    <a:pt x="555786" y="42233"/>
                  </a:cubicBezTo>
                  <a:cubicBezTo>
                    <a:pt x="545896" y="44403"/>
                    <a:pt x="535459" y="43198"/>
                    <a:pt x="525467" y="45820"/>
                  </a:cubicBezTo>
                  <a:cubicBezTo>
                    <a:pt x="522523" y="46523"/>
                    <a:pt x="519426" y="47416"/>
                    <a:pt x="516416" y="48055"/>
                  </a:cubicBezTo>
                  <a:cubicBezTo>
                    <a:pt x="514159" y="48483"/>
                    <a:pt x="511925" y="48390"/>
                    <a:pt x="509613" y="48549"/>
                  </a:cubicBezTo>
                  <a:cubicBezTo>
                    <a:pt x="502588" y="49153"/>
                    <a:pt x="495756" y="50961"/>
                    <a:pt x="488943" y="52368"/>
                  </a:cubicBezTo>
                  <a:cubicBezTo>
                    <a:pt x="482867" y="53642"/>
                    <a:pt x="476483" y="52785"/>
                    <a:pt x="470336" y="54041"/>
                  </a:cubicBezTo>
                  <a:cubicBezTo>
                    <a:pt x="466734" y="54763"/>
                    <a:pt x="463366" y="55842"/>
                    <a:pt x="459885" y="56773"/>
                  </a:cubicBezTo>
                  <a:cubicBezTo>
                    <a:pt x="452844" y="58559"/>
                    <a:pt x="446415" y="57502"/>
                    <a:pt x="439645" y="61020"/>
                  </a:cubicBezTo>
                  <a:cubicBezTo>
                    <a:pt x="433362" y="64174"/>
                    <a:pt x="426773" y="65276"/>
                    <a:pt x="419873" y="66095"/>
                  </a:cubicBezTo>
                  <a:cubicBezTo>
                    <a:pt x="413034" y="66911"/>
                    <a:pt x="406029" y="65550"/>
                    <a:pt x="399075" y="66164"/>
                  </a:cubicBezTo>
                  <a:cubicBezTo>
                    <a:pt x="395574" y="66430"/>
                    <a:pt x="392113" y="66125"/>
                    <a:pt x="388578" y="65870"/>
                  </a:cubicBezTo>
                  <a:cubicBezTo>
                    <a:pt x="381451" y="65350"/>
                    <a:pt x="377350" y="68269"/>
                    <a:pt x="371218" y="71244"/>
                  </a:cubicBezTo>
                  <a:cubicBezTo>
                    <a:pt x="365290" y="74096"/>
                    <a:pt x="356987" y="73357"/>
                    <a:pt x="350576" y="72891"/>
                  </a:cubicBezTo>
                  <a:cubicBezTo>
                    <a:pt x="345725" y="72538"/>
                    <a:pt x="341715" y="71799"/>
                    <a:pt x="337389" y="74314"/>
                  </a:cubicBezTo>
                  <a:cubicBezTo>
                    <a:pt x="331477" y="77818"/>
                    <a:pt x="327881" y="83745"/>
                    <a:pt x="321369" y="86490"/>
                  </a:cubicBezTo>
                  <a:cubicBezTo>
                    <a:pt x="313369" y="89854"/>
                    <a:pt x="304011" y="89176"/>
                    <a:pt x="295598" y="89941"/>
                  </a:cubicBezTo>
                  <a:cubicBezTo>
                    <a:pt x="290507" y="90360"/>
                    <a:pt x="285831" y="90414"/>
                    <a:pt x="280920" y="91908"/>
                  </a:cubicBezTo>
                  <a:cubicBezTo>
                    <a:pt x="277155" y="93136"/>
                    <a:pt x="273280" y="94763"/>
                    <a:pt x="269796" y="96615"/>
                  </a:cubicBezTo>
                  <a:cubicBezTo>
                    <a:pt x="266579" y="98290"/>
                    <a:pt x="264493" y="100705"/>
                    <a:pt x="261598" y="102664"/>
                  </a:cubicBezTo>
                  <a:cubicBezTo>
                    <a:pt x="258274" y="104852"/>
                    <a:pt x="252832" y="110113"/>
                    <a:pt x="249024" y="109970"/>
                  </a:cubicBezTo>
                  <a:cubicBezTo>
                    <a:pt x="237887" y="116585"/>
                    <a:pt x="227437" y="123656"/>
                    <a:pt x="217138" y="131506"/>
                  </a:cubicBezTo>
                  <a:cubicBezTo>
                    <a:pt x="214501" y="133427"/>
                    <a:pt x="212520" y="136175"/>
                    <a:pt x="209938" y="138226"/>
                  </a:cubicBezTo>
                  <a:cubicBezTo>
                    <a:pt x="207151" y="140454"/>
                    <a:pt x="203608" y="142102"/>
                    <a:pt x="200575" y="144051"/>
                  </a:cubicBezTo>
                  <a:cubicBezTo>
                    <a:pt x="196490" y="146783"/>
                    <a:pt x="191405" y="148978"/>
                    <a:pt x="188853" y="153260"/>
                  </a:cubicBezTo>
                  <a:cubicBezTo>
                    <a:pt x="186529" y="157230"/>
                    <a:pt x="185344" y="161745"/>
                    <a:pt x="183089" y="165590"/>
                  </a:cubicBezTo>
                  <a:cubicBezTo>
                    <a:pt x="180599" y="169946"/>
                    <a:pt x="177166" y="173714"/>
                    <a:pt x="173012" y="176569"/>
                  </a:cubicBezTo>
                  <a:cubicBezTo>
                    <a:pt x="167205" y="180541"/>
                    <a:pt x="160691" y="182439"/>
                    <a:pt x="154528" y="185744"/>
                  </a:cubicBezTo>
                  <a:cubicBezTo>
                    <a:pt x="149522" y="188535"/>
                    <a:pt x="145076" y="191827"/>
                    <a:pt x="140006" y="194541"/>
                  </a:cubicBezTo>
                  <a:cubicBezTo>
                    <a:pt x="131866" y="198824"/>
                    <a:pt x="124851" y="204950"/>
                    <a:pt x="116896" y="209376"/>
                  </a:cubicBezTo>
                  <a:cubicBezTo>
                    <a:pt x="114426" y="210772"/>
                    <a:pt x="111764" y="212087"/>
                    <a:pt x="109548" y="213699"/>
                  </a:cubicBezTo>
                  <a:cubicBezTo>
                    <a:pt x="106622" y="215988"/>
                    <a:pt x="105353" y="218063"/>
                    <a:pt x="101770" y="219247"/>
                  </a:cubicBezTo>
                  <a:cubicBezTo>
                    <a:pt x="98680" y="220273"/>
                    <a:pt x="95555" y="221623"/>
                    <a:pt x="92458" y="222519"/>
                  </a:cubicBezTo>
                  <a:cubicBezTo>
                    <a:pt x="86075" y="224358"/>
                    <a:pt x="78542" y="223941"/>
                    <a:pt x="71842" y="224775"/>
                  </a:cubicBezTo>
                  <a:cubicBezTo>
                    <a:pt x="65215" y="225473"/>
                    <a:pt x="58405" y="225898"/>
                    <a:pt x="51801" y="225420"/>
                  </a:cubicBezTo>
                  <a:cubicBezTo>
                    <a:pt x="46227" y="225143"/>
                    <a:pt x="40729" y="224685"/>
                    <a:pt x="35177" y="224281"/>
                  </a:cubicBezTo>
                  <a:cubicBezTo>
                    <a:pt x="29227" y="223849"/>
                    <a:pt x="23849" y="224440"/>
                    <a:pt x="17960" y="224936"/>
                  </a:cubicBezTo>
                  <a:cubicBezTo>
                    <a:pt x="16634" y="225041"/>
                    <a:pt x="15316" y="225141"/>
                    <a:pt x="14057" y="225243"/>
                  </a:cubicBezTo>
                  <a:lnTo>
                    <a:pt x="0" y="269385"/>
                  </a:lnTo>
                  <a:lnTo>
                    <a:pt x="45118" y="291987"/>
                  </a:lnTo>
                  <a:lnTo>
                    <a:pt x="49738" y="372394"/>
                  </a:lnTo>
                  <a:lnTo>
                    <a:pt x="27591" y="402856"/>
                  </a:lnTo>
                  <a:lnTo>
                    <a:pt x="67306" y="450177"/>
                  </a:lnTo>
                  <a:lnTo>
                    <a:pt x="67739" y="462307"/>
                  </a:lnTo>
                  <a:lnTo>
                    <a:pt x="57905" y="480922"/>
                  </a:lnTo>
                  <a:lnTo>
                    <a:pt x="53846" y="496012"/>
                  </a:lnTo>
                  <a:cubicBezTo>
                    <a:pt x="53846" y="496012"/>
                    <a:pt x="10977" y="522948"/>
                    <a:pt x="9995" y="522876"/>
                  </a:cubicBezTo>
                  <a:cubicBezTo>
                    <a:pt x="9081" y="522810"/>
                    <a:pt x="28740" y="580834"/>
                    <a:pt x="28740" y="580834"/>
                  </a:cubicBezTo>
                  <a:lnTo>
                    <a:pt x="39434" y="626446"/>
                  </a:lnTo>
                  <a:cubicBezTo>
                    <a:pt x="39434" y="626446"/>
                    <a:pt x="41410" y="676284"/>
                    <a:pt x="41338" y="677264"/>
                  </a:cubicBezTo>
                  <a:cubicBezTo>
                    <a:pt x="41266" y="678244"/>
                    <a:pt x="78089" y="757111"/>
                    <a:pt x="78089" y="757111"/>
                  </a:cubicBezTo>
                  <a:lnTo>
                    <a:pt x="132045" y="784883"/>
                  </a:lnTo>
                  <a:lnTo>
                    <a:pt x="131910" y="817547"/>
                  </a:lnTo>
                  <a:lnTo>
                    <a:pt x="84396" y="823231"/>
                  </a:lnTo>
                  <a:cubicBezTo>
                    <a:pt x="84396" y="823231"/>
                    <a:pt x="83462" y="854268"/>
                    <a:pt x="83068" y="855217"/>
                  </a:cubicBezTo>
                  <a:cubicBezTo>
                    <a:pt x="82978" y="856460"/>
                    <a:pt x="119622" y="892521"/>
                    <a:pt x="119622" y="892521"/>
                  </a:cubicBezTo>
                  <a:lnTo>
                    <a:pt x="94700" y="951248"/>
                  </a:lnTo>
                  <a:lnTo>
                    <a:pt x="96343" y="1001068"/>
                  </a:lnTo>
                  <a:lnTo>
                    <a:pt x="136668" y="1101492"/>
                  </a:lnTo>
                  <a:lnTo>
                    <a:pt x="166824" y="1129180"/>
                  </a:lnTo>
                  <a:lnTo>
                    <a:pt x="181824" y="1131779"/>
                  </a:lnTo>
                  <a:lnTo>
                    <a:pt x="206434" y="1117134"/>
                  </a:lnTo>
                  <a:lnTo>
                    <a:pt x="296440" y="1117753"/>
                  </a:lnTo>
                  <a:lnTo>
                    <a:pt x="331845" y="1147337"/>
                  </a:lnTo>
                  <a:lnTo>
                    <a:pt x="365860" y="1114696"/>
                  </a:lnTo>
                  <a:lnTo>
                    <a:pt x="376313" y="1055902"/>
                  </a:lnTo>
                  <a:lnTo>
                    <a:pt x="400288" y="1039950"/>
                  </a:lnTo>
                  <a:lnTo>
                    <a:pt x="425581" y="1070253"/>
                  </a:lnTo>
                  <a:lnTo>
                    <a:pt x="491210" y="1075016"/>
                  </a:lnTo>
                  <a:lnTo>
                    <a:pt x="525838" y="1068191"/>
                  </a:lnTo>
                  <a:lnTo>
                    <a:pt x="558095" y="1028859"/>
                  </a:lnTo>
                  <a:lnTo>
                    <a:pt x="509431" y="996139"/>
                  </a:lnTo>
                  <a:lnTo>
                    <a:pt x="525305" y="974217"/>
                  </a:lnTo>
                  <a:cubicBezTo>
                    <a:pt x="525305" y="974217"/>
                    <a:pt x="583500" y="963455"/>
                    <a:pt x="583515" y="963253"/>
                  </a:cubicBezTo>
                  <a:cubicBezTo>
                    <a:pt x="582799" y="963202"/>
                    <a:pt x="589617" y="920050"/>
                    <a:pt x="588836" y="919991"/>
                  </a:cubicBezTo>
                  <a:cubicBezTo>
                    <a:pt x="588844" y="919920"/>
                    <a:pt x="630387" y="919326"/>
                    <a:pt x="630387" y="919326"/>
                  </a:cubicBezTo>
                  <a:lnTo>
                    <a:pt x="653161" y="947211"/>
                  </a:lnTo>
                  <a:lnTo>
                    <a:pt x="666270" y="952304"/>
                  </a:lnTo>
                  <a:lnTo>
                    <a:pt x="705010" y="908772"/>
                  </a:lnTo>
                  <a:lnTo>
                    <a:pt x="783632" y="931170"/>
                  </a:lnTo>
                  <a:lnTo>
                    <a:pt x="807241" y="964767"/>
                  </a:lnTo>
                  <a:lnTo>
                    <a:pt x="925808" y="974091"/>
                  </a:lnTo>
                  <a:cubicBezTo>
                    <a:pt x="925808" y="974091"/>
                    <a:pt x="951142" y="1000196"/>
                    <a:pt x="951354" y="1000933"/>
                  </a:cubicBezTo>
                  <a:cubicBezTo>
                    <a:pt x="952268" y="1000997"/>
                    <a:pt x="995661" y="961480"/>
                    <a:pt x="995661" y="961480"/>
                  </a:cubicBezTo>
                  <a:lnTo>
                    <a:pt x="1033423" y="982164"/>
                  </a:lnTo>
                  <a:lnTo>
                    <a:pt x="1032044" y="1031836"/>
                  </a:lnTo>
                  <a:lnTo>
                    <a:pt x="1128032" y="1051549"/>
                  </a:lnTo>
                  <a:lnTo>
                    <a:pt x="1160432" y="1040096"/>
                  </a:lnTo>
                  <a:lnTo>
                    <a:pt x="1214178" y="1021062"/>
                  </a:lnTo>
                  <a:lnTo>
                    <a:pt x="1244564" y="960416"/>
                  </a:lnTo>
                  <a:lnTo>
                    <a:pt x="1297333" y="924015"/>
                  </a:lnTo>
                  <a:lnTo>
                    <a:pt x="1282603" y="882971"/>
                  </a:lnTo>
                  <a:lnTo>
                    <a:pt x="1305467" y="848085"/>
                  </a:lnTo>
                  <a:lnTo>
                    <a:pt x="1373441" y="858672"/>
                  </a:lnTo>
                  <a:lnTo>
                    <a:pt x="1431541" y="745157"/>
                  </a:lnTo>
                  <a:lnTo>
                    <a:pt x="1421162" y="735853"/>
                  </a:lnTo>
                  <a:lnTo>
                    <a:pt x="1369664" y="725012"/>
                  </a:lnTo>
                  <a:lnTo>
                    <a:pt x="1345400" y="761968"/>
                  </a:lnTo>
                  <a:lnTo>
                    <a:pt x="1317522" y="722945"/>
                  </a:lnTo>
                  <a:lnTo>
                    <a:pt x="1306217" y="679443"/>
                  </a:lnTo>
                  <a:cubicBezTo>
                    <a:pt x="1306217" y="679443"/>
                    <a:pt x="1270556" y="676860"/>
                    <a:pt x="1269836" y="676809"/>
                  </a:cubicBezTo>
                  <a:cubicBezTo>
                    <a:pt x="1269112" y="676752"/>
                    <a:pt x="1246783" y="599346"/>
                    <a:pt x="1246783" y="599346"/>
                  </a:cubicBezTo>
                  <a:lnTo>
                    <a:pt x="1258882" y="495305"/>
                  </a:lnTo>
                  <a:cubicBezTo>
                    <a:pt x="1256207" y="494134"/>
                    <a:pt x="1253827" y="492448"/>
                    <a:pt x="1250533" y="491548"/>
                  </a:cubicBezTo>
                  <a:cubicBezTo>
                    <a:pt x="1249888" y="485974"/>
                    <a:pt x="1260955" y="486647"/>
                    <a:pt x="1264400" y="484465"/>
                  </a:cubicBezTo>
                  <a:cubicBezTo>
                    <a:pt x="1269931" y="480924"/>
                    <a:pt x="1267605" y="474841"/>
                    <a:pt x="1269130" y="469231"/>
                  </a:cubicBezTo>
                  <a:cubicBezTo>
                    <a:pt x="1270410" y="464266"/>
                    <a:pt x="1274164" y="459675"/>
                    <a:pt x="1276668" y="455183"/>
                  </a:cubicBezTo>
                  <a:cubicBezTo>
                    <a:pt x="1279240" y="450443"/>
                    <a:pt x="1280113" y="446560"/>
                    <a:pt x="1277661" y="441515"/>
                  </a:cubicBezTo>
                  <a:cubicBezTo>
                    <a:pt x="1276163" y="438584"/>
                    <a:pt x="1274850" y="435665"/>
                    <a:pt x="1272094" y="433818"/>
                  </a:cubicBezTo>
                  <a:cubicBezTo>
                    <a:pt x="1270033" y="432416"/>
                    <a:pt x="1266553" y="432296"/>
                    <a:pt x="1264912" y="430469"/>
                  </a:cubicBezTo>
                  <a:cubicBezTo>
                    <a:pt x="1260817" y="426090"/>
                    <a:pt x="1268544" y="420283"/>
                    <a:pt x="1271723" y="418142"/>
                  </a:cubicBezTo>
                  <a:cubicBezTo>
                    <a:pt x="1280238" y="412318"/>
                    <a:pt x="1289153" y="416324"/>
                    <a:pt x="1298139" y="418552"/>
                  </a:cubicBezTo>
                  <a:cubicBezTo>
                    <a:pt x="1309442" y="421340"/>
                    <a:pt x="1318487" y="418188"/>
                    <a:pt x="1327130" y="410596"/>
                  </a:cubicBezTo>
                  <a:cubicBezTo>
                    <a:pt x="1335208" y="403426"/>
                    <a:pt x="1342500" y="392713"/>
                    <a:pt x="1353552" y="389965"/>
                  </a:cubicBezTo>
                  <a:cubicBezTo>
                    <a:pt x="1362597" y="387791"/>
                    <a:pt x="1371383" y="392644"/>
                    <a:pt x="1380421" y="391388"/>
                  </a:cubicBezTo>
                  <a:cubicBezTo>
                    <a:pt x="1392443" y="389763"/>
                    <a:pt x="1400774" y="378344"/>
                    <a:pt x="1408102" y="369795"/>
                  </a:cubicBezTo>
                  <a:cubicBezTo>
                    <a:pt x="1416430" y="360149"/>
                    <a:pt x="1425258" y="350006"/>
                    <a:pt x="1437556" y="345509"/>
                  </a:cubicBezTo>
                  <a:cubicBezTo>
                    <a:pt x="1445270" y="342585"/>
                    <a:pt x="1454177" y="343033"/>
                    <a:pt x="1461569" y="339101"/>
                  </a:cubicBezTo>
                  <a:cubicBezTo>
                    <a:pt x="1468479" y="335459"/>
                    <a:pt x="1472928" y="328480"/>
                    <a:pt x="1477583" y="322377"/>
                  </a:cubicBezTo>
                  <a:cubicBezTo>
                    <a:pt x="1482457" y="315964"/>
                    <a:pt x="1487875" y="310175"/>
                    <a:pt x="1493178" y="304189"/>
                  </a:cubicBezTo>
                  <a:cubicBezTo>
                    <a:pt x="1499485" y="297075"/>
                    <a:pt x="1504977" y="289335"/>
                    <a:pt x="1510967" y="282006"/>
                  </a:cubicBezTo>
                  <a:cubicBezTo>
                    <a:pt x="1517322" y="274247"/>
                    <a:pt x="1524442" y="267612"/>
                    <a:pt x="1532205" y="261329"/>
                  </a:cubicBezTo>
                  <a:cubicBezTo>
                    <a:pt x="1538422" y="256387"/>
                    <a:pt x="1543779" y="251384"/>
                    <a:pt x="1547009" y="244060"/>
                  </a:cubicBezTo>
                  <a:cubicBezTo>
                    <a:pt x="1550733" y="235386"/>
                    <a:pt x="1552783" y="226082"/>
                    <a:pt x="1557024" y="217571"/>
                  </a:cubicBezTo>
                  <a:cubicBezTo>
                    <a:pt x="1561419" y="208690"/>
                    <a:pt x="1567881" y="201144"/>
                    <a:pt x="1572143" y="192244"/>
                  </a:cubicBezTo>
                  <a:cubicBezTo>
                    <a:pt x="1573996" y="188505"/>
                    <a:pt x="1587295" y="178428"/>
                    <a:pt x="1580978" y="174809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CDF96DB0-5EED-4A6A-8C21-AF246DCC3FCD}"/>
                </a:ext>
              </a:extLst>
            </p:cNvPr>
            <p:cNvSpPr/>
            <p:nvPr/>
          </p:nvSpPr>
          <p:spPr>
            <a:xfrm>
              <a:off x="5997588" y="1808292"/>
              <a:ext cx="273347" cy="193128"/>
            </a:xfrm>
            <a:custGeom>
              <a:avLst/>
              <a:gdLst>
                <a:gd name="connsiteX0" fmla="*/ 26695 w 273347"/>
                <a:gd name="connsiteY0" fmla="*/ 147422 h 193128"/>
                <a:gd name="connsiteX1" fmla="*/ 107 w 273347"/>
                <a:gd name="connsiteY1" fmla="*/ 94481 h 193128"/>
                <a:gd name="connsiteX2" fmla="*/ 11937 w 273347"/>
                <a:gd name="connsiteY2" fmla="*/ 62303 h 193128"/>
                <a:gd name="connsiteX3" fmla="*/ 82906 w 273347"/>
                <a:gd name="connsiteY3" fmla="*/ 76293 h 193128"/>
                <a:gd name="connsiteX4" fmla="*/ 148344 w 273347"/>
                <a:gd name="connsiteY4" fmla="*/ 44732 h 193128"/>
                <a:gd name="connsiteX5" fmla="*/ 230329 w 273347"/>
                <a:gd name="connsiteY5" fmla="*/ 6210 h 193128"/>
                <a:gd name="connsiteX6" fmla="*/ 267963 w 273347"/>
                <a:gd name="connsiteY6" fmla="*/ 10590 h 193128"/>
                <a:gd name="connsiteX7" fmla="*/ 237813 w 273347"/>
                <a:gd name="connsiteY7" fmla="*/ 42732 h 193128"/>
                <a:gd name="connsiteX8" fmla="*/ 214279 w 273347"/>
                <a:gd name="connsiteY8" fmla="*/ 92035 h 193128"/>
                <a:gd name="connsiteX9" fmla="*/ 188868 w 273347"/>
                <a:gd name="connsiteY9" fmla="*/ 131066 h 193128"/>
                <a:gd name="connsiteX10" fmla="*/ 178019 w 273347"/>
                <a:gd name="connsiteY10" fmla="*/ 181293 h 193128"/>
                <a:gd name="connsiteX11" fmla="*/ 166951 w 273347"/>
                <a:gd name="connsiteY11" fmla="*/ 175913 h 193128"/>
                <a:gd name="connsiteX12" fmla="*/ 166214 w 273347"/>
                <a:gd name="connsiteY12" fmla="*/ 136624 h 193128"/>
                <a:gd name="connsiteX13" fmla="*/ 103802 w 273347"/>
                <a:gd name="connsiteY13" fmla="*/ 121957 h 193128"/>
                <a:gd name="connsiteX14" fmla="*/ 108621 w 273347"/>
                <a:gd name="connsiteY14" fmla="*/ 91554 h 193128"/>
                <a:gd name="connsiteX15" fmla="*/ 86763 w 273347"/>
                <a:gd name="connsiteY15" fmla="*/ 99781 h 193128"/>
                <a:gd name="connsiteX16" fmla="*/ 69942 w 273347"/>
                <a:gd name="connsiteY16" fmla="*/ 106081 h 193128"/>
                <a:gd name="connsiteX17" fmla="*/ 66167 w 273347"/>
                <a:gd name="connsiteY17" fmla="*/ 117588 h 193128"/>
                <a:gd name="connsiteX18" fmla="*/ 44867 w 273347"/>
                <a:gd name="connsiteY18" fmla="*/ 113423 h 193128"/>
                <a:gd name="connsiteX19" fmla="*/ 26452 w 273347"/>
                <a:gd name="connsiteY19" fmla="*/ 114705 h 193128"/>
                <a:gd name="connsiteX20" fmla="*/ 24504 w 273347"/>
                <a:gd name="connsiteY20" fmla="*/ 91994 h 193128"/>
                <a:gd name="connsiteX21" fmla="*/ 9063 w 273347"/>
                <a:gd name="connsiteY21" fmla="*/ 88270 h 193128"/>
                <a:gd name="connsiteX22" fmla="*/ 18466 w 273347"/>
                <a:gd name="connsiteY22" fmla="*/ 107580 h 193128"/>
                <a:gd name="connsiteX23" fmla="*/ 22252 w 273347"/>
                <a:gd name="connsiteY23" fmla="*/ 127474 h 193128"/>
                <a:gd name="connsiteX24" fmla="*/ 26695 w 273347"/>
                <a:gd name="connsiteY24" fmla="*/ 147422 h 19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3347" h="193128">
                  <a:moveTo>
                    <a:pt x="26695" y="147422"/>
                  </a:moveTo>
                  <a:cubicBezTo>
                    <a:pt x="26695" y="147422"/>
                    <a:pt x="-1966" y="118531"/>
                    <a:pt x="107" y="94481"/>
                  </a:cubicBezTo>
                  <a:cubicBezTo>
                    <a:pt x="2175" y="70435"/>
                    <a:pt x="-1032" y="60717"/>
                    <a:pt x="11937" y="62303"/>
                  </a:cubicBezTo>
                  <a:cubicBezTo>
                    <a:pt x="24906" y="63904"/>
                    <a:pt x="74178" y="83826"/>
                    <a:pt x="82906" y="76293"/>
                  </a:cubicBezTo>
                  <a:cubicBezTo>
                    <a:pt x="91639" y="68747"/>
                    <a:pt x="105637" y="74006"/>
                    <a:pt x="148344" y="44732"/>
                  </a:cubicBezTo>
                  <a:cubicBezTo>
                    <a:pt x="191049" y="15455"/>
                    <a:pt x="219205" y="10638"/>
                    <a:pt x="230329" y="6210"/>
                  </a:cubicBezTo>
                  <a:cubicBezTo>
                    <a:pt x="241450" y="1785"/>
                    <a:pt x="289215" y="-7160"/>
                    <a:pt x="267963" y="10590"/>
                  </a:cubicBezTo>
                  <a:cubicBezTo>
                    <a:pt x="246720" y="28338"/>
                    <a:pt x="239891" y="27841"/>
                    <a:pt x="237813" y="42732"/>
                  </a:cubicBezTo>
                  <a:cubicBezTo>
                    <a:pt x="235753" y="57612"/>
                    <a:pt x="222891" y="81534"/>
                    <a:pt x="214279" y="92035"/>
                  </a:cubicBezTo>
                  <a:cubicBezTo>
                    <a:pt x="205663" y="102536"/>
                    <a:pt x="191791" y="113293"/>
                    <a:pt x="188868" y="131066"/>
                  </a:cubicBezTo>
                  <a:cubicBezTo>
                    <a:pt x="185943" y="148839"/>
                    <a:pt x="190980" y="169482"/>
                    <a:pt x="178019" y="181293"/>
                  </a:cubicBezTo>
                  <a:cubicBezTo>
                    <a:pt x="165050" y="193114"/>
                    <a:pt x="157806" y="202714"/>
                    <a:pt x="166951" y="175913"/>
                  </a:cubicBezTo>
                  <a:cubicBezTo>
                    <a:pt x="176107" y="149105"/>
                    <a:pt x="178676" y="140794"/>
                    <a:pt x="166214" y="136624"/>
                  </a:cubicBezTo>
                  <a:cubicBezTo>
                    <a:pt x="153755" y="132439"/>
                    <a:pt x="103996" y="132754"/>
                    <a:pt x="103802" y="121957"/>
                  </a:cubicBezTo>
                  <a:cubicBezTo>
                    <a:pt x="103607" y="111151"/>
                    <a:pt x="118063" y="92240"/>
                    <a:pt x="108621" y="91554"/>
                  </a:cubicBezTo>
                  <a:cubicBezTo>
                    <a:pt x="99182" y="90869"/>
                    <a:pt x="95732" y="102398"/>
                    <a:pt x="86763" y="99781"/>
                  </a:cubicBezTo>
                  <a:cubicBezTo>
                    <a:pt x="77787" y="97179"/>
                    <a:pt x="70462" y="98924"/>
                    <a:pt x="69942" y="106081"/>
                  </a:cubicBezTo>
                  <a:cubicBezTo>
                    <a:pt x="69423" y="113244"/>
                    <a:pt x="74337" y="122102"/>
                    <a:pt x="66167" y="117588"/>
                  </a:cubicBezTo>
                  <a:cubicBezTo>
                    <a:pt x="57992" y="113067"/>
                    <a:pt x="52105" y="108394"/>
                    <a:pt x="44867" y="113423"/>
                  </a:cubicBezTo>
                  <a:cubicBezTo>
                    <a:pt x="37632" y="118457"/>
                    <a:pt x="24233" y="127298"/>
                    <a:pt x="26452" y="114705"/>
                  </a:cubicBezTo>
                  <a:cubicBezTo>
                    <a:pt x="28684" y="102106"/>
                    <a:pt x="31658" y="97087"/>
                    <a:pt x="24504" y="91994"/>
                  </a:cubicBezTo>
                  <a:cubicBezTo>
                    <a:pt x="17348" y="86899"/>
                    <a:pt x="4174" y="79074"/>
                    <a:pt x="9063" y="88270"/>
                  </a:cubicBezTo>
                  <a:cubicBezTo>
                    <a:pt x="13972" y="97443"/>
                    <a:pt x="18843" y="97799"/>
                    <a:pt x="18466" y="107580"/>
                  </a:cubicBezTo>
                  <a:cubicBezTo>
                    <a:pt x="18080" y="117373"/>
                    <a:pt x="12173" y="117593"/>
                    <a:pt x="22252" y="127474"/>
                  </a:cubicBezTo>
                  <a:cubicBezTo>
                    <a:pt x="32331" y="137371"/>
                    <a:pt x="45277" y="161854"/>
                    <a:pt x="26695" y="147422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E78CA57F-4475-49D5-B292-AA5A87591166}"/>
                </a:ext>
              </a:extLst>
            </p:cNvPr>
            <p:cNvSpPr/>
            <p:nvPr/>
          </p:nvSpPr>
          <p:spPr>
            <a:xfrm>
              <a:off x="6035782" y="1935636"/>
              <a:ext cx="22821" cy="17321"/>
            </a:xfrm>
            <a:custGeom>
              <a:avLst/>
              <a:gdLst>
                <a:gd name="connsiteX0" fmla="*/ 22804 w 22821"/>
                <a:gd name="connsiteY0" fmla="*/ 9482 h 17321"/>
                <a:gd name="connsiteX1" fmla="*/ 10788 w 22821"/>
                <a:gd name="connsiteY1" fmla="*/ 17282 h 17321"/>
                <a:gd name="connsiteX2" fmla="*/ 17 w 22821"/>
                <a:gd name="connsiteY2" fmla="*/ 7830 h 17321"/>
                <a:gd name="connsiteX3" fmla="*/ 12042 w 22821"/>
                <a:gd name="connsiteY3" fmla="*/ 40 h 17321"/>
                <a:gd name="connsiteX4" fmla="*/ 22804 w 22821"/>
                <a:gd name="connsiteY4" fmla="*/ 9482 h 1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21" h="17321">
                  <a:moveTo>
                    <a:pt x="22804" y="9482"/>
                  </a:moveTo>
                  <a:cubicBezTo>
                    <a:pt x="22459" y="14243"/>
                    <a:pt x="17066" y="17737"/>
                    <a:pt x="10788" y="17282"/>
                  </a:cubicBezTo>
                  <a:cubicBezTo>
                    <a:pt x="4486" y="16824"/>
                    <a:pt x="-328" y="12593"/>
                    <a:pt x="17" y="7830"/>
                  </a:cubicBezTo>
                  <a:cubicBezTo>
                    <a:pt x="363" y="3069"/>
                    <a:pt x="5738" y="-417"/>
                    <a:pt x="12042" y="40"/>
                  </a:cubicBezTo>
                  <a:cubicBezTo>
                    <a:pt x="18320" y="496"/>
                    <a:pt x="23150" y="4722"/>
                    <a:pt x="22804" y="9482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9478323F-74D0-4F30-B4ED-6116A2DF4EC6}"/>
                </a:ext>
              </a:extLst>
            </p:cNvPr>
            <p:cNvSpPr/>
            <p:nvPr/>
          </p:nvSpPr>
          <p:spPr>
            <a:xfrm>
              <a:off x="6076826" y="1935663"/>
              <a:ext cx="13379" cy="12718"/>
            </a:xfrm>
            <a:custGeom>
              <a:avLst/>
              <a:gdLst>
                <a:gd name="connsiteX0" fmla="*/ 13364 w 13379"/>
                <a:gd name="connsiteY0" fmla="*/ 6846 h 12718"/>
                <a:gd name="connsiteX1" fmla="*/ 6223 w 13379"/>
                <a:gd name="connsiteY1" fmla="*/ 12699 h 12718"/>
                <a:gd name="connsiteX2" fmla="*/ 16 w 13379"/>
                <a:gd name="connsiteY2" fmla="*/ 5879 h 12718"/>
                <a:gd name="connsiteX3" fmla="*/ 7144 w 13379"/>
                <a:gd name="connsiteY3" fmla="*/ 19 h 12718"/>
                <a:gd name="connsiteX4" fmla="*/ 13364 w 13379"/>
                <a:gd name="connsiteY4" fmla="*/ 6846 h 1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9" h="12718">
                  <a:moveTo>
                    <a:pt x="13364" y="6846"/>
                  </a:moveTo>
                  <a:cubicBezTo>
                    <a:pt x="13108" y="10351"/>
                    <a:pt x="9916" y="12968"/>
                    <a:pt x="6223" y="12699"/>
                  </a:cubicBezTo>
                  <a:cubicBezTo>
                    <a:pt x="2547" y="12431"/>
                    <a:pt x="-237" y="9381"/>
                    <a:pt x="16" y="5879"/>
                  </a:cubicBezTo>
                  <a:cubicBezTo>
                    <a:pt x="272" y="2370"/>
                    <a:pt x="3469" y="-250"/>
                    <a:pt x="7144" y="19"/>
                  </a:cubicBezTo>
                  <a:cubicBezTo>
                    <a:pt x="10837" y="285"/>
                    <a:pt x="13617" y="3339"/>
                    <a:pt x="13364" y="6846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10C201CC-C034-46C6-B8C3-07650780849F}"/>
                </a:ext>
              </a:extLst>
            </p:cNvPr>
            <p:cNvSpPr/>
            <p:nvPr/>
          </p:nvSpPr>
          <p:spPr>
            <a:xfrm>
              <a:off x="6241941" y="1845200"/>
              <a:ext cx="21907" cy="24677"/>
            </a:xfrm>
            <a:custGeom>
              <a:avLst/>
              <a:gdLst>
                <a:gd name="connsiteX0" fmla="*/ 8430 w 21907"/>
                <a:gd name="connsiteY0" fmla="*/ 203 h 24677"/>
                <a:gd name="connsiteX1" fmla="*/ 21279 w 21907"/>
                <a:gd name="connsiteY1" fmla="*/ 17002 h 24677"/>
                <a:gd name="connsiteX2" fmla="*/ 8727 w 21907"/>
                <a:gd name="connsiteY2" fmla="*/ 23277 h 24677"/>
                <a:gd name="connsiteX3" fmla="*/ 68 w 21907"/>
                <a:gd name="connsiteY3" fmla="*/ 18570 h 24677"/>
                <a:gd name="connsiteX4" fmla="*/ 8430 w 21907"/>
                <a:gd name="connsiteY4" fmla="*/ 203 h 2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" h="24677">
                  <a:moveTo>
                    <a:pt x="8430" y="203"/>
                  </a:moveTo>
                  <a:cubicBezTo>
                    <a:pt x="8901" y="347"/>
                    <a:pt x="25282" y="7154"/>
                    <a:pt x="21279" y="17002"/>
                  </a:cubicBezTo>
                  <a:cubicBezTo>
                    <a:pt x="17299" y="26845"/>
                    <a:pt x="15297" y="25067"/>
                    <a:pt x="8727" y="23277"/>
                  </a:cubicBezTo>
                  <a:cubicBezTo>
                    <a:pt x="2147" y="21484"/>
                    <a:pt x="-469" y="23597"/>
                    <a:pt x="68" y="18570"/>
                  </a:cubicBezTo>
                  <a:cubicBezTo>
                    <a:pt x="590" y="13533"/>
                    <a:pt x="1386" y="-1945"/>
                    <a:pt x="8430" y="20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2F9CC706-8F3D-49A4-A81D-EF25C60BA07A}"/>
                </a:ext>
              </a:extLst>
            </p:cNvPr>
            <p:cNvSpPr/>
            <p:nvPr/>
          </p:nvSpPr>
          <p:spPr>
            <a:xfrm>
              <a:off x="6262914" y="1798987"/>
              <a:ext cx="14903" cy="9829"/>
            </a:xfrm>
            <a:custGeom>
              <a:avLst/>
              <a:gdLst>
                <a:gd name="connsiteX0" fmla="*/ 14894 w 14903"/>
                <a:gd name="connsiteY0" fmla="*/ 5453 h 9829"/>
                <a:gd name="connsiteX1" fmla="*/ 7096 w 14903"/>
                <a:gd name="connsiteY1" fmla="*/ 9799 h 9829"/>
                <a:gd name="connsiteX2" fmla="*/ 8 w 14903"/>
                <a:gd name="connsiteY2" fmla="*/ 4374 h 9829"/>
                <a:gd name="connsiteX3" fmla="*/ 7805 w 14903"/>
                <a:gd name="connsiteY3" fmla="*/ 30 h 9829"/>
                <a:gd name="connsiteX4" fmla="*/ 14894 w 14903"/>
                <a:gd name="connsiteY4" fmla="*/ 5453 h 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3" h="9829">
                  <a:moveTo>
                    <a:pt x="14894" y="5453"/>
                  </a:moveTo>
                  <a:cubicBezTo>
                    <a:pt x="14700" y="8149"/>
                    <a:pt x="11201" y="10096"/>
                    <a:pt x="7096" y="9799"/>
                  </a:cubicBezTo>
                  <a:cubicBezTo>
                    <a:pt x="2990" y="9497"/>
                    <a:pt x="-186" y="7070"/>
                    <a:pt x="8" y="4374"/>
                  </a:cubicBezTo>
                  <a:cubicBezTo>
                    <a:pt x="206" y="1672"/>
                    <a:pt x="3697" y="-267"/>
                    <a:pt x="7805" y="30"/>
                  </a:cubicBezTo>
                  <a:cubicBezTo>
                    <a:pt x="11910" y="324"/>
                    <a:pt x="15091" y="2757"/>
                    <a:pt x="14894" y="545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4C65CEB1-230B-4323-B307-F25FB2790445}"/>
                </a:ext>
              </a:extLst>
            </p:cNvPr>
            <p:cNvSpPr/>
            <p:nvPr/>
          </p:nvSpPr>
          <p:spPr>
            <a:xfrm>
              <a:off x="8492866" y="2274126"/>
              <a:ext cx="1937379" cy="2030196"/>
            </a:xfrm>
            <a:custGeom>
              <a:avLst/>
              <a:gdLst>
                <a:gd name="connsiteX0" fmla="*/ 1916509 w 1937379"/>
                <a:gd name="connsiteY0" fmla="*/ 935470 h 2030196"/>
                <a:gd name="connsiteX1" fmla="*/ 1895898 w 1937379"/>
                <a:gd name="connsiteY1" fmla="*/ 948439 h 2030196"/>
                <a:gd name="connsiteX2" fmla="*/ 1880303 w 1937379"/>
                <a:gd name="connsiteY2" fmla="*/ 916673 h 2030196"/>
                <a:gd name="connsiteX3" fmla="*/ 1805513 w 1937379"/>
                <a:gd name="connsiteY3" fmla="*/ 882319 h 2030196"/>
                <a:gd name="connsiteX4" fmla="*/ 1735386 w 1937379"/>
                <a:gd name="connsiteY4" fmla="*/ 874542 h 2030196"/>
                <a:gd name="connsiteX5" fmla="*/ 1706592 w 1937379"/>
                <a:gd name="connsiteY5" fmla="*/ 878824 h 2030196"/>
                <a:gd name="connsiteX6" fmla="*/ 1664870 w 1937379"/>
                <a:gd name="connsiteY6" fmla="*/ 855416 h 2030196"/>
                <a:gd name="connsiteX7" fmla="*/ 1642521 w 1937379"/>
                <a:gd name="connsiteY7" fmla="*/ 866085 h 2030196"/>
                <a:gd name="connsiteX8" fmla="*/ 1642237 w 1937379"/>
                <a:gd name="connsiteY8" fmla="*/ 839315 h 2030196"/>
                <a:gd name="connsiteX9" fmla="*/ 1621561 w 1937379"/>
                <a:gd name="connsiteY9" fmla="*/ 813295 h 2030196"/>
                <a:gd name="connsiteX10" fmla="*/ 1616332 w 1937379"/>
                <a:gd name="connsiteY10" fmla="*/ 763155 h 2030196"/>
                <a:gd name="connsiteX11" fmla="*/ 1556699 w 1937379"/>
                <a:gd name="connsiteY11" fmla="*/ 695779 h 2030196"/>
                <a:gd name="connsiteX12" fmla="*/ 1587259 w 1937379"/>
                <a:gd name="connsiteY12" fmla="*/ 633700 h 2030196"/>
                <a:gd name="connsiteX13" fmla="*/ 1582023 w 1937379"/>
                <a:gd name="connsiteY13" fmla="*/ 586985 h 2030196"/>
                <a:gd name="connsiteX14" fmla="*/ 1567564 w 1937379"/>
                <a:gd name="connsiteY14" fmla="*/ 546226 h 2030196"/>
                <a:gd name="connsiteX15" fmla="*/ 1532768 w 1937379"/>
                <a:gd name="connsiteY15" fmla="*/ 556194 h 2030196"/>
                <a:gd name="connsiteX16" fmla="*/ 1516285 w 1937379"/>
                <a:gd name="connsiteY16" fmla="*/ 563086 h 2030196"/>
                <a:gd name="connsiteX17" fmla="*/ 1483270 w 1937379"/>
                <a:gd name="connsiteY17" fmla="*/ 544778 h 2030196"/>
                <a:gd name="connsiteX18" fmla="*/ 1477437 w 1937379"/>
                <a:gd name="connsiteY18" fmla="*/ 523976 h 2030196"/>
                <a:gd name="connsiteX19" fmla="*/ 1506884 w 1937379"/>
                <a:gd name="connsiteY19" fmla="*/ 493241 h 2030196"/>
                <a:gd name="connsiteX20" fmla="*/ 1499139 w 1937379"/>
                <a:gd name="connsiteY20" fmla="*/ 474995 h 2030196"/>
                <a:gd name="connsiteX21" fmla="*/ 1454174 w 1937379"/>
                <a:gd name="connsiteY21" fmla="*/ 479097 h 2030196"/>
                <a:gd name="connsiteX22" fmla="*/ 1430538 w 1937379"/>
                <a:gd name="connsiteY22" fmla="*/ 493814 h 2030196"/>
                <a:gd name="connsiteX23" fmla="*/ 1390697 w 1937379"/>
                <a:gd name="connsiteY23" fmla="*/ 491903 h 2030196"/>
                <a:gd name="connsiteX24" fmla="*/ 1354900 w 1937379"/>
                <a:gd name="connsiteY24" fmla="*/ 430485 h 2030196"/>
                <a:gd name="connsiteX25" fmla="*/ 1340818 w 1937379"/>
                <a:gd name="connsiteY25" fmla="*/ 398036 h 2030196"/>
                <a:gd name="connsiteX26" fmla="*/ 1301067 w 1937379"/>
                <a:gd name="connsiteY26" fmla="*/ 384834 h 2030196"/>
                <a:gd name="connsiteX27" fmla="*/ 1303547 w 1937379"/>
                <a:gd name="connsiteY27" fmla="*/ 350697 h 2030196"/>
                <a:gd name="connsiteX28" fmla="*/ 1235842 w 1937379"/>
                <a:gd name="connsiteY28" fmla="*/ 282277 h 2030196"/>
                <a:gd name="connsiteX29" fmla="*/ 1201312 w 1937379"/>
                <a:gd name="connsiteY29" fmla="*/ 257681 h 2030196"/>
                <a:gd name="connsiteX30" fmla="*/ 1194806 w 1937379"/>
                <a:gd name="connsiteY30" fmla="*/ 232165 h 2030196"/>
                <a:gd name="connsiteX31" fmla="*/ 1179003 w 1937379"/>
                <a:gd name="connsiteY31" fmla="*/ 176328 h 2030196"/>
                <a:gd name="connsiteX32" fmla="*/ 1138241 w 1937379"/>
                <a:gd name="connsiteY32" fmla="*/ 112817 h 2030196"/>
                <a:gd name="connsiteX33" fmla="*/ 1156060 w 1937379"/>
                <a:gd name="connsiteY33" fmla="*/ 56727 h 2030196"/>
                <a:gd name="connsiteX34" fmla="*/ 1135323 w 1937379"/>
                <a:gd name="connsiteY34" fmla="*/ 0 h 2030196"/>
                <a:gd name="connsiteX35" fmla="*/ 1078255 w 1937379"/>
                <a:gd name="connsiteY35" fmla="*/ 15778 h 2030196"/>
                <a:gd name="connsiteX36" fmla="*/ 1001013 w 1937379"/>
                <a:gd name="connsiteY36" fmla="*/ 58692 h 2030196"/>
                <a:gd name="connsiteX37" fmla="*/ 947730 w 1937379"/>
                <a:gd name="connsiteY37" fmla="*/ 56075 h 2030196"/>
                <a:gd name="connsiteX38" fmla="*/ 863350 w 1937379"/>
                <a:gd name="connsiteY38" fmla="*/ 136522 h 2030196"/>
                <a:gd name="connsiteX39" fmla="*/ 806965 w 1937379"/>
                <a:gd name="connsiteY39" fmla="*/ 108635 h 2030196"/>
                <a:gd name="connsiteX40" fmla="*/ 787656 w 1937379"/>
                <a:gd name="connsiteY40" fmla="*/ 141813 h 2030196"/>
                <a:gd name="connsiteX41" fmla="*/ 765888 w 1937379"/>
                <a:gd name="connsiteY41" fmla="*/ 160878 h 2030196"/>
                <a:gd name="connsiteX42" fmla="*/ 693145 w 1937379"/>
                <a:gd name="connsiteY42" fmla="*/ 162428 h 2030196"/>
                <a:gd name="connsiteX43" fmla="*/ 670360 w 1937379"/>
                <a:gd name="connsiteY43" fmla="*/ 185557 h 2030196"/>
                <a:gd name="connsiteX44" fmla="*/ 623115 w 1937379"/>
                <a:gd name="connsiteY44" fmla="*/ 224790 h 2030196"/>
                <a:gd name="connsiteX45" fmla="*/ 560818 w 1937379"/>
                <a:gd name="connsiteY45" fmla="*/ 216858 h 2030196"/>
                <a:gd name="connsiteX46" fmla="*/ 537440 w 1937379"/>
                <a:gd name="connsiteY46" fmla="*/ 235276 h 2030196"/>
                <a:gd name="connsiteX47" fmla="*/ 535141 w 1937379"/>
                <a:gd name="connsiteY47" fmla="*/ 300316 h 2030196"/>
                <a:gd name="connsiteX48" fmla="*/ 485574 w 1937379"/>
                <a:gd name="connsiteY48" fmla="*/ 299935 h 2030196"/>
                <a:gd name="connsiteX49" fmla="*/ 399075 w 1937379"/>
                <a:gd name="connsiteY49" fmla="*/ 284786 h 2030196"/>
                <a:gd name="connsiteX50" fmla="*/ 350432 w 1937379"/>
                <a:gd name="connsiteY50" fmla="*/ 302365 h 2030196"/>
                <a:gd name="connsiteX51" fmla="*/ 291462 w 1937379"/>
                <a:gd name="connsiteY51" fmla="*/ 259557 h 2030196"/>
                <a:gd name="connsiteX52" fmla="*/ 280896 w 1937379"/>
                <a:gd name="connsiteY52" fmla="*/ 266420 h 2030196"/>
                <a:gd name="connsiteX53" fmla="*/ 259310 w 1937379"/>
                <a:gd name="connsiteY53" fmla="*/ 272741 h 2030196"/>
                <a:gd name="connsiteX54" fmla="*/ 257257 w 1937379"/>
                <a:gd name="connsiteY54" fmla="*/ 300997 h 2030196"/>
                <a:gd name="connsiteX55" fmla="*/ 205369 w 1937379"/>
                <a:gd name="connsiteY55" fmla="*/ 289140 h 2030196"/>
                <a:gd name="connsiteX56" fmla="*/ 208788 w 1937379"/>
                <a:gd name="connsiteY56" fmla="*/ 242057 h 2030196"/>
                <a:gd name="connsiteX57" fmla="*/ 123328 w 1937379"/>
                <a:gd name="connsiteY57" fmla="*/ 300350 h 2030196"/>
                <a:gd name="connsiteX58" fmla="*/ 157169 w 1937379"/>
                <a:gd name="connsiteY58" fmla="*/ 394048 h 2030196"/>
                <a:gd name="connsiteX59" fmla="*/ 44361 w 1937379"/>
                <a:gd name="connsiteY59" fmla="*/ 434900 h 2030196"/>
                <a:gd name="connsiteX60" fmla="*/ 51143 w 1937379"/>
                <a:gd name="connsiteY60" fmla="*/ 503629 h 2030196"/>
                <a:gd name="connsiteX61" fmla="*/ 86477 w 1937379"/>
                <a:gd name="connsiteY61" fmla="*/ 612095 h 2030196"/>
                <a:gd name="connsiteX62" fmla="*/ 26245 w 1937379"/>
                <a:gd name="connsiteY62" fmla="*/ 684240 h 2030196"/>
                <a:gd name="connsiteX63" fmla="*/ 51522 w 1937379"/>
                <a:gd name="connsiteY63" fmla="*/ 735638 h 2030196"/>
                <a:gd name="connsiteX64" fmla="*/ 0 w 1937379"/>
                <a:gd name="connsiteY64" fmla="*/ 883493 h 2030196"/>
                <a:gd name="connsiteX65" fmla="*/ 19631 w 1937379"/>
                <a:gd name="connsiteY65" fmla="*/ 937373 h 2030196"/>
                <a:gd name="connsiteX66" fmla="*/ 97754 w 1937379"/>
                <a:gd name="connsiteY66" fmla="*/ 943042 h 2030196"/>
                <a:gd name="connsiteX67" fmla="*/ 204742 w 1937379"/>
                <a:gd name="connsiteY67" fmla="*/ 1017529 h 2030196"/>
                <a:gd name="connsiteX68" fmla="*/ 330955 w 1937379"/>
                <a:gd name="connsiteY68" fmla="*/ 962470 h 2030196"/>
                <a:gd name="connsiteX69" fmla="*/ 396487 w 1937379"/>
                <a:gd name="connsiteY69" fmla="*/ 1020141 h 2030196"/>
                <a:gd name="connsiteX70" fmla="*/ 418824 w 1937379"/>
                <a:gd name="connsiteY70" fmla="*/ 1111092 h 2030196"/>
                <a:gd name="connsiteX71" fmla="*/ 510430 w 1937379"/>
                <a:gd name="connsiteY71" fmla="*/ 1140295 h 2030196"/>
                <a:gd name="connsiteX72" fmla="*/ 474185 w 1937379"/>
                <a:gd name="connsiteY72" fmla="*/ 1199917 h 2030196"/>
                <a:gd name="connsiteX73" fmla="*/ 525666 w 1937379"/>
                <a:gd name="connsiteY73" fmla="*/ 1295419 h 2030196"/>
                <a:gd name="connsiteX74" fmla="*/ 593963 w 1937379"/>
                <a:gd name="connsiteY74" fmla="*/ 1280532 h 2030196"/>
                <a:gd name="connsiteX75" fmla="*/ 694248 w 1937379"/>
                <a:gd name="connsiteY75" fmla="*/ 1359654 h 2030196"/>
                <a:gd name="connsiteX76" fmla="*/ 670276 w 1937379"/>
                <a:gd name="connsiteY76" fmla="*/ 1392699 h 2030196"/>
                <a:gd name="connsiteX77" fmla="*/ 708855 w 1937379"/>
                <a:gd name="connsiteY77" fmla="*/ 1422042 h 2030196"/>
                <a:gd name="connsiteX78" fmla="*/ 691538 w 1937379"/>
                <a:gd name="connsiteY78" fmla="*/ 1504618 h 2030196"/>
                <a:gd name="connsiteX79" fmla="*/ 615371 w 1937379"/>
                <a:gd name="connsiteY79" fmla="*/ 1473116 h 2030196"/>
                <a:gd name="connsiteX80" fmla="*/ 590564 w 1937379"/>
                <a:gd name="connsiteY80" fmla="*/ 1489467 h 2030196"/>
                <a:gd name="connsiteX81" fmla="*/ 621160 w 1937379"/>
                <a:gd name="connsiteY81" fmla="*/ 1629528 h 2030196"/>
                <a:gd name="connsiteX82" fmla="*/ 657431 w 1937379"/>
                <a:gd name="connsiteY82" fmla="*/ 1616459 h 2030196"/>
                <a:gd name="connsiteX83" fmla="*/ 677983 w 1937379"/>
                <a:gd name="connsiteY83" fmla="*/ 1671395 h 2030196"/>
                <a:gd name="connsiteX84" fmla="*/ 629410 w 1937379"/>
                <a:gd name="connsiteY84" fmla="*/ 1711579 h 2030196"/>
                <a:gd name="connsiteX85" fmla="*/ 617536 w 1937379"/>
                <a:gd name="connsiteY85" fmla="*/ 1787236 h 2030196"/>
                <a:gd name="connsiteX86" fmla="*/ 650013 w 1937379"/>
                <a:gd name="connsiteY86" fmla="*/ 1772898 h 2030196"/>
                <a:gd name="connsiteX87" fmla="*/ 679291 w 1937379"/>
                <a:gd name="connsiteY87" fmla="*/ 1828988 h 2030196"/>
                <a:gd name="connsiteX88" fmla="*/ 757004 w 1937379"/>
                <a:gd name="connsiteY88" fmla="*/ 1867492 h 2030196"/>
                <a:gd name="connsiteX89" fmla="*/ 757260 w 1937379"/>
                <a:gd name="connsiteY89" fmla="*/ 1897428 h 2030196"/>
                <a:gd name="connsiteX90" fmla="*/ 846565 w 1937379"/>
                <a:gd name="connsiteY90" fmla="*/ 1917652 h 2030196"/>
                <a:gd name="connsiteX91" fmla="*/ 960339 w 1937379"/>
                <a:gd name="connsiteY91" fmla="*/ 1892512 h 2030196"/>
                <a:gd name="connsiteX92" fmla="*/ 1002787 w 1937379"/>
                <a:gd name="connsiteY92" fmla="*/ 1942726 h 2030196"/>
                <a:gd name="connsiteX93" fmla="*/ 1086799 w 1937379"/>
                <a:gd name="connsiteY93" fmla="*/ 1948822 h 2030196"/>
                <a:gd name="connsiteX94" fmla="*/ 1147571 w 1937379"/>
                <a:gd name="connsiteY94" fmla="*/ 2030196 h 2030196"/>
                <a:gd name="connsiteX95" fmla="*/ 1179158 w 1937379"/>
                <a:gd name="connsiteY95" fmla="*/ 1961369 h 2030196"/>
                <a:gd name="connsiteX96" fmla="*/ 1229692 w 1937379"/>
                <a:gd name="connsiteY96" fmla="*/ 1961106 h 2030196"/>
                <a:gd name="connsiteX97" fmla="*/ 1314932 w 1937379"/>
                <a:gd name="connsiteY97" fmla="*/ 2003636 h 2030196"/>
                <a:gd name="connsiteX98" fmla="*/ 1314246 w 1937379"/>
                <a:gd name="connsiteY98" fmla="*/ 1946195 h 2030196"/>
                <a:gd name="connsiteX99" fmla="*/ 1314418 w 1937379"/>
                <a:gd name="connsiteY99" fmla="*/ 1896631 h 2030196"/>
                <a:gd name="connsiteX100" fmla="*/ 1317538 w 1937379"/>
                <a:gd name="connsiteY100" fmla="*/ 1853684 h 2030196"/>
                <a:gd name="connsiteX101" fmla="*/ 1337123 w 1937379"/>
                <a:gd name="connsiteY101" fmla="*/ 1793311 h 2030196"/>
                <a:gd name="connsiteX102" fmla="*/ 1326601 w 1937379"/>
                <a:gd name="connsiteY102" fmla="*/ 1748891 h 2030196"/>
                <a:gd name="connsiteX103" fmla="*/ 1312447 w 1937379"/>
                <a:gd name="connsiteY103" fmla="*/ 1700275 h 2030196"/>
                <a:gd name="connsiteX104" fmla="*/ 1341418 w 1937379"/>
                <a:gd name="connsiteY104" fmla="*/ 1679834 h 2030196"/>
                <a:gd name="connsiteX105" fmla="*/ 1334922 w 1937379"/>
                <a:gd name="connsiteY105" fmla="*/ 1643400 h 2030196"/>
                <a:gd name="connsiteX106" fmla="*/ 1330269 w 1937379"/>
                <a:gd name="connsiteY106" fmla="*/ 1598885 h 2030196"/>
                <a:gd name="connsiteX107" fmla="*/ 1327272 w 1937379"/>
                <a:gd name="connsiteY107" fmla="*/ 1577758 h 2030196"/>
                <a:gd name="connsiteX108" fmla="*/ 1260193 w 1937379"/>
                <a:gd name="connsiteY108" fmla="*/ 1586634 h 2030196"/>
                <a:gd name="connsiteX109" fmla="*/ 1201225 w 1937379"/>
                <a:gd name="connsiteY109" fmla="*/ 1533634 h 2030196"/>
                <a:gd name="connsiteX110" fmla="*/ 1223866 w 1937379"/>
                <a:gd name="connsiteY110" fmla="*/ 1514308 h 2030196"/>
                <a:gd name="connsiteX111" fmla="*/ 1275460 w 1937379"/>
                <a:gd name="connsiteY111" fmla="*/ 1538364 h 2030196"/>
                <a:gd name="connsiteX112" fmla="*/ 1318823 w 1937379"/>
                <a:gd name="connsiteY112" fmla="*/ 1518240 h 2030196"/>
                <a:gd name="connsiteX113" fmla="*/ 1356731 w 1937379"/>
                <a:gd name="connsiteY113" fmla="*/ 1469062 h 2030196"/>
                <a:gd name="connsiteX114" fmla="*/ 1350063 w 1937379"/>
                <a:gd name="connsiteY114" fmla="*/ 1453205 h 2030196"/>
                <a:gd name="connsiteX115" fmla="*/ 1336690 w 1937379"/>
                <a:gd name="connsiteY115" fmla="*/ 1420797 h 2030196"/>
                <a:gd name="connsiteX116" fmla="*/ 1365807 w 1937379"/>
                <a:gd name="connsiteY116" fmla="*/ 1402998 h 2030196"/>
                <a:gd name="connsiteX117" fmla="*/ 1327950 w 1937379"/>
                <a:gd name="connsiteY117" fmla="*/ 1356408 h 2030196"/>
                <a:gd name="connsiteX118" fmla="*/ 1337304 w 1937379"/>
                <a:gd name="connsiteY118" fmla="*/ 1245929 h 2030196"/>
                <a:gd name="connsiteX119" fmla="*/ 1424582 w 1937379"/>
                <a:gd name="connsiteY119" fmla="*/ 1201580 h 2030196"/>
                <a:gd name="connsiteX120" fmla="*/ 1583216 w 1937379"/>
                <a:gd name="connsiteY120" fmla="*/ 1211772 h 2030196"/>
                <a:gd name="connsiteX121" fmla="*/ 1649582 w 1937379"/>
                <a:gd name="connsiteY121" fmla="*/ 1153812 h 2030196"/>
                <a:gd name="connsiteX122" fmla="*/ 1703585 w 1937379"/>
                <a:gd name="connsiteY122" fmla="*/ 1171800 h 2030196"/>
                <a:gd name="connsiteX123" fmla="*/ 1726377 w 1937379"/>
                <a:gd name="connsiteY123" fmla="*/ 1109686 h 2030196"/>
                <a:gd name="connsiteX124" fmla="*/ 1756097 w 1937379"/>
                <a:gd name="connsiteY124" fmla="*/ 1106255 h 2030196"/>
                <a:gd name="connsiteX125" fmla="*/ 1829158 w 1937379"/>
                <a:gd name="connsiteY125" fmla="*/ 1127267 h 2030196"/>
                <a:gd name="connsiteX126" fmla="*/ 1854596 w 1937379"/>
                <a:gd name="connsiteY126" fmla="*/ 1075142 h 2030196"/>
                <a:gd name="connsiteX127" fmla="*/ 1918701 w 1937379"/>
                <a:gd name="connsiteY127" fmla="*/ 1020957 h 2030196"/>
                <a:gd name="connsiteX128" fmla="*/ 1937379 w 1937379"/>
                <a:gd name="connsiteY128" fmla="*/ 948621 h 2030196"/>
                <a:gd name="connsiteX129" fmla="*/ 1916510 w 1937379"/>
                <a:gd name="connsiteY129" fmla="*/ 935470 h 203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937379" h="2030196">
                  <a:moveTo>
                    <a:pt x="1916509" y="935470"/>
                  </a:moveTo>
                  <a:cubicBezTo>
                    <a:pt x="1911889" y="941049"/>
                    <a:pt x="1898634" y="958699"/>
                    <a:pt x="1895898" y="948439"/>
                  </a:cubicBezTo>
                  <a:cubicBezTo>
                    <a:pt x="1893215" y="938184"/>
                    <a:pt x="1891312" y="923592"/>
                    <a:pt x="1880303" y="916673"/>
                  </a:cubicBezTo>
                  <a:cubicBezTo>
                    <a:pt x="1869302" y="909759"/>
                    <a:pt x="1839134" y="885949"/>
                    <a:pt x="1805513" y="882319"/>
                  </a:cubicBezTo>
                  <a:cubicBezTo>
                    <a:pt x="1771920" y="878627"/>
                    <a:pt x="1746369" y="871659"/>
                    <a:pt x="1735386" y="874542"/>
                  </a:cubicBezTo>
                  <a:cubicBezTo>
                    <a:pt x="1724383" y="877415"/>
                    <a:pt x="1719653" y="885429"/>
                    <a:pt x="1706592" y="878824"/>
                  </a:cubicBezTo>
                  <a:cubicBezTo>
                    <a:pt x="1693569" y="872227"/>
                    <a:pt x="1673790" y="851402"/>
                    <a:pt x="1664870" y="855416"/>
                  </a:cubicBezTo>
                  <a:cubicBezTo>
                    <a:pt x="1655968" y="859437"/>
                    <a:pt x="1642915" y="877164"/>
                    <a:pt x="1642521" y="866085"/>
                  </a:cubicBezTo>
                  <a:cubicBezTo>
                    <a:pt x="1642075" y="855019"/>
                    <a:pt x="1650481" y="847995"/>
                    <a:pt x="1642237" y="839315"/>
                  </a:cubicBezTo>
                  <a:cubicBezTo>
                    <a:pt x="1634054" y="830633"/>
                    <a:pt x="1617781" y="824783"/>
                    <a:pt x="1621561" y="813295"/>
                  </a:cubicBezTo>
                  <a:cubicBezTo>
                    <a:pt x="1625357" y="801797"/>
                    <a:pt x="1630683" y="775431"/>
                    <a:pt x="1616332" y="763155"/>
                  </a:cubicBezTo>
                  <a:cubicBezTo>
                    <a:pt x="1602032" y="750805"/>
                    <a:pt x="1556699" y="695779"/>
                    <a:pt x="1556699" y="695779"/>
                  </a:cubicBezTo>
                  <a:cubicBezTo>
                    <a:pt x="1556702" y="695776"/>
                    <a:pt x="1590963" y="649685"/>
                    <a:pt x="1587259" y="633700"/>
                  </a:cubicBezTo>
                  <a:cubicBezTo>
                    <a:pt x="1583494" y="617723"/>
                    <a:pt x="1581956" y="595332"/>
                    <a:pt x="1582023" y="586985"/>
                  </a:cubicBezTo>
                  <a:cubicBezTo>
                    <a:pt x="1582171" y="578641"/>
                    <a:pt x="1582737" y="547328"/>
                    <a:pt x="1567564" y="546226"/>
                  </a:cubicBezTo>
                  <a:cubicBezTo>
                    <a:pt x="1552450" y="545128"/>
                    <a:pt x="1536049" y="548080"/>
                    <a:pt x="1532768" y="556194"/>
                  </a:cubicBezTo>
                  <a:cubicBezTo>
                    <a:pt x="1529492" y="564298"/>
                    <a:pt x="1527032" y="567081"/>
                    <a:pt x="1516285" y="563086"/>
                  </a:cubicBezTo>
                  <a:cubicBezTo>
                    <a:pt x="1505520" y="559139"/>
                    <a:pt x="1487972" y="558069"/>
                    <a:pt x="1483270" y="544778"/>
                  </a:cubicBezTo>
                  <a:cubicBezTo>
                    <a:pt x="1478592" y="531422"/>
                    <a:pt x="1476624" y="525104"/>
                    <a:pt x="1477437" y="523976"/>
                  </a:cubicBezTo>
                  <a:cubicBezTo>
                    <a:pt x="1478226" y="522789"/>
                    <a:pt x="1507693" y="505791"/>
                    <a:pt x="1506884" y="493241"/>
                  </a:cubicBezTo>
                  <a:cubicBezTo>
                    <a:pt x="1506098" y="480691"/>
                    <a:pt x="1512292" y="476939"/>
                    <a:pt x="1499139" y="474995"/>
                  </a:cubicBezTo>
                  <a:cubicBezTo>
                    <a:pt x="1486058" y="473058"/>
                    <a:pt x="1460696" y="470761"/>
                    <a:pt x="1454174" y="479097"/>
                  </a:cubicBezTo>
                  <a:cubicBezTo>
                    <a:pt x="1447661" y="487434"/>
                    <a:pt x="1437640" y="493873"/>
                    <a:pt x="1430538" y="493814"/>
                  </a:cubicBezTo>
                  <a:cubicBezTo>
                    <a:pt x="1423440" y="493827"/>
                    <a:pt x="1398918" y="503811"/>
                    <a:pt x="1390697" y="491903"/>
                  </a:cubicBezTo>
                  <a:cubicBezTo>
                    <a:pt x="1382484" y="480008"/>
                    <a:pt x="1360565" y="446797"/>
                    <a:pt x="1354900" y="430485"/>
                  </a:cubicBezTo>
                  <a:cubicBezTo>
                    <a:pt x="1349187" y="414088"/>
                    <a:pt x="1348924" y="401584"/>
                    <a:pt x="1340818" y="398036"/>
                  </a:cubicBezTo>
                  <a:cubicBezTo>
                    <a:pt x="1332728" y="394485"/>
                    <a:pt x="1301067" y="384834"/>
                    <a:pt x="1301067" y="384834"/>
                  </a:cubicBezTo>
                  <a:cubicBezTo>
                    <a:pt x="1301070" y="384834"/>
                    <a:pt x="1302547" y="349894"/>
                    <a:pt x="1303547" y="350697"/>
                  </a:cubicBezTo>
                  <a:cubicBezTo>
                    <a:pt x="1303563" y="350492"/>
                    <a:pt x="1248872" y="286641"/>
                    <a:pt x="1235842" y="282277"/>
                  </a:cubicBezTo>
                  <a:cubicBezTo>
                    <a:pt x="1222665" y="277903"/>
                    <a:pt x="1201731" y="268233"/>
                    <a:pt x="1201312" y="257681"/>
                  </a:cubicBezTo>
                  <a:cubicBezTo>
                    <a:pt x="1200825" y="247124"/>
                    <a:pt x="1199953" y="242863"/>
                    <a:pt x="1194806" y="232165"/>
                  </a:cubicBezTo>
                  <a:cubicBezTo>
                    <a:pt x="1189735" y="221547"/>
                    <a:pt x="1187258" y="187773"/>
                    <a:pt x="1179003" y="176328"/>
                  </a:cubicBezTo>
                  <a:cubicBezTo>
                    <a:pt x="1170762" y="164950"/>
                    <a:pt x="1129465" y="135719"/>
                    <a:pt x="1138241" y="112817"/>
                  </a:cubicBezTo>
                  <a:cubicBezTo>
                    <a:pt x="1147002" y="89925"/>
                    <a:pt x="1159016" y="69435"/>
                    <a:pt x="1156060" y="56727"/>
                  </a:cubicBezTo>
                  <a:cubicBezTo>
                    <a:pt x="1153081" y="44280"/>
                    <a:pt x="1136145" y="2039"/>
                    <a:pt x="1135323" y="0"/>
                  </a:cubicBezTo>
                  <a:cubicBezTo>
                    <a:pt x="1125992" y="4323"/>
                    <a:pt x="1105864" y="7984"/>
                    <a:pt x="1078255" y="15778"/>
                  </a:cubicBezTo>
                  <a:cubicBezTo>
                    <a:pt x="1043687" y="25498"/>
                    <a:pt x="1001013" y="58692"/>
                    <a:pt x="1001013" y="58692"/>
                  </a:cubicBezTo>
                  <a:cubicBezTo>
                    <a:pt x="1001018" y="58692"/>
                    <a:pt x="949184" y="56180"/>
                    <a:pt x="947730" y="56075"/>
                  </a:cubicBezTo>
                  <a:cubicBezTo>
                    <a:pt x="946294" y="55967"/>
                    <a:pt x="863350" y="136522"/>
                    <a:pt x="863350" y="136522"/>
                  </a:cubicBezTo>
                  <a:cubicBezTo>
                    <a:pt x="863350" y="136522"/>
                    <a:pt x="825897" y="108034"/>
                    <a:pt x="806965" y="108635"/>
                  </a:cubicBezTo>
                  <a:cubicBezTo>
                    <a:pt x="788050" y="109233"/>
                    <a:pt x="786645" y="128526"/>
                    <a:pt x="787656" y="141813"/>
                  </a:cubicBezTo>
                  <a:cubicBezTo>
                    <a:pt x="788672" y="155163"/>
                    <a:pt x="774411" y="154853"/>
                    <a:pt x="765888" y="160878"/>
                  </a:cubicBezTo>
                  <a:cubicBezTo>
                    <a:pt x="757357" y="166822"/>
                    <a:pt x="700286" y="161960"/>
                    <a:pt x="693145" y="162428"/>
                  </a:cubicBezTo>
                  <a:cubicBezTo>
                    <a:pt x="685955" y="162891"/>
                    <a:pt x="682485" y="170736"/>
                    <a:pt x="670360" y="185557"/>
                  </a:cubicBezTo>
                  <a:cubicBezTo>
                    <a:pt x="658236" y="200384"/>
                    <a:pt x="623115" y="224790"/>
                    <a:pt x="623115" y="224790"/>
                  </a:cubicBezTo>
                  <a:cubicBezTo>
                    <a:pt x="623118" y="224788"/>
                    <a:pt x="561593" y="216914"/>
                    <a:pt x="560818" y="216858"/>
                  </a:cubicBezTo>
                  <a:cubicBezTo>
                    <a:pt x="560093" y="216804"/>
                    <a:pt x="547130" y="226903"/>
                    <a:pt x="537440" y="235276"/>
                  </a:cubicBezTo>
                  <a:cubicBezTo>
                    <a:pt x="527762" y="243638"/>
                    <a:pt x="535141" y="300316"/>
                    <a:pt x="535141" y="300316"/>
                  </a:cubicBezTo>
                  <a:cubicBezTo>
                    <a:pt x="535146" y="300314"/>
                    <a:pt x="492073" y="298444"/>
                    <a:pt x="485574" y="299935"/>
                  </a:cubicBezTo>
                  <a:cubicBezTo>
                    <a:pt x="479094" y="301447"/>
                    <a:pt x="412023" y="289417"/>
                    <a:pt x="399075" y="284786"/>
                  </a:cubicBezTo>
                  <a:cubicBezTo>
                    <a:pt x="386190" y="280172"/>
                    <a:pt x="350432" y="302365"/>
                    <a:pt x="350432" y="302365"/>
                  </a:cubicBezTo>
                  <a:lnTo>
                    <a:pt x="291462" y="259557"/>
                  </a:lnTo>
                  <a:cubicBezTo>
                    <a:pt x="291462" y="259557"/>
                    <a:pt x="285593" y="262355"/>
                    <a:pt x="280896" y="266420"/>
                  </a:cubicBezTo>
                  <a:cubicBezTo>
                    <a:pt x="276187" y="270482"/>
                    <a:pt x="265990" y="268758"/>
                    <a:pt x="259310" y="272741"/>
                  </a:cubicBezTo>
                  <a:cubicBezTo>
                    <a:pt x="252658" y="276662"/>
                    <a:pt x="258634" y="289325"/>
                    <a:pt x="257257" y="300997"/>
                  </a:cubicBezTo>
                  <a:cubicBezTo>
                    <a:pt x="255952" y="312664"/>
                    <a:pt x="205369" y="289140"/>
                    <a:pt x="205369" y="289140"/>
                  </a:cubicBezTo>
                  <a:lnTo>
                    <a:pt x="208788" y="242057"/>
                  </a:lnTo>
                  <a:lnTo>
                    <a:pt x="123328" y="300350"/>
                  </a:lnTo>
                  <a:lnTo>
                    <a:pt x="157169" y="394048"/>
                  </a:lnTo>
                  <a:lnTo>
                    <a:pt x="44361" y="434900"/>
                  </a:lnTo>
                  <a:lnTo>
                    <a:pt x="51143" y="503629"/>
                  </a:lnTo>
                  <a:lnTo>
                    <a:pt x="86477" y="612095"/>
                  </a:lnTo>
                  <a:lnTo>
                    <a:pt x="26245" y="684240"/>
                  </a:lnTo>
                  <a:lnTo>
                    <a:pt x="51522" y="735638"/>
                  </a:lnTo>
                  <a:lnTo>
                    <a:pt x="0" y="883493"/>
                  </a:lnTo>
                  <a:lnTo>
                    <a:pt x="19631" y="937373"/>
                  </a:lnTo>
                  <a:lnTo>
                    <a:pt x="97754" y="943042"/>
                  </a:lnTo>
                  <a:lnTo>
                    <a:pt x="204742" y="1017529"/>
                  </a:lnTo>
                  <a:lnTo>
                    <a:pt x="330955" y="962470"/>
                  </a:lnTo>
                  <a:lnTo>
                    <a:pt x="396487" y="1020141"/>
                  </a:lnTo>
                  <a:lnTo>
                    <a:pt x="418824" y="1111092"/>
                  </a:lnTo>
                  <a:lnTo>
                    <a:pt x="510430" y="1140295"/>
                  </a:lnTo>
                  <a:lnTo>
                    <a:pt x="474185" y="1199917"/>
                  </a:lnTo>
                  <a:lnTo>
                    <a:pt x="525666" y="1295419"/>
                  </a:lnTo>
                  <a:lnTo>
                    <a:pt x="593963" y="1280532"/>
                  </a:lnTo>
                  <a:lnTo>
                    <a:pt x="694248" y="1359654"/>
                  </a:lnTo>
                  <a:lnTo>
                    <a:pt x="670276" y="1392699"/>
                  </a:lnTo>
                  <a:lnTo>
                    <a:pt x="708855" y="1422042"/>
                  </a:lnTo>
                  <a:lnTo>
                    <a:pt x="691538" y="1504618"/>
                  </a:lnTo>
                  <a:lnTo>
                    <a:pt x="615371" y="1473116"/>
                  </a:lnTo>
                  <a:lnTo>
                    <a:pt x="590564" y="1489467"/>
                  </a:lnTo>
                  <a:lnTo>
                    <a:pt x="621160" y="1629528"/>
                  </a:lnTo>
                  <a:lnTo>
                    <a:pt x="657431" y="1616459"/>
                  </a:lnTo>
                  <a:lnTo>
                    <a:pt x="677983" y="1671395"/>
                  </a:lnTo>
                  <a:lnTo>
                    <a:pt x="629410" y="1711579"/>
                  </a:lnTo>
                  <a:lnTo>
                    <a:pt x="617536" y="1787236"/>
                  </a:lnTo>
                  <a:lnTo>
                    <a:pt x="650013" y="1772898"/>
                  </a:lnTo>
                  <a:lnTo>
                    <a:pt x="679291" y="1828988"/>
                  </a:lnTo>
                  <a:lnTo>
                    <a:pt x="757004" y="1867492"/>
                  </a:lnTo>
                  <a:lnTo>
                    <a:pt x="757260" y="1897428"/>
                  </a:lnTo>
                  <a:lnTo>
                    <a:pt x="846565" y="1917652"/>
                  </a:lnTo>
                  <a:lnTo>
                    <a:pt x="960339" y="1892512"/>
                  </a:lnTo>
                  <a:lnTo>
                    <a:pt x="1002787" y="1942726"/>
                  </a:lnTo>
                  <a:lnTo>
                    <a:pt x="1086799" y="1948822"/>
                  </a:lnTo>
                  <a:lnTo>
                    <a:pt x="1147571" y="2030196"/>
                  </a:lnTo>
                  <a:cubicBezTo>
                    <a:pt x="1147571" y="2030196"/>
                    <a:pt x="1153806" y="1965460"/>
                    <a:pt x="1179158" y="1961369"/>
                  </a:cubicBezTo>
                  <a:cubicBezTo>
                    <a:pt x="1204453" y="1957361"/>
                    <a:pt x="1221486" y="1952680"/>
                    <a:pt x="1229692" y="1961106"/>
                  </a:cubicBezTo>
                  <a:cubicBezTo>
                    <a:pt x="1237889" y="1969586"/>
                    <a:pt x="1290786" y="1998412"/>
                    <a:pt x="1314932" y="2003636"/>
                  </a:cubicBezTo>
                  <a:cubicBezTo>
                    <a:pt x="1314932" y="2003636"/>
                    <a:pt x="1309302" y="1960031"/>
                    <a:pt x="1314246" y="1946195"/>
                  </a:cubicBezTo>
                  <a:cubicBezTo>
                    <a:pt x="1319145" y="1932287"/>
                    <a:pt x="1315959" y="1909050"/>
                    <a:pt x="1314418" y="1896631"/>
                  </a:cubicBezTo>
                  <a:cubicBezTo>
                    <a:pt x="1312844" y="1884227"/>
                    <a:pt x="1310545" y="1868420"/>
                    <a:pt x="1317538" y="1853684"/>
                  </a:cubicBezTo>
                  <a:cubicBezTo>
                    <a:pt x="1324479" y="1839001"/>
                    <a:pt x="1334464" y="1816191"/>
                    <a:pt x="1337123" y="1793311"/>
                  </a:cubicBezTo>
                  <a:cubicBezTo>
                    <a:pt x="1339780" y="1770435"/>
                    <a:pt x="1350903" y="1758471"/>
                    <a:pt x="1326601" y="1748891"/>
                  </a:cubicBezTo>
                  <a:cubicBezTo>
                    <a:pt x="1302242" y="1739306"/>
                    <a:pt x="1299230" y="1706683"/>
                    <a:pt x="1312447" y="1700275"/>
                  </a:cubicBezTo>
                  <a:cubicBezTo>
                    <a:pt x="1325679" y="1693862"/>
                    <a:pt x="1343079" y="1697635"/>
                    <a:pt x="1341418" y="1679834"/>
                  </a:cubicBezTo>
                  <a:cubicBezTo>
                    <a:pt x="1339752" y="1662020"/>
                    <a:pt x="1334983" y="1656159"/>
                    <a:pt x="1334922" y="1643400"/>
                  </a:cubicBezTo>
                  <a:cubicBezTo>
                    <a:pt x="1334873" y="1630651"/>
                    <a:pt x="1328308" y="1612153"/>
                    <a:pt x="1330269" y="1598885"/>
                  </a:cubicBezTo>
                  <a:cubicBezTo>
                    <a:pt x="1332219" y="1585609"/>
                    <a:pt x="1335605" y="1575077"/>
                    <a:pt x="1327272" y="1577758"/>
                  </a:cubicBezTo>
                  <a:cubicBezTo>
                    <a:pt x="1318854" y="1580436"/>
                    <a:pt x="1274659" y="1594848"/>
                    <a:pt x="1260193" y="1586634"/>
                  </a:cubicBezTo>
                  <a:cubicBezTo>
                    <a:pt x="1245732" y="1578351"/>
                    <a:pt x="1198996" y="1541633"/>
                    <a:pt x="1201225" y="1533634"/>
                  </a:cubicBezTo>
                  <a:cubicBezTo>
                    <a:pt x="1203452" y="1525602"/>
                    <a:pt x="1214174" y="1508415"/>
                    <a:pt x="1223866" y="1514308"/>
                  </a:cubicBezTo>
                  <a:cubicBezTo>
                    <a:pt x="1233570" y="1520289"/>
                    <a:pt x="1260733" y="1542825"/>
                    <a:pt x="1275460" y="1538364"/>
                  </a:cubicBezTo>
                  <a:cubicBezTo>
                    <a:pt x="1290192" y="1533860"/>
                    <a:pt x="1312263" y="1527311"/>
                    <a:pt x="1318823" y="1518240"/>
                  </a:cubicBezTo>
                  <a:cubicBezTo>
                    <a:pt x="1325331" y="1509256"/>
                    <a:pt x="1346511" y="1474831"/>
                    <a:pt x="1356731" y="1469062"/>
                  </a:cubicBezTo>
                  <a:cubicBezTo>
                    <a:pt x="1366974" y="1463230"/>
                    <a:pt x="1358323" y="1465240"/>
                    <a:pt x="1350063" y="1453205"/>
                  </a:cubicBezTo>
                  <a:cubicBezTo>
                    <a:pt x="1341730" y="1441159"/>
                    <a:pt x="1322211" y="1426335"/>
                    <a:pt x="1336690" y="1420797"/>
                  </a:cubicBezTo>
                  <a:cubicBezTo>
                    <a:pt x="1351166" y="1415343"/>
                    <a:pt x="1365807" y="1402998"/>
                    <a:pt x="1365807" y="1402998"/>
                  </a:cubicBezTo>
                  <a:lnTo>
                    <a:pt x="1327950" y="1356408"/>
                  </a:lnTo>
                  <a:lnTo>
                    <a:pt x="1337304" y="1245929"/>
                  </a:lnTo>
                  <a:lnTo>
                    <a:pt x="1424582" y="1201580"/>
                  </a:lnTo>
                  <a:lnTo>
                    <a:pt x="1583216" y="1211772"/>
                  </a:lnTo>
                  <a:lnTo>
                    <a:pt x="1649582" y="1153812"/>
                  </a:lnTo>
                  <a:lnTo>
                    <a:pt x="1703585" y="1171800"/>
                  </a:lnTo>
                  <a:cubicBezTo>
                    <a:pt x="1703585" y="1171800"/>
                    <a:pt x="1713787" y="1116595"/>
                    <a:pt x="1726377" y="1109686"/>
                  </a:cubicBezTo>
                  <a:cubicBezTo>
                    <a:pt x="1738990" y="1102712"/>
                    <a:pt x="1746981" y="1101323"/>
                    <a:pt x="1756097" y="1106255"/>
                  </a:cubicBezTo>
                  <a:cubicBezTo>
                    <a:pt x="1765209" y="1111187"/>
                    <a:pt x="1814888" y="1148118"/>
                    <a:pt x="1829158" y="1127267"/>
                  </a:cubicBezTo>
                  <a:cubicBezTo>
                    <a:pt x="1843445" y="1106347"/>
                    <a:pt x="1839986" y="1086840"/>
                    <a:pt x="1854596" y="1075142"/>
                  </a:cubicBezTo>
                  <a:cubicBezTo>
                    <a:pt x="1869193" y="1063452"/>
                    <a:pt x="1912832" y="1038485"/>
                    <a:pt x="1918701" y="1020957"/>
                  </a:cubicBezTo>
                  <a:cubicBezTo>
                    <a:pt x="1924603" y="1003374"/>
                    <a:pt x="1937379" y="948621"/>
                    <a:pt x="1937379" y="948621"/>
                  </a:cubicBezTo>
                  <a:cubicBezTo>
                    <a:pt x="1930229" y="941262"/>
                    <a:pt x="1920177" y="930940"/>
                    <a:pt x="1916510" y="935470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Dowolny kształt: kształt 96">
              <a:extLst>
                <a:ext uri="{FF2B5EF4-FFF2-40B4-BE49-F238E27FC236}">
                  <a16:creationId xmlns:a16="http://schemas.microsoft.com/office/drawing/2014/main" id="{0D6B8AE8-9E33-46CC-9CA6-E140F7F4F99A}"/>
                </a:ext>
              </a:extLst>
            </p:cNvPr>
            <p:cNvSpPr/>
            <p:nvPr/>
          </p:nvSpPr>
          <p:spPr>
            <a:xfrm>
              <a:off x="8709407" y="4047019"/>
              <a:ext cx="1155473" cy="948697"/>
            </a:xfrm>
            <a:custGeom>
              <a:avLst/>
              <a:gdLst>
                <a:gd name="connsiteX0" fmla="*/ 1155473 w 1155473"/>
                <a:gd name="connsiteY0" fmla="*/ 428413 h 948697"/>
                <a:gd name="connsiteX1" fmla="*/ 1141496 w 1155473"/>
                <a:gd name="connsiteY1" fmla="*/ 497734 h 948697"/>
                <a:gd name="connsiteX2" fmla="*/ 1106245 w 1155473"/>
                <a:gd name="connsiteY2" fmla="*/ 551120 h 948697"/>
                <a:gd name="connsiteX3" fmla="*/ 1062770 w 1155473"/>
                <a:gd name="connsiteY3" fmla="*/ 604565 h 948697"/>
                <a:gd name="connsiteX4" fmla="*/ 1026689 w 1155473"/>
                <a:gd name="connsiteY4" fmla="*/ 677487 h 948697"/>
                <a:gd name="connsiteX5" fmla="*/ 938349 w 1155473"/>
                <a:gd name="connsiteY5" fmla="*/ 722741 h 948697"/>
                <a:gd name="connsiteX6" fmla="*/ 918065 w 1155473"/>
                <a:gd name="connsiteY6" fmla="*/ 758546 h 948697"/>
                <a:gd name="connsiteX7" fmla="*/ 873753 w 1155473"/>
                <a:gd name="connsiteY7" fmla="*/ 787984 h 948697"/>
                <a:gd name="connsiteX8" fmla="*/ 847470 w 1155473"/>
                <a:gd name="connsiteY8" fmla="*/ 806729 h 948697"/>
                <a:gd name="connsiteX9" fmla="*/ 823311 w 1155473"/>
                <a:gd name="connsiteY9" fmla="*/ 828639 h 948697"/>
                <a:gd name="connsiteX10" fmla="*/ 823249 w 1155473"/>
                <a:gd name="connsiteY10" fmla="*/ 828631 h 948697"/>
                <a:gd name="connsiteX11" fmla="*/ 815517 w 1155473"/>
                <a:gd name="connsiteY11" fmla="*/ 823676 h 948697"/>
                <a:gd name="connsiteX12" fmla="*/ 787716 w 1155473"/>
                <a:gd name="connsiteY12" fmla="*/ 809898 h 948697"/>
                <a:gd name="connsiteX13" fmla="*/ 614450 w 1155473"/>
                <a:gd name="connsiteY13" fmla="*/ 857135 h 948697"/>
                <a:gd name="connsiteX14" fmla="*/ 555445 w 1155473"/>
                <a:gd name="connsiteY14" fmla="*/ 948698 h 948697"/>
                <a:gd name="connsiteX15" fmla="*/ 441149 w 1155473"/>
                <a:gd name="connsiteY15" fmla="*/ 936455 h 948697"/>
                <a:gd name="connsiteX16" fmla="*/ 337844 w 1155473"/>
                <a:gd name="connsiteY16" fmla="*/ 701842 h 948697"/>
                <a:gd name="connsiteX17" fmla="*/ 103455 w 1155473"/>
                <a:gd name="connsiteY17" fmla="*/ 715008 h 948697"/>
                <a:gd name="connsiteX18" fmla="*/ 99972 w 1155473"/>
                <a:gd name="connsiteY18" fmla="*/ 678714 h 948697"/>
                <a:gd name="connsiteX19" fmla="*/ 81861 w 1155473"/>
                <a:gd name="connsiteY19" fmla="*/ 644550 h 948697"/>
                <a:gd name="connsiteX20" fmla="*/ 56865 w 1155473"/>
                <a:gd name="connsiteY20" fmla="*/ 596578 h 948697"/>
                <a:gd name="connsiteX21" fmla="*/ 11782 w 1155473"/>
                <a:gd name="connsiteY21" fmla="*/ 541836 h 948697"/>
                <a:gd name="connsiteX22" fmla="*/ 132 w 1155473"/>
                <a:gd name="connsiteY22" fmla="*/ 492929 h 948697"/>
                <a:gd name="connsiteX23" fmla="*/ 26223 w 1155473"/>
                <a:gd name="connsiteY23" fmla="*/ 458019 h 948697"/>
                <a:gd name="connsiteX24" fmla="*/ 3351 w 1155473"/>
                <a:gd name="connsiteY24" fmla="*/ 414157 h 948697"/>
                <a:gd name="connsiteX25" fmla="*/ 60179 w 1155473"/>
                <a:gd name="connsiteY25" fmla="*/ 395268 h 948697"/>
                <a:gd name="connsiteX26" fmla="*/ 118205 w 1155473"/>
                <a:gd name="connsiteY26" fmla="*/ 360697 h 948697"/>
                <a:gd name="connsiteX27" fmla="*/ 125791 w 1155473"/>
                <a:gd name="connsiteY27" fmla="*/ 256259 h 948697"/>
                <a:gd name="connsiteX28" fmla="*/ 209015 w 1155473"/>
                <a:gd name="connsiteY28" fmla="*/ 278545 h 948697"/>
                <a:gd name="connsiteX29" fmla="*/ 216217 w 1155473"/>
                <a:gd name="connsiteY29" fmla="*/ 227525 h 948697"/>
                <a:gd name="connsiteX30" fmla="*/ 177958 w 1155473"/>
                <a:gd name="connsiteY30" fmla="*/ 180109 h 948697"/>
                <a:gd name="connsiteX31" fmla="*/ 213929 w 1155473"/>
                <a:gd name="connsiteY31" fmla="*/ 103248 h 948697"/>
                <a:gd name="connsiteX32" fmla="*/ 282149 w 1155473"/>
                <a:gd name="connsiteY32" fmla="*/ 96883 h 948697"/>
                <a:gd name="connsiteX33" fmla="*/ 308123 w 1155473"/>
                <a:gd name="connsiteY33" fmla="*/ 49734 h 948697"/>
                <a:gd name="connsiteX34" fmla="*/ 364920 w 1155473"/>
                <a:gd name="connsiteY34" fmla="*/ 65624 h 948697"/>
                <a:gd name="connsiteX35" fmla="*/ 401006 w 1155473"/>
                <a:gd name="connsiteY35" fmla="*/ 14338 h 948697"/>
                <a:gd name="connsiteX36" fmla="*/ 433483 w 1155473"/>
                <a:gd name="connsiteY36" fmla="*/ 0 h 948697"/>
                <a:gd name="connsiteX37" fmla="*/ 462761 w 1155473"/>
                <a:gd name="connsiteY37" fmla="*/ 56090 h 948697"/>
                <a:gd name="connsiteX38" fmla="*/ 540474 w 1155473"/>
                <a:gd name="connsiteY38" fmla="*/ 94594 h 948697"/>
                <a:gd name="connsiteX39" fmla="*/ 540730 w 1155473"/>
                <a:gd name="connsiteY39" fmla="*/ 124531 h 948697"/>
                <a:gd name="connsiteX40" fmla="*/ 630035 w 1155473"/>
                <a:gd name="connsiteY40" fmla="*/ 144754 h 948697"/>
                <a:gd name="connsiteX41" fmla="*/ 743808 w 1155473"/>
                <a:gd name="connsiteY41" fmla="*/ 119614 h 948697"/>
                <a:gd name="connsiteX42" fmla="*/ 786257 w 1155473"/>
                <a:gd name="connsiteY42" fmla="*/ 169829 h 948697"/>
                <a:gd name="connsiteX43" fmla="*/ 870269 w 1155473"/>
                <a:gd name="connsiteY43" fmla="*/ 175924 h 948697"/>
                <a:gd name="connsiteX44" fmla="*/ 931041 w 1155473"/>
                <a:gd name="connsiteY44" fmla="*/ 257298 h 948697"/>
                <a:gd name="connsiteX45" fmla="*/ 962627 w 1155473"/>
                <a:gd name="connsiteY45" fmla="*/ 188471 h 948697"/>
                <a:gd name="connsiteX46" fmla="*/ 1013161 w 1155473"/>
                <a:gd name="connsiteY46" fmla="*/ 188208 h 948697"/>
                <a:gd name="connsiteX47" fmla="*/ 1098402 w 1155473"/>
                <a:gd name="connsiteY47" fmla="*/ 230738 h 948697"/>
                <a:gd name="connsiteX48" fmla="*/ 1141941 w 1155473"/>
                <a:gd name="connsiteY48" fmla="*/ 401924 h 948697"/>
                <a:gd name="connsiteX49" fmla="*/ 1155473 w 1155473"/>
                <a:gd name="connsiteY49" fmla="*/ 428413 h 94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55473" h="948697">
                  <a:moveTo>
                    <a:pt x="1155473" y="428413"/>
                  </a:moveTo>
                  <a:cubicBezTo>
                    <a:pt x="1155473" y="428413"/>
                    <a:pt x="1148348" y="484821"/>
                    <a:pt x="1141496" y="497734"/>
                  </a:cubicBezTo>
                  <a:cubicBezTo>
                    <a:pt x="1134713" y="510649"/>
                    <a:pt x="1115062" y="541965"/>
                    <a:pt x="1106245" y="551120"/>
                  </a:cubicBezTo>
                  <a:cubicBezTo>
                    <a:pt x="1097363" y="560280"/>
                    <a:pt x="1068981" y="582399"/>
                    <a:pt x="1062770" y="604565"/>
                  </a:cubicBezTo>
                  <a:cubicBezTo>
                    <a:pt x="1056555" y="626666"/>
                    <a:pt x="1042770" y="667864"/>
                    <a:pt x="1026689" y="677487"/>
                  </a:cubicBezTo>
                  <a:cubicBezTo>
                    <a:pt x="1010664" y="687098"/>
                    <a:pt x="940158" y="711445"/>
                    <a:pt x="938349" y="722741"/>
                  </a:cubicBezTo>
                  <a:cubicBezTo>
                    <a:pt x="936534" y="734045"/>
                    <a:pt x="932388" y="750370"/>
                    <a:pt x="918065" y="758546"/>
                  </a:cubicBezTo>
                  <a:cubicBezTo>
                    <a:pt x="903719" y="766650"/>
                    <a:pt x="889954" y="784965"/>
                    <a:pt x="873753" y="787984"/>
                  </a:cubicBezTo>
                  <a:cubicBezTo>
                    <a:pt x="857493" y="791092"/>
                    <a:pt x="857347" y="797584"/>
                    <a:pt x="847470" y="806729"/>
                  </a:cubicBezTo>
                  <a:cubicBezTo>
                    <a:pt x="837946" y="815513"/>
                    <a:pt x="824156" y="827915"/>
                    <a:pt x="823311" y="828639"/>
                  </a:cubicBezTo>
                  <a:lnTo>
                    <a:pt x="823249" y="828631"/>
                  </a:lnTo>
                  <a:cubicBezTo>
                    <a:pt x="821151" y="826712"/>
                    <a:pt x="818704" y="825080"/>
                    <a:pt x="815517" y="823676"/>
                  </a:cubicBezTo>
                  <a:cubicBezTo>
                    <a:pt x="803472" y="818263"/>
                    <a:pt x="787716" y="809898"/>
                    <a:pt x="787716" y="809898"/>
                  </a:cubicBezTo>
                  <a:lnTo>
                    <a:pt x="614450" y="857135"/>
                  </a:lnTo>
                  <a:lnTo>
                    <a:pt x="555445" y="948698"/>
                  </a:lnTo>
                  <a:lnTo>
                    <a:pt x="441149" y="936455"/>
                  </a:lnTo>
                  <a:cubicBezTo>
                    <a:pt x="441149" y="936455"/>
                    <a:pt x="390354" y="771060"/>
                    <a:pt x="337844" y="701842"/>
                  </a:cubicBezTo>
                  <a:lnTo>
                    <a:pt x="103455" y="715008"/>
                  </a:lnTo>
                  <a:cubicBezTo>
                    <a:pt x="103455" y="715008"/>
                    <a:pt x="99368" y="687036"/>
                    <a:pt x="99972" y="678714"/>
                  </a:cubicBezTo>
                  <a:cubicBezTo>
                    <a:pt x="100578" y="670419"/>
                    <a:pt x="90611" y="652543"/>
                    <a:pt x="81861" y="644550"/>
                  </a:cubicBezTo>
                  <a:cubicBezTo>
                    <a:pt x="73095" y="636548"/>
                    <a:pt x="59977" y="608107"/>
                    <a:pt x="56865" y="596578"/>
                  </a:cubicBezTo>
                  <a:cubicBezTo>
                    <a:pt x="53752" y="585116"/>
                    <a:pt x="27922" y="563119"/>
                    <a:pt x="11782" y="541836"/>
                  </a:cubicBezTo>
                  <a:cubicBezTo>
                    <a:pt x="-4378" y="520546"/>
                    <a:pt x="1143" y="512595"/>
                    <a:pt x="132" y="492929"/>
                  </a:cubicBezTo>
                  <a:cubicBezTo>
                    <a:pt x="-938" y="473209"/>
                    <a:pt x="11588" y="470173"/>
                    <a:pt x="26223" y="458019"/>
                  </a:cubicBezTo>
                  <a:cubicBezTo>
                    <a:pt x="40842" y="445864"/>
                    <a:pt x="3351" y="414157"/>
                    <a:pt x="3351" y="414157"/>
                  </a:cubicBezTo>
                  <a:lnTo>
                    <a:pt x="60179" y="395268"/>
                  </a:lnTo>
                  <a:lnTo>
                    <a:pt x="118205" y="360697"/>
                  </a:lnTo>
                  <a:lnTo>
                    <a:pt x="125791" y="256259"/>
                  </a:lnTo>
                  <a:lnTo>
                    <a:pt x="209015" y="278545"/>
                  </a:lnTo>
                  <a:lnTo>
                    <a:pt x="216217" y="227525"/>
                  </a:lnTo>
                  <a:lnTo>
                    <a:pt x="177958" y="180109"/>
                  </a:lnTo>
                  <a:lnTo>
                    <a:pt x="213929" y="103248"/>
                  </a:lnTo>
                  <a:lnTo>
                    <a:pt x="282149" y="96883"/>
                  </a:lnTo>
                  <a:lnTo>
                    <a:pt x="308123" y="49734"/>
                  </a:lnTo>
                  <a:lnTo>
                    <a:pt x="364920" y="65624"/>
                  </a:lnTo>
                  <a:lnTo>
                    <a:pt x="401006" y="14338"/>
                  </a:lnTo>
                  <a:lnTo>
                    <a:pt x="433483" y="0"/>
                  </a:lnTo>
                  <a:lnTo>
                    <a:pt x="462761" y="56090"/>
                  </a:lnTo>
                  <a:lnTo>
                    <a:pt x="540474" y="94594"/>
                  </a:lnTo>
                  <a:lnTo>
                    <a:pt x="540730" y="124531"/>
                  </a:lnTo>
                  <a:lnTo>
                    <a:pt x="630035" y="144754"/>
                  </a:lnTo>
                  <a:lnTo>
                    <a:pt x="743808" y="119614"/>
                  </a:lnTo>
                  <a:lnTo>
                    <a:pt x="786257" y="169829"/>
                  </a:lnTo>
                  <a:lnTo>
                    <a:pt x="870269" y="175924"/>
                  </a:lnTo>
                  <a:lnTo>
                    <a:pt x="931041" y="257298"/>
                  </a:lnTo>
                  <a:cubicBezTo>
                    <a:pt x="931041" y="257298"/>
                    <a:pt x="937276" y="192562"/>
                    <a:pt x="962627" y="188471"/>
                  </a:cubicBezTo>
                  <a:cubicBezTo>
                    <a:pt x="987923" y="184463"/>
                    <a:pt x="1004956" y="179782"/>
                    <a:pt x="1013161" y="188208"/>
                  </a:cubicBezTo>
                  <a:cubicBezTo>
                    <a:pt x="1021359" y="196688"/>
                    <a:pt x="1074256" y="225514"/>
                    <a:pt x="1098402" y="230738"/>
                  </a:cubicBezTo>
                  <a:cubicBezTo>
                    <a:pt x="1098402" y="230738"/>
                    <a:pt x="1130278" y="368726"/>
                    <a:pt x="1141941" y="401924"/>
                  </a:cubicBezTo>
                  <a:cubicBezTo>
                    <a:pt x="1145870" y="413052"/>
                    <a:pt x="1150362" y="421926"/>
                    <a:pt x="1155473" y="428413"/>
                  </a:cubicBez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" name="Dowolny kształt: kształt 97">
              <a:extLst>
                <a:ext uri="{FF2B5EF4-FFF2-40B4-BE49-F238E27FC236}">
                  <a16:creationId xmlns:a16="http://schemas.microsoft.com/office/drawing/2014/main" id="{6221B9B3-5682-4098-A89A-3EE4B9386272}"/>
                </a:ext>
              </a:extLst>
            </p:cNvPr>
            <p:cNvSpPr/>
            <p:nvPr/>
          </p:nvSpPr>
          <p:spPr>
            <a:xfrm>
              <a:off x="7949122" y="3211496"/>
              <a:ext cx="1252604" cy="1256798"/>
            </a:xfrm>
            <a:custGeom>
              <a:avLst/>
              <a:gdLst>
                <a:gd name="connsiteX0" fmla="*/ 1235287 w 1252604"/>
                <a:gd name="connsiteY0" fmla="*/ 567246 h 1256798"/>
                <a:gd name="connsiteX1" fmla="*/ 1252604 w 1252604"/>
                <a:gd name="connsiteY1" fmla="*/ 484669 h 1256798"/>
                <a:gd name="connsiteX2" fmla="*/ 1214025 w 1252604"/>
                <a:gd name="connsiteY2" fmla="*/ 455326 h 1256798"/>
                <a:gd name="connsiteX3" fmla="*/ 1237998 w 1252604"/>
                <a:gd name="connsiteY3" fmla="*/ 422281 h 1256798"/>
                <a:gd name="connsiteX4" fmla="*/ 1137712 w 1252604"/>
                <a:gd name="connsiteY4" fmla="*/ 343158 h 1256798"/>
                <a:gd name="connsiteX5" fmla="*/ 1069415 w 1252604"/>
                <a:gd name="connsiteY5" fmla="*/ 358046 h 1256798"/>
                <a:gd name="connsiteX6" fmla="*/ 1017934 w 1252604"/>
                <a:gd name="connsiteY6" fmla="*/ 262545 h 1256798"/>
                <a:gd name="connsiteX7" fmla="*/ 1054179 w 1252604"/>
                <a:gd name="connsiteY7" fmla="*/ 202922 h 1256798"/>
                <a:gd name="connsiteX8" fmla="*/ 962573 w 1252604"/>
                <a:gd name="connsiteY8" fmla="*/ 173719 h 1256798"/>
                <a:gd name="connsiteX9" fmla="*/ 940236 w 1252604"/>
                <a:gd name="connsiteY9" fmla="*/ 82768 h 1256798"/>
                <a:gd name="connsiteX10" fmla="*/ 874704 w 1252604"/>
                <a:gd name="connsiteY10" fmla="*/ 25097 h 1256798"/>
                <a:gd name="connsiteX11" fmla="*/ 748491 w 1252604"/>
                <a:gd name="connsiteY11" fmla="*/ 80156 h 1256798"/>
                <a:gd name="connsiteX12" fmla="*/ 641503 w 1252604"/>
                <a:gd name="connsiteY12" fmla="*/ 5669 h 1256798"/>
                <a:gd name="connsiteX13" fmla="*/ 563380 w 1252604"/>
                <a:gd name="connsiteY13" fmla="*/ 0 h 1256798"/>
                <a:gd name="connsiteX14" fmla="*/ 434112 w 1252604"/>
                <a:gd name="connsiteY14" fmla="*/ 30190 h 1256798"/>
                <a:gd name="connsiteX15" fmla="*/ 459038 w 1252604"/>
                <a:gd name="connsiteY15" fmla="*/ 145987 h 1256798"/>
                <a:gd name="connsiteX16" fmla="*/ 356683 w 1252604"/>
                <a:gd name="connsiteY16" fmla="*/ 156181 h 1256798"/>
                <a:gd name="connsiteX17" fmla="*/ 362953 w 1252604"/>
                <a:gd name="connsiteY17" fmla="*/ 232700 h 1256798"/>
                <a:gd name="connsiteX18" fmla="*/ 287347 w 1252604"/>
                <a:gd name="connsiteY18" fmla="*/ 293939 h 1256798"/>
                <a:gd name="connsiteX19" fmla="*/ 311063 w 1252604"/>
                <a:gd name="connsiteY19" fmla="*/ 372177 h 1256798"/>
                <a:gd name="connsiteX20" fmla="*/ 267362 w 1252604"/>
                <a:gd name="connsiteY20" fmla="*/ 467602 h 1256798"/>
                <a:gd name="connsiteX21" fmla="*/ 253587 w 1252604"/>
                <a:gd name="connsiteY21" fmla="*/ 466151 h 1256798"/>
                <a:gd name="connsiteX22" fmla="*/ 235806 w 1252604"/>
                <a:gd name="connsiteY22" fmla="*/ 464570 h 1256798"/>
                <a:gd name="connsiteX23" fmla="*/ 221996 w 1252604"/>
                <a:gd name="connsiteY23" fmla="*/ 462741 h 1256798"/>
                <a:gd name="connsiteX24" fmla="*/ 182127 w 1252604"/>
                <a:gd name="connsiteY24" fmla="*/ 458464 h 1256798"/>
                <a:gd name="connsiteX25" fmla="*/ 113648 w 1252604"/>
                <a:gd name="connsiteY25" fmla="*/ 583450 h 1256798"/>
                <a:gd name="connsiteX26" fmla="*/ 147141 w 1252604"/>
                <a:gd name="connsiteY26" fmla="*/ 757133 h 1256798"/>
                <a:gd name="connsiteX27" fmla="*/ 100121 w 1252604"/>
                <a:gd name="connsiteY27" fmla="*/ 803217 h 1256798"/>
                <a:gd name="connsiteX28" fmla="*/ 76441 w 1252604"/>
                <a:gd name="connsiteY28" fmla="*/ 771596 h 1256798"/>
                <a:gd name="connsiteX29" fmla="*/ 41384 w 1252604"/>
                <a:gd name="connsiteY29" fmla="*/ 787712 h 1256798"/>
                <a:gd name="connsiteX30" fmla="*/ 49295 w 1252604"/>
                <a:gd name="connsiteY30" fmla="*/ 854490 h 1256798"/>
                <a:gd name="connsiteX31" fmla="*/ 6322 w 1252604"/>
                <a:gd name="connsiteY31" fmla="*/ 871943 h 1256798"/>
                <a:gd name="connsiteX32" fmla="*/ 25103 w 1252604"/>
                <a:gd name="connsiteY32" fmla="*/ 943982 h 1256798"/>
                <a:gd name="connsiteX33" fmla="*/ 0 w 1252604"/>
                <a:gd name="connsiteY33" fmla="*/ 1015058 h 1256798"/>
                <a:gd name="connsiteX34" fmla="*/ 36693 w 1252604"/>
                <a:gd name="connsiteY34" fmla="*/ 1032452 h 1256798"/>
                <a:gd name="connsiteX35" fmla="*/ 80503 w 1252604"/>
                <a:gd name="connsiteY35" fmla="*/ 1036952 h 1256798"/>
                <a:gd name="connsiteX36" fmla="*/ 105696 w 1252604"/>
                <a:gd name="connsiteY36" fmla="*/ 1055073 h 1256798"/>
                <a:gd name="connsiteX37" fmla="*/ 138001 w 1252604"/>
                <a:gd name="connsiteY37" fmla="*/ 1043091 h 1256798"/>
                <a:gd name="connsiteX38" fmla="*/ 161574 w 1252604"/>
                <a:gd name="connsiteY38" fmla="*/ 1047358 h 1256798"/>
                <a:gd name="connsiteX39" fmla="*/ 168861 w 1252604"/>
                <a:gd name="connsiteY39" fmla="*/ 1077341 h 1256798"/>
                <a:gd name="connsiteX40" fmla="*/ 218302 w 1252604"/>
                <a:gd name="connsiteY40" fmla="*/ 1103873 h 1256798"/>
                <a:gd name="connsiteX41" fmla="*/ 218374 w 1252604"/>
                <a:gd name="connsiteY41" fmla="*/ 1103878 h 1256798"/>
                <a:gd name="connsiteX42" fmla="*/ 311557 w 1252604"/>
                <a:gd name="connsiteY42" fmla="*/ 1108664 h 1256798"/>
                <a:gd name="connsiteX43" fmla="*/ 344584 w 1252604"/>
                <a:gd name="connsiteY43" fmla="*/ 1082268 h 1256798"/>
                <a:gd name="connsiteX44" fmla="*/ 375948 w 1252604"/>
                <a:gd name="connsiteY44" fmla="*/ 1095997 h 1256798"/>
                <a:gd name="connsiteX45" fmla="*/ 435870 w 1252604"/>
                <a:gd name="connsiteY45" fmla="*/ 1113087 h 1256798"/>
                <a:gd name="connsiteX46" fmla="*/ 475836 w 1252604"/>
                <a:gd name="connsiteY46" fmla="*/ 1126118 h 1256798"/>
                <a:gd name="connsiteX47" fmla="*/ 539751 w 1252604"/>
                <a:gd name="connsiteY47" fmla="*/ 1133710 h 1256798"/>
                <a:gd name="connsiteX48" fmla="*/ 567685 w 1252604"/>
                <a:gd name="connsiteY48" fmla="*/ 1154724 h 1256798"/>
                <a:gd name="connsiteX49" fmla="*/ 585100 w 1252604"/>
                <a:gd name="connsiteY49" fmla="*/ 1163161 h 1256798"/>
                <a:gd name="connsiteX50" fmla="*/ 623988 w 1252604"/>
                <a:gd name="connsiteY50" fmla="*/ 1217330 h 1256798"/>
                <a:gd name="connsiteX51" fmla="*/ 691279 w 1252604"/>
                <a:gd name="connsiteY51" fmla="*/ 1218918 h 1256798"/>
                <a:gd name="connsiteX52" fmla="*/ 715709 w 1252604"/>
                <a:gd name="connsiteY52" fmla="*/ 1256715 h 1256798"/>
                <a:gd name="connsiteX53" fmla="*/ 763630 w 1252604"/>
                <a:gd name="connsiteY53" fmla="*/ 1249681 h 1256798"/>
                <a:gd name="connsiteX54" fmla="*/ 820458 w 1252604"/>
                <a:gd name="connsiteY54" fmla="*/ 1230792 h 1256798"/>
                <a:gd name="connsiteX55" fmla="*/ 878484 w 1252604"/>
                <a:gd name="connsiteY55" fmla="*/ 1196220 h 1256798"/>
                <a:gd name="connsiteX56" fmla="*/ 886070 w 1252604"/>
                <a:gd name="connsiteY56" fmla="*/ 1091783 h 1256798"/>
                <a:gd name="connsiteX57" fmla="*/ 969294 w 1252604"/>
                <a:gd name="connsiteY57" fmla="*/ 1114069 h 1256798"/>
                <a:gd name="connsiteX58" fmla="*/ 976496 w 1252604"/>
                <a:gd name="connsiteY58" fmla="*/ 1063049 h 1256798"/>
                <a:gd name="connsiteX59" fmla="*/ 938237 w 1252604"/>
                <a:gd name="connsiteY59" fmla="*/ 1015633 h 1256798"/>
                <a:gd name="connsiteX60" fmla="*/ 974208 w 1252604"/>
                <a:gd name="connsiteY60" fmla="*/ 938772 h 1256798"/>
                <a:gd name="connsiteX61" fmla="*/ 1042428 w 1252604"/>
                <a:gd name="connsiteY61" fmla="*/ 932407 h 1256798"/>
                <a:gd name="connsiteX62" fmla="*/ 1068402 w 1252604"/>
                <a:gd name="connsiteY62" fmla="*/ 885257 h 1256798"/>
                <a:gd name="connsiteX63" fmla="*/ 1125199 w 1252604"/>
                <a:gd name="connsiteY63" fmla="*/ 901148 h 1256798"/>
                <a:gd name="connsiteX64" fmla="*/ 1161285 w 1252604"/>
                <a:gd name="connsiteY64" fmla="*/ 849862 h 1256798"/>
                <a:gd name="connsiteX65" fmla="*/ 1173158 w 1252604"/>
                <a:gd name="connsiteY65" fmla="*/ 774205 h 1256798"/>
                <a:gd name="connsiteX66" fmla="*/ 1221732 w 1252604"/>
                <a:gd name="connsiteY66" fmla="*/ 734021 h 1256798"/>
                <a:gd name="connsiteX67" fmla="*/ 1201179 w 1252604"/>
                <a:gd name="connsiteY67" fmla="*/ 679085 h 1256798"/>
                <a:gd name="connsiteX68" fmla="*/ 1164909 w 1252604"/>
                <a:gd name="connsiteY68" fmla="*/ 692154 h 1256798"/>
                <a:gd name="connsiteX69" fmla="*/ 1134313 w 1252604"/>
                <a:gd name="connsiteY69" fmla="*/ 552093 h 1256798"/>
                <a:gd name="connsiteX70" fmla="*/ 1159119 w 1252604"/>
                <a:gd name="connsiteY70" fmla="*/ 535742 h 1256798"/>
                <a:gd name="connsiteX71" fmla="*/ 1235286 w 1252604"/>
                <a:gd name="connsiteY71" fmla="*/ 567244 h 125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252604" h="1256798">
                  <a:moveTo>
                    <a:pt x="1235287" y="567246"/>
                  </a:moveTo>
                  <a:lnTo>
                    <a:pt x="1252604" y="484669"/>
                  </a:lnTo>
                  <a:lnTo>
                    <a:pt x="1214025" y="455326"/>
                  </a:lnTo>
                  <a:lnTo>
                    <a:pt x="1237998" y="422281"/>
                  </a:lnTo>
                  <a:lnTo>
                    <a:pt x="1137712" y="343158"/>
                  </a:lnTo>
                  <a:lnTo>
                    <a:pt x="1069415" y="358046"/>
                  </a:lnTo>
                  <a:lnTo>
                    <a:pt x="1017934" y="262545"/>
                  </a:lnTo>
                  <a:lnTo>
                    <a:pt x="1054179" y="202922"/>
                  </a:lnTo>
                  <a:lnTo>
                    <a:pt x="962573" y="173719"/>
                  </a:lnTo>
                  <a:lnTo>
                    <a:pt x="940236" y="82768"/>
                  </a:lnTo>
                  <a:lnTo>
                    <a:pt x="874704" y="25097"/>
                  </a:lnTo>
                  <a:lnTo>
                    <a:pt x="748491" y="80156"/>
                  </a:lnTo>
                  <a:lnTo>
                    <a:pt x="641503" y="5669"/>
                  </a:lnTo>
                  <a:lnTo>
                    <a:pt x="563380" y="0"/>
                  </a:lnTo>
                  <a:lnTo>
                    <a:pt x="434112" y="30190"/>
                  </a:lnTo>
                  <a:lnTo>
                    <a:pt x="459038" y="145987"/>
                  </a:lnTo>
                  <a:lnTo>
                    <a:pt x="356683" y="156181"/>
                  </a:lnTo>
                  <a:lnTo>
                    <a:pt x="362953" y="232700"/>
                  </a:lnTo>
                  <a:lnTo>
                    <a:pt x="287347" y="293939"/>
                  </a:lnTo>
                  <a:lnTo>
                    <a:pt x="311063" y="372177"/>
                  </a:lnTo>
                  <a:lnTo>
                    <a:pt x="267362" y="467602"/>
                  </a:lnTo>
                  <a:lnTo>
                    <a:pt x="253587" y="466151"/>
                  </a:lnTo>
                  <a:lnTo>
                    <a:pt x="235806" y="464570"/>
                  </a:lnTo>
                  <a:cubicBezTo>
                    <a:pt x="235871" y="463721"/>
                    <a:pt x="222003" y="463596"/>
                    <a:pt x="221996" y="462741"/>
                  </a:cubicBezTo>
                  <a:lnTo>
                    <a:pt x="182127" y="458464"/>
                  </a:lnTo>
                  <a:lnTo>
                    <a:pt x="113648" y="583450"/>
                  </a:lnTo>
                  <a:lnTo>
                    <a:pt x="147141" y="757133"/>
                  </a:lnTo>
                  <a:lnTo>
                    <a:pt x="100121" y="803217"/>
                  </a:lnTo>
                  <a:lnTo>
                    <a:pt x="76441" y="771596"/>
                  </a:lnTo>
                  <a:lnTo>
                    <a:pt x="41384" y="787712"/>
                  </a:lnTo>
                  <a:cubicBezTo>
                    <a:pt x="41384" y="787712"/>
                    <a:pt x="50383" y="853121"/>
                    <a:pt x="49295" y="854490"/>
                  </a:cubicBezTo>
                  <a:cubicBezTo>
                    <a:pt x="48210" y="855853"/>
                    <a:pt x="6322" y="871943"/>
                    <a:pt x="6322" y="871943"/>
                  </a:cubicBezTo>
                  <a:lnTo>
                    <a:pt x="25103" y="943982"/>
                  </a:lnTo>
                  <a:lnTo>
                    <a:pt x="0" y="1015058"/>
                  </a:lnTo>
                  <a:cubicBezTo>
                    <a:pt x="1536" y="1015830"/>
                    <a:pt x="9672" y="1030490"/>
                    <a:pt x="36693" y="1032452"/>
                  </a:cubicBezTo>
                  <a:cubicBezTo>
                    <a:pt x="63718" y="1034414"/>
                    <a:pt x="73940" y="1028651"/>
                    <a:pt x="80503" y="1036952"/>
                  </a:cubicBezTo>
                  <a:cubicBezTo>
                    <a:pt x="87135" y="1045319"/>
                    <a:pt x="86400" y="1064517"/>
                    <a:pt x="105696" y="1055073"/>
                  </a:cubicBezTo>
                  <a:cubicBezTo>
                    <a:pt x="125050" y="1045700"/>
                    <a:pt x="120543" y="1039858"/>
                    <a:pt x="138001" y="1043091"/>
                  </a:cubicBezTo>
                  <a:cubicBezTo>
                    <a:pt x="155462" y="1046324"/>
                    <a:pt x="161574" y="1047358"/>
                    <a:pt x="161574" y="1047358"/>
                  </a:cubicBezTo>
                  <a:cubicBezTo>
                    <a:pt x="161574" y="1047358"/>
                    <a:pt x="157942" y="1071025"/>
                    <a:pt x="168861" y="1077341"/>
                  </a:cubicBezTo>
                  <a:cubicBezTo>
                    <a:pt x="179777" y="1083664"/>
                    <a:pt x="216626" y="1103422"/>
                    <a:pt x="218302" y="1103873"/>
                  </a:cubicBezTo>
                  <a:cubicBezTo>
                    <a:pt x="218374" y="1103875"/>
                    <a:pt x="218374" y="1103878"/>
                    <a:pt x="218374" y="1103878"/>
                  </a:cubicBezTo>
                  <a:cubicBezTo>
                    <a:pt x="219285" y="1103942"/>
                    <a:pt x="311557" y="1108664"/>
                    <a:pt x="311557" y="1108664"/>
                  </a:cubicBezTo>
                  <a:cubicBezTo>
                    <a:pt x="311559" y="1108662"/>
                    <a:pt x="332385" y="1079083"/>
                    <a:pt x="344584" y="1082268"/>
                  </a:cubicBezTo>
                  <a:cubicBezTo>
                    <a:pt x="356716" y="1085447"/>
                    <a:pt x="362109" y="1092687"/>
                    <a:pt x="375948" y="1095997"/>
                  </a:cubicBezTo>
                  <a:cubicBezTo>
                    <a:pt x="389779" y="1099289"/>
                    <a:pt x="426807" y="1107495"/>
                    <a:pt x="435870" y="1113087"/>
                  </a:cubicBezTo>
                  <a:cubicBezTo>
                    <a:pt x="445002" y="1118681"/>
                    <a:pt x="460569" y="1125330"/>
                    <a:pt x="475836" y="1126118"/>
                  </a:cubicBezTo>
                  <a:cubicBezTo>
                    <a:pt x="491172" y="1126890"/>
                    <a:pt x="523741" y="1120457"/>
                    <a:pt x="539751" y="1133710"/>
                  </a:cubicBezTo>
                  <a:cubicBezTo>
                    <a:pt x="555819" y="1146971"/>
                    <a:pt x="559896" y="1154159"/>
                    <a:pt x="567685" y="1154724"/>
                  </a:cubicBezTo>
                  <a:cubicBezTo>
                    <a:pt x="575471" y="1155287"/>
                    <a:pt x="580078" y="1155243"/>
                    <a:pt x="585100" y="1163161"/>
                  </a:cubicBezTo>
                  <a:cubicBezTo>
                    <a:pt x="590052" y="1171085"/>
                    <a:pt x="604175" y="1215557"/>
                    <a:pt x="623988" y="1217330"/>
                  </a:cubicBezTo>
                  <a:cubicBezTo>
                    <a:pt x="643855" y="1219097"/>
                    <a:pt x="689728" y="1208688"/>
                    <a:pt x="691279" y="1218918"/>
                  </a:cubicBezTo>
                  <a:cubicBezTo>
                    <a:pt x="692838" y="1229155"/>
                    <a:pt x="705761" y="1258565"/>
                    <a:pt x="715709" y="1256715"/>
                  </a:cubicBezTo>
                  <a:cubicBezTo>
                    <a:pt x="725643" y="1254810"/>
                    <a:pt x="763630" y="1249681"/>
                    <a:pt x="763630" y="1249681"/>
                  </a:cubicBezTo>
                  <a:lnTo>
                    <a:pt x="820458" y="1230792"/>
                  </a:lnTo>
                  <a:lnTo>
                    <a:pt x="878484" y="1196220"/>
                  </a:lnTo>
                  <a:lnTo>
                    <a:pt x="886070" y="1091783"/>
                  </a:lnTo>
                  <a:lnTo>
                    <a:pt x="969294" y="1114069"/>
                  </a:lnTo>
                  <a:lnTo>
                    <a:pt x="976496" y="1063049"/>
                  </a:lnTo>
                  <a:lnTo>
                    <a:pt x="938237" y="1015633"/>
                  </a:lnTo>
                  <a:lnTo>
                    <a:pt x="974208" y="938772"/>
                  </a:lnTo>
                  <a:lnTo>
                    <a:pt x="1042428" y="932407"/>
                  </a:lnTo>
                  <a:lnTo>
                    <a:pt x="1068402" y="885257"/>
                  </a:lnTo>
                  <a:lnTo>
                    <a:pt x="1125199" y="901148"/>
                  </a:lnTo>
                  <a:lnTo>
                    <a:pt x="1161285" y="849862"/>
                  </a:lnTo>
                  <a:lnTo>
                    <a:pt x="1173158" y="774205"/>
                  </a:lnTo>
                  <a:lnTo>
                    <a:pt x="1221732" y="734021"/>
                  </a:lnTo>
                  <a:lnTo>
                    <a:pt x="1201179" y="679085"/>
                  </a:lnTo>
                  <a:lnTo>
                    <a:pt x="1164909" y="692154"/>
                  </a:lnTo>
                  <a:lnTo>
                    <a:pt x="1134313" y="552093"/>
                  </a:lnTo>
                  <a:lnTo>
                    <a:pt x="1159119" y="535742"/>
                  </a:lnTo>
                  <a:lnTo>
                    <a:pt x="1235286" y="567244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" name="Dowolny kształt: kształt 98">
              <a:extLst>
                <a:ext uri="{FF2B5EF4-FFF2-40B4-BE49-F238E27FC236}">
                  <a16:creationId xmlns:a16="http://schemas.microsoft.com/office/drawing/2014/main" id="{D522E6B6-190B-4612-817A-535BCE07A244}"/>
                </a:ext>
              </a:extLst>
            </p:cNvPr>
            <p:cNvSpPr/>
            <p:nvPr/>
          </p:nvSpPr>
          <p:spPr>
            <a:xfrm>
              <a:off x="6681246" y="2163411"/>
              <a:ext cx="1726906" cy="2109566"/>
            </a:xfrm>
            <a:custGeom>
              <a:avLst/>
              <a:gdLst>
                <a:gd name="connsiteX0" fmla="*/ 1630821 w 1726906"/>
                <a:gd name="connsiteY0" fmla="*/ 1280788 h 2109566"/>
                <a:gd name="connsiteX1" fmla="*/ 1555215 w 1726906"/>
                <a:gd name="connsiteY1" fmla="*/ 1342027 h 2109566"/>
                <a:gd name="connsiteX2" fmla="*/ 1578931 w 1726906"/>
                <a:gd name="connsiteY2" fmla="*/ 1420265 h 2109566"/>
                <a:gd name="connsiteX3" fmla="*/ 1535230 w 1726906"/>
                <a:gd name="connsiteY3" fmla="*/ 1515690 h 2109566"/>
                <a:gd name="connsiteX4" fmla="*/ 1521455 w 1726906"/>
                <a:gd name="connsiteY4" fmla="*/ 1514239 h 2109566"/>
                <a:gd name="connsiteX5" fmla="*/ 1489864 w 1726906"/>
                <a:gd name="connsiteY5" fmla="*/ 1510829 h 2109566"/>
                <a:gd name="connsiteX6" fmla="*/ 1449995 w 1726906"/>
                <a:gd name="connsiteY6" fmla="*/ 1506552 h 2109566"/>
                <a:gd name="connsiteX7" fmla="*/ 1381516 w 1726906"/>
                <a:gd name="connsiteY7" fmla="*/ 1631538 h 2109566"/>
                <a:gd name="connsiteX8" fmla="*/ 1415010 w 1726906"/>
                <a:gd name="connsiteY8" fmla="*/ 1805221 h 2109566"/>
                <a:gd name="connsiteX9" fmla="*/ 1367990 w 1726906"/>
                <a:gd name="connsiteY9" fmla="*/ 1851304 h 2109566"/>
                <a:gd name="connsiteX10" fmla="*/ 1344309 w 1726906"/>
                <a:gd name="connsiteY10" fmla="*/ 1819684 h 2109566"/>
                <a:gd name="connsiteX11" fmla="*/ 1309252 w 1726906"/>
                <a:gd name="connsiteY11" fmla="*/ 1835800 h 2109566"/>
                <a:gd name="connsiteX12" fmla="*/ 1317164 w 1726906"/>
                <a:gd name="connsiteY12" fmla="*/ 1902578 h 2109566"/>
                <a:gd name="connsiteX13" fmla="*/ 1274190 w 1726906"/>
                <a:gd name="connsiteY13" fmla="*/ 1920031 h 2109566"/>
                <a:gd name="connsiteX14" fmla="*/ 1292971 w 1726906"/>
                <a:gd name="connsiteY14" fmla="*/ 1992070 h 2109566"/>
                <a:gd name="connsiteX15" fmla="*/ 1267868 w 1726906"/>
                <a:gd name="connsiteY15" fmla="*/ 2063146 h 2109566"/>
                <a:gd name="connsiteX16" fmla="*/ 1216584 w 1726906"/>
                <a:gd name="connsiteY16" fmla="*/ 2066660 h 2109566"/>
                <a:gd name="connsiteX17" fmla="*/ 1136570 w 1726906"/>
                <a:gd name="connsiteY17" fmla="*/ 2109566 h 2109566"/>
                <a:gd name="connsiteX18" fmla="*/ 1069548 w 1726906"/>
                <a:gd name="connsiteY18" fmla="*/ 2090632 h 2109566"/>
                <a:gd name="connsiteX19" fmla="*/ 1064700 w 1726906"/>
                <a:gd name="connsiteY19" fmla="*/ 2067732 h 2109566"/>
                <a:gd name="connsiteX20" fmla="*/ 1078762 w 1726906"/>
                <a:gd name="connsiteY20" fmla="*/ 2048772 h 2109566"/>
                <a:gd name="connsiteX21" fmla="*/ 1053206 w 1726906"/>
                <a:gd name="connsiteY21" fmla="*/ 2027648 h 2109566"/>
                <a:gd name="connsiteX22" fmla="*/ 1016513 w 1726906"/>
                <a:gd name="connsiteY22" fmla="*/ 2037414 h 2109566"/>
                <a:gd name="connsiteX23" fmla="*/ 1016444 w 1726906"/>
                <a:gd name="connsiteY23" fmla="*/ 2037409 h 2109566"/>
                <a:gd name="connsiteX24" fmla="*/ 995144 w 1726906"/>
                <a:gd name="connsiteY24" fmla="*/ 2004771 h 2109566"/>
                <a:gd name="connsiteX25" fmla="*/ 972188 w 1726906"/>
                <a:gd name="connsiteY25" fmla="*/ 1989372 h 2109566"/>
                <a:gd name="connsiteX26" fmla="*/ 990194 w 1726906"/>
                <a:gd name="connsiteY26" fmla="*/ 1965157 h 2109566"/>
                <a:gd name="connsiteX27" fmla="*/ 995582 w 1726906"/>
                <a:gd name="connsiteY27" fmla="*/ 1938083 h 2109566"/>
                <a:gd name="connsiteX28" fmla="*/ 983501 w 1726906"/>
                <a:gd name="connsiteY28" fmla="*/ 1874421 h 2109566"/>
                <a:gd name="connsiteX29" fmla="*/ 910771 w 1726906"/>
                <a:gd name="connsiteY29" fmla="*/ 1862316 h 2109566"/>
                <a:gd name="connsiteX30" fmla="*/ 876093 w 1726906"/>
                <a:gd name="connsiteY30" fmla="*/ 1778328 h 2109566"/>
                <a:gd name="connsiteX31" fmla="*/ 923600 w 1726906"/>
                <a:gd name="connsiteY31" fmla="*/ 1752860 h 2109566"/>
                <a:gd name="connsiteX32" fmla="*/ 917577 w 1726906"/>
                <a:gd name="connsiteY32" fmla="*/ 1687216 h 2109566"/>
                <a:gd name="connsiteX33" fmla="*/ 783481 w 1726906"/>
                <a:gd name="connsiteY33" fmla="*/ 1641660 h 2109566"/>
                <a:gd name="connsiteX34" fmla="*/ 738509 w 1726906"/>
                <a:gd name="connsiteY34" fmla="*/ 1665869 h 2109566"/>
                <a:gd name="connsiteX35" fmla="*/ 724596 w 1726906"/>
                <a:gd name="connsiteY35" fmla="*/ 1708975 h 2109566"/>
                <a:gd name="connsiteX36" fmla="*/ 687709 w 1726906"/>
                <a:gd name="connsiteY36" fmla="*/ 1703334 h 2109566"/>
                <a:gd name="connsiteX37" fmla="*/ 652406 w 1726906"/>
                <a:gd name="connsiteY37" fmla="*/ 1730219 h 2109566"/>
                <a:gd name="connsiteX38" fmla="*/ 598314 w 1726906"/>
                <a:gd name="connsiteY38" fmla="*/ 1717951 h 2109566"/>
                <a:gd name="connsiteX39" fmla="*/ 559546 w 1726906"/>
                <a:gd name="connsiteY39" fmla="*/ 1738210 h 2109566"/>
                <a:gd name="connsiteX40" fmla="*/ 505953 w 1726906"/>
                <a:gd name="connsiteY40" fmla="*/ 1672003 h 2109566"/>
                <a:gd name="connsiteX41" fmla="*/ 450807 w 1726906"/>
                <a:gd name="connsiteY41" fmla="*/ 1654258 h 2109566"/>
                <a:gd name="connsiteX42" fmla="*/ 443382 w 1726906"/>
                <a:gd name="connsiteY42" fmla="*/ 1587069 h 2109566"/>
                <a:gd name="connsiteX43" fmla="*/ 377773 w 1726906"/>
                <a:gd name="connsiteY43" fmla="*/ 1551338 h 2109566"/>
                <a:gd name="connsiteX44" fmla="*/ 303878 w 1726906"/>
                <a:gd name="connsiteY44" fmla="*/ 1561693 h 2109566"/>
                <a:gd name="connsiteX45" fmla="*/ 280889 w 1726906"/>
                <a:gd name="connsiteY45" fmla="*/ 1493357 h 2109566"/>
                <a:gd name="connsiteX46" fmla="*/ 217143 w 1726906"/>
                <a:gd name="connsiteY46" fmla="*/ 1458297 h 2109566"/>
                <a:gd name="connsiteX47" fmla="*/ 209723 w 1726906"/>
                <a:gd name="connsiteY47" fmla="*/ 1472484 h 2109566"/>
                <a:gd name="connsiteX48" fmla="*/ 192403 w 1726906"/>
                <a:gd name="connsiteY48" fmla="*/ 1474643 h 2109566"/>
                <a:gd name="connsiteX49" fmla="*/ 157384 w 1726906"/>
                <a:gd name="connsiteY49" fmla="*/ 1450533 h 2109566"/>
                <a:gd name="connsiteX50" fmla="*/ 158841 w 1726906"/>
                <a:gd name="connsiteY50" fmla="*/ 1383408 h 2109566"/>
                <a:gd name="connsiteX51" fmla="*/ 152222 w 1726906"/>
                <a:gd name="connsiteY51" fmla="*/ 1379499 h 2109566"/>
                <a:gd name="connsiteX52" fmla="*/ 112059 w 1726906"/>
                <a:gd name="connsiteY52" fmla="*/ 1391765 h 2109566"/>
                <a:gd name="connsiteX53" fmla="*/ 68573 w 1726906"/>
                <a:gd name="connsiteY53" fmla="*/ 1348442 h 2109566"/>
                <a:gd name="connsiteX54" fmla="*/ 98798 w 1726906"/>
                <a:gd name="connsiteY54" fmla="*/ 1310872 h 2109566"/>
                <a:gd name="connsiteX55" fmla="*/ 65330 w 1726906"/>
                <a:gd name="connsiteY55" fmla="*/ 1285440 h 2109566"/>
                <a:gd name="connsiteX56" fmla="*/ 38213 w 1726906"/>
                <a:gd name="connsiteY56" fmla="*/ 1300103 h 2109566"/>
                <a:gd name="connsiteX57" fmla="*/ 19280 w 1726906"/>
                <a:gd name="connsiteY57" fmla="*/ 1273747 h 2109566"/>
                <a:gd name="connsiteX58" fmla="*/ 52863 w 1726906"/>
                <a:gd name="connsiteY58" fmla="*/ 1044128 h 2109566"/>
                <a:gd name="connsiteX59" fmla="*/ 22454 w 1726906"/>
                <a:gd name="connsiteY59" fmla="*/ 1003670 h 2109566"/>
                <a:gd name="connsiteX60" fmla="*/ 53836 w 1726906"/>
                <a:gd name="connsiteY60" fmla="*/ 963744 h 2109566"/>
                <a:gd name="connsiteX61" fmla="*/ 0 w 1726906"/>
                <a:gd name="connsiteY61" fmla="*/ 846568 h 2109566"/>
                <a:gd name="connsiteX62" fmla="*/ 15692 w 1726906"/>
                <a:gd name="connsiteY62" fmla="*/ 772628 h 2109566"/>
                <a:gd name="connsiteX63" fmla="*/ 88238 w 1726906"/>
                <a:gd name="connsiteY63" fmla="*/ 746474 h 2109566"/>
                <a:gd name="connsiteX64" fmla="*/ 81061 w 1726906"/>
                <a:gd name="connsiteY64" fmla="*/ 683173 h 2109566"/>
                <a:gd name="connsiteX65" fmla="*/ 119642 w 1726906"/>
                <a:gd name="connsiteY65" fmla="*/ 584934 h 2109566"/>
                <a:gd name="connsiteX66" fmla="*/ 92652 w 1726906"/>
                <a:gd name="connsiteY66" fmla="*/ 523621 h 2109566"/>
                <a:gd name="connsiteX67" fmla="*/ 110128 w 1726906"/>
                <a:gd name="connsiteY67" fmla="*/ 489578 h 2109566"/>
                <a:gd name="connsiteX68" fmla="*/ 165664 w 1726906"/>
                <a:gd name="connsiteY68" fmla="*/ 507351 h 2109566"/>
                <a:gd name="connsiteX69" fmla="*/ 280883 w 1726906"/>
                <a:gd name="connsiteY69" fmla="*/ 479425 h 2109566"/>
                <a:gd name="connsiteX70" fmla="*/ 286998 w 1726906"/>
                <a:gd name="connsiteY70" fmla="*/ 463177 h 2109566"/>
                <a:gd name="connsiteX71" fmla="*/ 294676 w 1726906"/>
                <a:gd name="connsiteY71" fmla="*/ 416336 h 2109566"/>
                <a:gd name="connsiteX72" fmla="*/ 323255 w 1726906"/>
                <a:gd name="connsiteY72" fmla="*/ 383368 h 2109566"/>
                <a:gd name="connsiteX73" fmla="*/ 381941 w 1726906"/>
                <a:gd name="connsiteY73" fmla="*/ 372307 h 2109566"/>
                <a:gd name="connsiteX74" fmla="*/ 396413 w 1726906"/>
                <a:gd name="connsiteY74" fmla="*/ 335096 h 2109566"/>
                <a:gd name="connsiteX75" fmla="*/ 440710 w 1726906"/>
                <a:gd name="connsiteY75" fmla="*/ 347456 h 2109566"/>
                <a:gd name="connsiteX76" fmla="*/ 443899 w 1726906"/>
                <a:gd name="connsiteY76" fmla="*/ 326127 h 2109566"/>
                <a:gd name="connsiteX77" fmla="*/ 440456 w 1726906"/>
                <a:gd name="connsiteY77" fmla="*/ 305561 h 2109566"/>
                <a:gd name="connsiteX78" fmla="*/ 487571 w 1726906"/>
                <a:gd name="connsiteY78" fmla="*/ 270063 h 2109566"/>
                <a:gd name="connsiteX79" fmla="*/ 441096 w 1726906"/>
                <a:gd name="connsiteY79" fmla="*/ 211737 h 2109566"/>
                <a:gd name="connsiteX80" fmla="*/ 373091 w 1726906"/>
                <a:gd name="connsiteY80" fmla="*/ 183598 h 2109566"/>
                <a:gd name="connsiteX81" fmla="*/ 359326 w 1726906"/>
                <a:gd name="connsiteY81" fmla="*/ 147619 h 2109566"/>
                <a:gd name="connsiteX82" fmla="*/ 391683 w 1726906"/>
                <a:gd name="connsiteY82" fmla="*/ 112375 h 2109566"/>
                <a:gd name="connsiteX83" fmla="*/ 501827 w 1726906"/>
                <a:gd name="connsiteY83" fmla="*/ 100053 h 2109566"/>
                <a:gd name="connsiteX84" fmla="*/ 514049 w 1726906"/>
                <a:gd name="connsiteY84" fmla="*/ 8772 h 2109566"/>
                <a:gd name="connsiteX85" fmla="*/ 591575 w 1726906"/>
                <a:gd name="connsiteY85" fmla="*/ 0 h 2109566"/>
                <a:gd name="connsiteX86" fmla="*/ 631899 w 1726906"/>
                <a:gd name="connsiteY86" fmla="*/ 100423 h 2109566"/>
                <a:gd name="connsiteX87" fmla="*/ 662055 w 1726906"/>
                <a:gd name="connsiteY87" fmla="*/ 128112 h 2109566"/>
                <a:gd name="connsiteX88" fmla="*/ 677056 w 1726906"/>
                <a:gd name="connsiteY88" fmla="*/ 130711 h 2109566"/>
                <a:gd name="connsiteX89" fmla="*/ 701666 w 1726906"/>
                <a:gd name="connsiteY89" fmla="*/ 116066 h 2109566"/>
                <a:gd name="connsiteX90" fmla="*/ 791672 w 1726906"/>
                <a:gd name="connsiteY90" fmla="*/ 116685 h 2109566"/>
                <a:gd name="connsiteX91" fmla="*/ 827077 w 1726906"/>
                <a:gd name="connsiteY91" fmla="*/ 146269 h 2109566"/>
                <a:gd name="connsiteX92" fmla="*/ 773750 w 1726906"/>
                <a:gd name="connsiteY92" fmla="*/ 222132 h 2109566"/>
                <a:gd name="connsiteX93" fmla="*/ 838298 w 1726906"/>
                <a:gd name="connsiteY93" fmla="*/ 274283 h 2109566"/>
                <a:gd name="connsiteX94" fmla="*/ 833486 w 1726906"/>
                <a:gd name="connsiteY94" fmla="*/ 385747 h 2109566"/>
                <a:gd name="connsiteX95" fmla="*/ 807932 w 1726906"/>
                <a:gd name="connsiteY95" fmla="*/ 539237 h 2109566"/>
                <a:gd name="connsiteX96" fmla="*/ 851663 w 1726906"/>
                <a:gd name="connsiteY96" fmla="*/ 568245 h 2109566"/>
                <a:gd name="connsiteX97" fmla="*/ 905230 w 1726906"/>
                <a:gd name="connsiteY97" fmla="*/ 623146 h 2109566"/>
                <a:gd name="connsiteX98" fmla="*/ 911521 w 1726906"/>
                <a:gd name="connsiteY98" fmla="*/ 721354 h 2109566"/>
                <a:gd name="connsiteX99" fmla="*/ 869823 w 1726906"/>
                <a:gd name="connsiteY99" fmla="*/ 736662 h 2109566"/>
                <a:gd name="connsiteX100" fmla="*/ 883250 w 1726906"/>
                <a:gd name="connsiteY100" fmla="*/ 808967 h 2109566"/>
                <a:gd name="connsiteX101" fmla="*/ 922100 w 1726906"/>
                <a:gd name="connsiteY101" fmla="*/ 819276 h 2109566"/>
                <a:gd name="connsiteX102" fmla="*/ 978779 w 1726906"/>
                <a:gd name="connsiteY102" fmla="*/ 804069 h 2109566"/>
                <a:gd name="connsiteX103" fmla="*/ 1013524 w 1726906"/>
                <a:gd name="connsiteY103" fmla="*/ 857276 h 2109566"/>
                <a:gd name="connsiteX104" fmla="*/ 1059402 w 1726906"/>
                <a:gd name="connsiteY104" fmla="*/ 834174 h 2109566"/>
                <a:gd name="connsiteX105" fmla="*/ 1143079 w 1726906"/>
                <a:gd name="connsiteY105" fmla="*/ 866679 h 2109566"/>
                <a:gd name="connsiteX106" fmla="*/ 1156698 w 1726906"/>
                <a:gd name="connsiteY106" fmla="*/ 900072 h 2109566"/>
                <a:gd name="connsiteX107" fmla="*/ 1291523 w 1726906"/>
                <a:gd name="connsiteY107" fmla="*/ 971646 h 2109566"/>
                <a:gd name="connsiteX108" fmla="*/ 1333621 w 1726906"/>
                <a:gd name="connsiteY108" fmla="*/ 923695 h 2109566"/>
                <a:gd name="connsiteX109" fmla="*/ 1390608 w 1726906"/>
                <a:gd name="connsiteY109" fmla="*/ 976869 h 2109566"/>
                <a:gd name="connsiteX110" fmla="*/ 1419722 w 1726906"/>
                <a:gd name="connsiteY110" fmla="*/ 954458 h 2109566"/>
                <a:gd name="connsiteX111" fmla="*/ 1501218 w 1726906"/>
                <a:gd name="connsiteY111" fmla="*/ 981671 h 2109566"/>
                <a:gd name="connsiteX112" fmla="*/ 1513764 w 1726906"/>
                <a:gd name="connsiteY112" fmla="*/ 1020840 h 2109566"/>
                <a:gd name="connsiteX113" fmla="*/ 1583011 w 1726906"/>
                <a:gd name="connsiteY113" fmla="*/ 1080764 h 2109566"/>
                <a:gd name="connsiteX114" fmla="*/ 1659943 w 1726906"/>
                <a:gd name="connsiteY114" fmla="*/ 1043880 h 2109566"/>
                <a:gd name="connsiteX115" fmla="*/ 1701980 w 1726906"/>
                <a:gd name="connsiteY115" fmla="*/ 1078277 h 2109566"/>
                <a:gd name="connsiteX116" fmla="*/ 1726907 w 1726906"/>
                <a:gd name="connsiteY116" fmla="*/ 1194075 h 2109566"/>
                <a:gd name="connsiteX117" fmla="*/ 1624551 w 1726906"/>
                <a:gd name="connsiteY117" fmla="*/ 1204269 h 2109566"/>
                <a:gd name="connsiteX118" fmla="*/ 1630822 w 1726906"/>
                <a:gd name="connsiteY118" fmla="*/ 1280787 h 210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726906" h="2109566">
                  <a:moveTo>
                    <a:pt x="1630821" y="1280788"/>
                  </a:moveTo>
                  <a:lnTo>
                    <a:pt x="1555215" y="1342027"/>
                  </a:lnTo>
                  <a:lnTo>
                    <a:pt x="1578931" y="1420265"/>
                  </a:lnTo>
                  <a:lnTo>
                    <a:pt x="1535230" y="1515690"/>
                  </a:lnTo>
                  <a:lnTo>
                    <a:pt x="1521455" y="1514239"/>
                  </a:lnTo>
                  <a:lnTo>
                    <a:pt x="1489864" y="1510829"/>
                  </a:lnTo>
                  <a:lnTo>
                    <a:pt x="1449995" y="1506552"/>
                  </a:lnTo>
                  <a:lnTo>
                    <a:pt x="1381516" y="1631538"/>
                  </a:lnTo>
                  <a:lnTo>
                    <a:pt x="1415010" y="1805221"/>
                  </a:lnTo>
                  <a:lnTo>
                    <a:pt x="1367990" y="1851304"/>
                  </a:lnTo>
                  <a:lnTo>
                    <a:pt x="1344309" y="1819684"/>
                  </a:lnTo>
                  <a:lnTo>
                    <a:pt x="1309252" y="1835800"/>
                  </a:lnTo>
                  <a:cubicBezTo>
                    <a:pt x="1309252" y="1835800"/>
                    <a:pt x="1318251" y="1901209"/>
                    <a:pt x="1317164" y="1902578"/>
                  </a:cubicBezTo>
                  <a:cubicBezTo>
                    <a:pt x="1316078" y="1903941"/>
                    <a:pt x="1274190" y="1920031"/>
                    <a:pt x="1274190" y="1920031"/>
                  </a:cubicBezTo>
                  <a:lnTo>
                    <a:pt x="1292971" y="1992070"/>
                  </a:lnTo>
                  <a:lnTo>
                    <a:pt x="1267868" y="2063146"/>
                  </a:lnTo>
                  <a:cubicBezTo>
                    <a:pt x="1266281" y="2062378"/>
                    <a:pt x="1238250" y="2065271"/>
                    <a:pt x="1216584" y="2066660"/>
                  </a:cubicBezTo>
                  <a:cubicBezTo>
                    <a:pt x="1194908" y="2068037"/>
                    <a:pt x="1136570" y="2109566"/>
                    <a:pt x="1136570" y="2109566"/>
                  </a:cubicBezTo>
                  <a:lnTo>
                    <a:pt x="1069548" y="2090632"/>
                  </a:lnTo>
                  <a:lnTo>
                    <a:pt x="1064700" y="2067732"/>
                  </a:lnTo>
                  <a:lnTo>
                    <a:pt x="1078762" y="2048772"/>
                  </a:lnTo>
                  <a:lnTo>
                    <a:pt x="1053206" y="2027648"/>
                  </a:lnTo>
                  <a:lnTo>
                    <a:pt x="1016513" y="2037414"/>
                  </a:lnTo>
                  <a:lnTo>
                    <a:pt x="1016444" y="2037409"/>
                  </a:lnTo>
                  <a:lnTo>
                    <a:pt x="995144" y="2004771"/>
                  </a:lnTo>
                  <a:lnTo>
                    <a:pt x="972188" y="1989372"/>
                  </a:lnTo>
                  <a:lnTo>
                    <a:pt x="990194" y="1965157"/>
                  </a:lnTo>
                  <a:lnTo>
                    <a:pt x="995582" y="1938083"/>
                  </a:lnTo>
                  <a:lnTo>
                    <a:pt x="983501" y="1874421"/>
                  </a:lnTo>
                  <a:lnTo>
                    <a:pt x="910771" y="1862316"/>
                  </a:lnTo>
                  <a:lnTo>
                    <a:pt x="876093" y="1778328"/>
                  </a:lnTo>
                  <a:lnTo>
                    <a:pt x="923600" y="1752860"/>
                  </a:lnTo>
                  <a:lnTo>
                    <a:pt x="917577" y="1687216"/>
                  </a:lnTo>
                  <a:lnTo>
                    <a:pt x="783481" y="1641660"/>
                  </a:lnTo>
                  <a:lnTo>
                    <a:pt x="738509" y="1665869"/>
                  </a:lnTo>
                  <a:lnTo>
                    <a:pt x="724596" y="1708975"/>
                  </a:lnTo>
                  <a:lnTo>
                    <a:pt x="687709" y="1703334"/>
                  </a:lnTo>
                  <a:lnTo>
                    <a:pt x="652406" y="1730219"/>
                  </a:lnTo>
                  <a:lnTo>
                    <a:pt x="598314" y="1717951"/>
                  </a:lnTo>
                  <a:lnTo>
                    <a:pt x="559546" y="1738210"/>
                  </a:lnTo>
                  <a:lnTo>
                    <a:pt x="505953" y="1672003"/>
                  </a:lnTo>
                  <a:lnTo>
                    <a:pt x="450807" y="1654258"/>
                  </a:lnTo>
                  <a:lnTo>
                    <a:pt x="443382" y="1587069"/>
                  </a:lnTo>
                  <a:lnTo>
                    <a:pt x="377773" y="1551338"/>
                  </a:lnTo>
                  <a:lnTo>
                    <a:pt x="303878" y="1561693"/>
                  </a:lnTo>
                  <a:lnTo>
                    <a:pt x="280889" y="1493357"/>
                  </a:lnTo>
                  <a:lnTo>
                    <a:pt x="217143" y="1458297"/>
                  </a:lnTo>
                  <a:lnTo>
                    <a:pt x="209723" y="1472484"/>
                  </a:lnTo>
                  <a:lnTo>
                    <a:pt x="192403" y="1474643"/>
                  </a:lnTo>
                  <a:lnTo>
                    <a:pt x="157384" y="1450533"/>
                  </a:lnTo>
                  <a:lnTo>
                    <a:pt x="158841" y="1383408"/>
                  </a:lnTo>
                  <a:lnTo>
                    <a:pt x="152222" y="1379499"/>
                  </a:lnTo>
                  <a:lnTo>
                    <a:pt x="112059" y="1391765"/>
                  </a:lnTo>
                  <a:lnTo>
                    <a:pt x="68573" y="1348442"/>
                  </a:lnTo>
                  <a:lnTo>
                    <a:pt x="98798" y="1310872"/>
                  </a:lnTo>
                  <a:lnTo>
                    <a:pt x="65330" y="1285440"/>
                  </a:lnTo>
                  <a:lnTo>
                    <a:pt x="38213" y="1300103"/>
                  </a:lnTo>
                  <a:lnTo>
                    <a:pt x="19280" y="1273747"/>
                  </a:lnTo>
                  <a:lnTo>
                    <a:pt x="52863" y="1044128"/>
                  </a:lnTo>
                  <a:lnTo>
                    <a:pt x="22454" y="1003670"/>
                  </a:lnTo>
                  <a:lnTo>
                    <a:pt x="53836" y="963744"/>
                  </a:lnTo>
                  <a:lnTo>
                    <a:pt x="0" y="846568"/>
                  </a:lnTo>
                  <a:cubicBezTo>
                    <a:pt x="0" y="846568"/>
                    <a:pt x="15060" y="774034"/>
                    <a:pt x="15692" y="772628"/>
                  </a:cubicBezTo>
                  <a:cubicBezTo>
                    <a:pt x="16253" y="771228"/>
                    <a:pt x="88238" y="746474"/>
                    <a:pt x="88238" y="746474"/>
                  </a:cubicBezTo>
                  <a:lnTo>
                    <a:pt x="81061" y="683173"/>
                  </a:lnTo>
                  <a:lnTo>
                    <a:pt x="119642" y="584934"/>
                  </a:lnTo>
                  <a:lnTo>
                    <a:pt x="92652" y="523621"/>
                  </a:lnTo>
                  <a:lnTo>
                    <a:pt x="110128" y="489578"/>
                  </a:lnTo>
                  <a:lnTo>
                    <a:pt x="165664" y="507351"/>
                  </a:lnTo>
                  <a:lnTo>
                    <a:pt x="280883" y="479425"/>
                  </a:lnTo>
                  <a:lnTo>
                    <a:pt x="286998" y="463177"/>
                  </a:lnTo>
                  <a:lnTo>
                    <a:pt x="294676" y="416336"/>
                  </a:lnTo>
                  <a:lnTo>
                    <a:pt x="323255" y="383368"/>
                  </a:lnTo>
                  <a:lnTo>
                    <a:pt x="381941" y="372307"/>
                  </a:lnTo>
                  <a:lnTo>
                    <a:pt x="396413" y="335096"/>
                  </a:lnTo>
                  <a:cubicBezTo>
                    <a:pt x="396413" y="335096"/>
                    <a:pt x="439371" y="347684"/>
                    <a:pt x="440710" y="347456"/>
                  </a:cubicBezTo>
                  <a:cubicBezTo>
                    <a:pt x="442033" y="347226"/>
                    <a:pt x="443899" y="326127"/>
                    <a:pt x="443899" y="326127"/>
                  </a:cubicBezTo>
                  <a:lnTo>
                    <a:pt x="440456" y="305561"/>
                  </a:lnTo>
                  <a:lnTo>
                    <a:pt x="487571" y="270063"/>
                  </a:lnTo>
                  <a:lnTo>
                    <a:pt x="441096" y="211737"/>
                  </a:lnTo>
                  <a:cubicBezTo>
                    <a:pt x="441096" y="211737"/>
                    <a:pt x="376940" y="189464"/>
                    <a:pt x="373091" y="183598"/>
                  </a:cubicBezTo>
                  <a:cubicBezTo>
                    <a:pt x="369231" y="177784"/>
                    <a:pt x="355617" y="162408"/>
                    <a:pt x="359326" y="147619"/>
                  </a:cubicBezTo>
                  <a:cubicBezTo>
                    <a:pt x="363030" y="132842"/>
                    <a:pt x="370938" y="113495"/>
                    <a:pt x="391683" y="112375"/>
                  </a:cubicBezTo>
                  <a:cubicBezTo>
                    <a:pt x="412351" y="111239"/>
                    <a:pt x="501827" y="100053"/>
                    <a:pt x="501827" y="100053"/>
                  </a:cubicBezTo>
                  <a:lnTo>
                    <a:pt x="514049" y="8772"/>
                  </a:lnTo>
                  <a:lnTo>
                    <a:pt x="591575" y="0"/>
                  </a:lnTo>
                  <a:lnTo>
                    <a:pt x="631899" y="100423"/>
                  </a:lnTo>
                  <a:lnTo>
                    <a:pt x="662055" y="128112"/>
                  </a:lnTo>
                  <a:lnTo>
                    <a:pt x="677056" y="130711"/>
                  </a:lnTo>
                  <a:lnTo>
                    <a:pt x="701666" y="116066"/>
                  </a:lnTo>
                  <a:lnTo>
                    <a:pt x="791672" y="116685"/>
                  </a:lnTo>
                  <a:lnTo>
                    <a:pt x="827077" y="146269"/>
                  </a:lnTo>
                  <a:lnTo>
                    <a:pt x="773750" y="222132"/>
                  </a:lnTo>
                  <a:lnTo>
                    <a:pt x="838298" y="274283"/>
                  </a:lnTo>
                  <a:lnTo>
                    <a:pt x="833486" y="385747"/>
                  </a:lnTo>
                  <a:lnTo>
                    <a:pt x="807932" y="539237"/>
                  </a:lnTo>
                  <a:lnTo>
                    <a:pt x="851663" y="568245"/>
                  </a:lnTo>
                  <a:lnTo>
                    <a:pt x="905230" y="623146"/>
                  </a:lnTo>
                  <a:lnTo>
                    <a:pt x="911521" y="721354"/>
                  </a:lnTo>
                  <a:lnTo>
                    <a:pt x="869823" y="736662"/>
                  </a:lnTo>
                  <a:lnTo>
                    <a:pt x="883250" y="808967"/>
                  </a:lnTo>
                  <a:lnTo>
                    <a:pt x="922100" y="819276"/>
                  </a:lnTo>
                  <a:lnTo>
                    <a:pt x="978779" y="804069"/>
                  </a:lnTo>
                  <a:lnTo>
                    <a:pt x="1013524" y="857276"/>
                  </a:lnTo>
                  <a:lnTo>
                    <a:pt x="1059402" y="834174"/>
                  </a:lnTo>
                  <a:lnTo>
                    <a:pt x="1143079" y="866679"/>
                  </a:lnTo>
                  <a:lnTo>
                    <a:pt x="1156698" y="900072"/>
                  </a:lnTo>
                  <a:lnTo>
                    <a:pt x="1291523" y="971646"/>
                  </a:lnTo>
                  <a:lnTo>
                    <a:pt x="1333621" y="923695"/>
                  </a:lnTo>
                  <a:lnTo>
                    <a:pt x="1390608" y="976869"/>
                  </a:lnTo>
                  <a:lnTo>
                    <a:pt x="1419722" y="954458"/>
                  </a:lnTo>
                  <a:lnTo>
                    <a:pt x="1501218" y="981671"/>
                  </a:lnTo>
                  <a:lnTo>
                    <a:pt x="1513764" y="1020840"/>
                  </a:lnTo>
                  <a:cubicBezTo>
                    <a:pt x="1513764" y="1020840"/>
                    <a:pt x="1558056" y="1091042"/>
                    <a:pt x="1583011" y="1080764"/>
                  </a:cubicBezTo>
                  <a:cubicBezTo>
                    <a:pt x="1607966" y="1070478"/>
                    <a:pt x="1659943" y="1043880"/>
                    <a:pt x="1659943" y="1043880"/>
                  </a:cubicBezTo>
                  <a:lnTo>
                    <a:pt x="1701980" y="1078277"/>
                  </a:lnTo>
                  <a:lnTo>
                    <a:pt x="1726907" y="1194075"/>
                  </a:lnTo>
                  <a:lnTo>
                    <a:pt x="1624551" y="1204269"/>
                  </a:lnTo>
                  <a:lnTo>
                    <a:pt x="1630822" y="1280787"/>
                  </a:lnTo>
                  <a:close/>
                </a:path>
              </a:pathLst>
            </a:custGeom>
            <a:grpFill/>
            <a:ln w="194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331" name="Okrąg: pusty 330">
            <a:extLst>
              <a:ext uri="{FF2B5EF4-FFF2-40B4-BE49-F238E27FC236}">
                <a16:creationId xmlns:a16="http://schemas.microsoft.com/office/drawing/2014/main" id="{218F05B0-C118-4F01-8F72-A29D9A7CC139}"/>
              </a:ext>
            </a:extLst>
          </p:cNvPr>
          <p:cNvSpPr/>
          <p:nvPr/>
        </p:nvSpPr>
        <p:spPr>
          <a:xfrm>
            <a:off x="8591081" y="4635921"/>
            <a:ext cx="354776" cy="354776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1" name="Okrąg: pusty 810">
            <a:extLst>
              <a:ext uri="{FF2B5EF4-FFF2-40B4-BE49-F238E27FC236}">
                <a16:creationId xmlns:a16="http://schemas.microsoft.com/office/drawing/2014/main" id="{CE66731B-3C54-47EA-9B8D-226E4C5CE735}"/>
              </a:ext>
            </a:extLst>
          </p:cNvPr>
          <p:cNvSpPr/>
          <p:nvPr/>
        </p:nvSpPr>
        <p:spPr>
          <a:xfrm>
            <a:off x="9299981" y="4954507"/>
            <a:ext cx="236517" cy="236517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2" name="Okrąg: pusty 811">
            <a:extLst>
              <a:ext uri="{FF2B5EF4-FFF2-40B4-BE49-F238E27FC236}">
                <a16:creationId xmlns:a16="http://schemas.microsoft.com/office/drawing/2014/main" id="{AE332BFD-906F-467F-902D-1EEAA38813AB}"/>
              </a:ext>
            </a:extLst>
          </p:cNvPr>
          <p:cNvSpPr/>
          <p:nvPr/>
        </p:nvSpPr>
        <p:spPr>
          <a:xfrm>
            <a:off x="9753272" y="3100748"/>
            <a:ext cx="236517" cy="236517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3" name="Okrąg: pusty 812">
            <a:extLst>
              <a:ext uri="{FF2B5EF4-FFF2-40B4-BE49-F238E27FC236}">
                <a16:creationId xmlns:a16="http://schemas.microsoft.com/office/drawing/2014/main" id="{8571A458-82F7-4E54-A85A-A96499ACB7F0}"/>
              </a:ext>
            </a:extLst>
          </p:cNvPr>
          <p:cNvSpPr/>
          <p:nvPr/>
        </p:nvSpPr>
        <p:spPr>
          <a:xfrm>
            <a:off x="7426539" y="3053968"/>
            <a:ext cx="236517" cy="236517"/>
          </a:xfrm>
          <a:prstGeom prst="donut">
            <a:avLst>
              <a:gd name="adj" fmla="val 32957"/>
            </a:avLst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30" name="pole tekstowe 829">
            <a:extLst>
              <a:ext uri="{FF2B5EF4-FFF2-40B4-BE49-F238E27FC236}">
                <a16:creationId xmlns:a16="http://schemas.microsoft.com/office/drawing/2014/main" id="{55EBF376-E012-4986-9B6C-2504B19C0F53}"/>
              </a:ext>
            </a:extLst>
          </p:cNvPr>
          <p:cNvSpPr txBox="1"/>
          <p:nvPr/>
        </p:nvSpPr>
        <p:spPr>
          <a:xfrm>
            <a:off x="9177271" y="2750077"/>
            <a:ext cx="1296335" cy="3370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Warszawa</a:t>
            </a:r>
          </a:p>
        </p:txBody>
      </p:sp>
      <p:sp>
        <p:nvSpPr>
          <p:cNvPr id="831" name="pole tekstowe 830">
            <a:extLst>
              <a:ext uri="{FF2B5EF4-FFF2-40B4-BE49-F238E27FC236}">
                <a16:creationId xmlns:a16="http://schemas.microsoft.com/office/drawing/2014/main" id="{D55EE9B8-8E29-4F04-9917-3DE6D51CCFAB}"/>
              </a:ext>
            </a:extLst>
          </p:cNvPr>
          <p:cNvSpPr txBox="1"/>
          <p:nvPr/>
        </p:nvSpPr>
        <p:spPr>
          <a:xfrm>
            <a:off x="6810494" y="2753664"/>
            <a:ext cx="1296335" cy="3370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Poznań</a:t>
            </a:r>
          </a:p>
        </p:txBody>
      </p:sp>
      <p:sp>
        <p:nvSpPr>
          <p:cNvPr id="832" name="pole tekstowe 831">
            <a:extLst>
              <a:ext uri="{FF2B5EF4-FFF2-40B4-BE49-F238E27FC236}">
                <a16:creationId xmlns:a16="http://schemas.microsoft.com/office/drawing/2014/main" id="{3CA2E65F-7484-4D32-B9F4-5E8843B7D87C}"/>
              </a:ext>
            </a:extLst>
          </p:cNvPr>
          <p:cNvSpPr txBox="1"/>
          <p:nvPr/>
        </p:nvSpPr>
        <p:spPr>
          <a:xfrm>
            <a:off x="8860748" y="4641674"/>
            <a:ext cx="1296335" cy="3370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Kraków</a:t>
            </a:r>
          </a:p>
        </p:txBody>
      </p:sp>
      <p:sp>
        <p:nvSpPr>
          <p:cNvPr id="833" name="pole tekstowe 832">
            <a:extLst>
              <a:ext uri="{FF2B5EF4-FFF2-40B4-BE49-F238E27FC236}">
                <a16:creationId xmlns:a16="http://schemas.microsoft.com/office/drawing/2014/main" id="{128A59F9-D3C2-4FC5-9D92-9445A4F725B6}"/>
              </a:ext>
            </a:extLst>
          </p:cNvPr>
          <p:cNvSpPr txBox="1"/>
          <p:nvPr/>
        </p:nvSpPr>
        <p:spPr>
          <a:xfrm>
            <a:off x="7871179" y="4317999"/>
            <a:ext cx="1296335" cy="3370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0" dirty="0">
                <a:solidFill>
                  <a:schemeClr val="tx1"/>
                </a:solidFill>
                <a:latin typeface="+mj-lt"/>
              </a:rPr>
              <a:t>Gliwice</a:t>
            </a:r>
          </a:p>
        </p:txBody>
      </p:sp>
      <p:sp>
        <p:nvSpPr>
          <p:cNvPr id="36" name="Symbol zastępczy tytułu 1">
            <a:extLst>
              <a:ext uri="{FF2B5EF4-FFF2-40B4-BE49-F238E27FC236}">
                <a16:creationId xmlns:a16="http://schemas.microsoft.com/office/drawing/2014/main" id="{DFBF047B-6533-4348-8D27-3214376934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887EDAA0-05CA-406B-8186-606C3B3B3572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E2E92B60-D9DB-4A72-9A07-A47F9636E6F9}"/>
              </a:ext>
            </a:extLst>
          </p:cNvPr>
          <p:cNvCxnSpPr>
            <a:cxnSpLocks/>
          </p:cNvCxnSpPr>
          <p:nvPr/>
        </p:nvCxnSpPr>
        <p:spPr>
          <a:xfrm>
            <a:off x="702947" y="1268145"/>
            <a:ext cx="0" cy="433358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Symbol zastępczy tekstu 2">
            <a:extLst>
              <a:ext uri="{FF2B5EF4-FFF2-40B4-BE49-F238E27FC236}">
                <a16:creationId xmlns:a16="http://schemas.microsoft.com/office/drawing/2014/main" id="{40D31CD8-FFD3-4589-8821-0C53F19CF0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79183" y="1300690"/>
            <a:ext cx="32539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A67B9AE-3EE6-47F6-9BC7-48B5AB6847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747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ytułu 1">
            <a:extLst>
              <a:ext uri="{FF2B5EF4-FFF2-40B4-BE49-F238E27FC236}">
                <a16:creationId xmlns:a16="http://schemas.microsoft.com/office/drawing/2014/main" id="{B44106C5-F89B-4552-A729-E0D70333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970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E2B3E62-78E0-411C-9C27-7FAC870C8EB9}"/>
              </a:ext>
            </a:extLst>
          </p:cNvPr>
          <p:cNvCxnSpPr>
            <a:cxnSpLocks/>
          </p:cNvCxnSpPr>
          <p:nvPr/>
        </p:nvCxnSpPr>
        <p:spPr>
          <a:xfrm>
            <a:off x="1037970" y="648215"/>
            <a:ext cx="1466333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C2EF6CE-E2F9-464A-881F-427FC3F41F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8624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ytuł i zawartoś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>
            <a:extLst>
              <a:ext uri="{FF2B5EF4-FFF2-40B4-BE49-F238E27FC236}">
                <a16:creationId xmlns:a16="http://schemas.microsoft.com/office/drawing/2014/main" id="{EBCBC448-AFBF-45E8-B4CD-741019D5BD30}"/>
              </a:ext>
            </a:extLst>
          </p:cNvPr>
          <p:cNvGrpSpPr>
            <a:grpSpLocks noChangeAspect="1"/>
          </p:cNvGrpSpPr>
          <p:nvPr/>
        </p:nvGrpSpPr>
        <p:grpSpPr>
          <a:xfrm>
            <a:off x="693601" y="542558"/>
            <a:ext cx="2160000" cy="371220"/>
            <a:chOff x="1342057" y="1256129"/>
            <a:chExt cx="3720714" cy="639445"/>
          </a:xfrm>
        </p:grpSpPr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AB2CFF80-0354-40D2-96BC-4825147989C8}"/>
                </a:ext>
              </a:extLst>
            </p:cNvPr>
            <p:cNvSpPr/>
            <p:nvPr/>
          </p:nvSpPr>
          <p:spPr>
            <a:xfrm>
              <a:off x="2481479" y="1264498"/>
              <a:ext cx="153670" cy="619760"/>
            </a:xfrm>
            <a:custGeom>
              <a:avLst/>
              <a:gdLst/>
              <a:ahLst/>
              <a:cxnLst/>
              <a:rect l="l" t="t" r="r" b="b"/>
              <a:pathLst>
                <a:path w="153669" h="619760">
                  <a:moveTo>
                    <a:pt x="145786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611468"/>
                  </a:lnTo>
                  <a:lnTo>
                    <a:pt x="7779" y="619248"/>
                  </a:lnTo>
                  <a:lnTo>
                    <a:pt x="145786" y="619248"/>
                  </a:lnTo>
                  <a:lnTo>
                    <a:pt x="153566" y="611468"/>
                  </a:lnTo>
                  <a:lnTo>
                    <a:pt x="153566" y="7769"/>
                  </a:lnTo>
                  <a:lnTo>
                    <a:pt x="145786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bk object 18">
              <a:extLst>
                <a:ext uri="{FF2B5EF4-FFF2-40B4-BE49-F238E27FC236}">
                  <a16:creationId xmlns:a16="http://schemas.microsoft.com/office/drawing/2014/main" id="{426CDDBD-5A31-49B5-A179-A3F18E470964}"/>
                </a:ext>
              </a:extLst>
            </p:cNvPr>
            <p:cNvSpPr/>
            <p:nvPr/>
          </p:nvSpPr>
          <p:spPr>
            <a:xfrm>
              <a:off x="1342057" y="1264507"/>
              <a:ext cx="480695" cy="619760"/>
            </a:xfrm>
            <a:custGeom>
              <a:avLst/>
              <a:gdLst/>
              <a:ahLst/>
              <a:cxnLst/>
              <a:rect l="l" t="t" r="r" b="b"/>
              <a:pathLst>
                <a:path w="480694" h="619760">
                  <a:moveTo>
                    <a:pt x="472760" y="0"/>
                  </a:moveTo>
                  <a:lnTo>
                    <a:pt x="81746" y="0"/>
                  </a:lnTo>
                  <a:lnTo>
                    <a:pt x="49960" y="6433"/>
                  </a:lnTo>
                  <a:lnTo>
                    <a:pt x="23973" y="23967"/>
                  </a:lnTo>
                  <a:lnTo>
                    <a:pt x="6435" y="49952"/>
                  </a:lnTo>
                  <a:lnTo>
                    <a:pt x="0" y="81735"/>
                  </a:lnTo>
                  <a:lnTo>
                    <a:pt x="0" y="537501"/>
                  </a:lnTo>
                  <a:lnTo>
                    <a:pt x="6435" y="569287"/>
                  </a:lnTo>
                  <a:lnTo>
                    <a:pt x="23973" y="595275"/>
                  </a:lnTo>
                  <a:lnTo>
                    <a:pt x="49960" y="612812"/>
                  </a:lnTo>
                  <a:lnTo>
                    <a:pt x="81746" y="619248"/>
                  </a:lnTo>
                  <a:lnTo>
                    <a:pt x="472760" y="619248"/>
                  </a:lnTo>
                  <a:lnTo>
                    <a:pt x="480540" y="611468"/>
                  </a:lnTo>
                  <a:lnTo>
                    <a:pt x="480540" y="522999"/>
                  </a:lnTo>
                  <a:lnTo>
                    <a:pt x="472760" y="515209"/>
                  </a:lnTo>
                  <a:lnTo>
                    <a:pt x="161743" y="515209"/>
                  </a:lnTo>
                  <a:lnTo>
                    <a:pt x="153963" y="507440"/>
                  </a:lnTo>
                  <a:lnTo>
                    <a:pt x="153922" y="497911"/>
                  </a:lnTo>
                  <a:lnTo>
                    <a:pt x="153681" y="361643"/>
                  </a:lnTo>
                  <a:lnTo>
                    <a:pt x="393495" y="361643"/>
                  </a:lnTo>
                  <a:lnTo>
                    <a:pt x="401265" y="353863"/>
                  </a:lnTo>
                  <a:lnTo>
                    <a:pt x="401265" y="265384"/>
                  </a:lnTo>
                  <a:lnTo>
                    <a:pt x="393495" y="257604"/>
                  </a:lnTo>
                  <a:lnTo>
                    <a:pt x="153681" y="257604"/>
                  </a:lnTo>
                  <a:lnTo>
                    <a:pt x="153922" y="121336"/>
                  </a:lnTo>
                  <a:lnTo>
                    <a:pt x="153963" y="111797"/>
                  </a:lnTo>
                  <a:lnTo>
                    <a:pt x="161743" y="104017"/>
                  </a:lnTo>
                  <a:lnTo>
                    <a:pt x="472760" y="104017"/>
                  </a:lnTo>
                  <a:lnTo>
                    <a:pt x="480540" y="96248"/>
                  </a:lnTo>
                  <a:lnTo>
                    <a:pt x="480540" y="7769"/>
                  </a:lnTo>
                  <a:lnTo>
                    <a:pt x="472760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bk object 19">
              <a:extLst>
                <a:ext uri="{FF2B5EF4-FFF2-40B4-BE49-F238E27FC236}">
                  <a16:creationId xmlns:a16="http://schemas.microsoft.com/office/drawing/2014/main" id="{2E4D6970-816E-499C-AFCB-1E21720DAB0D}"/>
                </a:ext>
              </a:extLst>
            </p:cNvPr>
            <p:cNvSpPr/>
            <p:nvPr/>
          </p:nvSpPr>
          <p:spPr>
            <a:xfrm>
              <a:off x="4552231" y="1264498"/>
              <a:ext cx="510540" cy="619760"/>
            </a:xfrm>
            <a:custGeom>
              <a:avLst/>
              <a:gdLst/>
              <a:ahLst/>
              <a:cxnLst/>
              <a:rect l="l" t="t" r="r" b="b"/>
              <a:pathLst>
                <a:path w="510539" h="619760">
                  <a:moveTo>
                    <a:pt x="331927" y="104028"/>
                  </a:moveTo>
                  <a:lnTo>
                    <a:pt x="178350" y="104028"/>
                  </a:lnTo>
                  <a:lnTo>
                    <a:pt x="178350" y="611468"/>
                  </a:lnTo>
                  <a:lnTo>
                    <a:pt x="186130" y="619248"/>
                  </a:lnTo>
                  <a:lnTo>
                    <a:pt x="324136" y="619248"/>
                  </a:lnTo>
                  <a:lnTo>
                    <a:pt x="331927" y="611468"/>
                  </a:lnTo>
                  <a:lnTo>
                    <a:pt x="331927" y="104028"/>
                  </a:lnTo>
                  <a:close/>
                </a:path>
                <a:path w="510539" h="619760">
                  <a:moveTo>
                    <a:pt x="502487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96258"/>
                  </a:lnTo>
                  <a:lnTo>
                    <a:pt x="7779" y="104028"/>
                  </a:lnTo>
                  <a:lnTo>
                    <a:pt x="502487" y="104028"/>
                  </a:lnTo>
                  <a:lnTo>
                    <a:pt x="510267" y="96258"/>
                  </a:lnTo>
                  <a:lnTo>
                    <a:pt x="510267" y="7769"/>
                  </a:lnTo>
                  <a:lnTo>
                    <a:pt x="502487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bk object 20">
              <a:extLst>
                <a:ext uri="{FF2B5EF4-FFF2-40B4-BE49-F238E27FC236}">
                  <a16:creationId xmlns:a16="http://schemas.microsoft.com/office/drawing/2014/main" id="{6B62043F-161D-412E-8CE7-7482709A68D2}"/>
                </a:ext>
              </a:extLst>
            </p:cNvPr>
            <p:cNvSpPr/>
            <p:nvPr/>
          </p:nvSpPr>
          <p:spPr>
            <a:xfrm>
              <a:off x="1877082" y="1264498"/>
              <a:ext cx="510540" cy="619760"/>
            </a:xfrm>
            <a:custGeom>
              <a:avLst/>
              <a:gdLst/>
              <a:ahLst/>
              <a:cxnLst/>
              <a:rect l="l" t="t" r="r" b="b"/>
              <a:pathLst>
                <a:path w="510539" h="619760">
                  <a:moveTo>
                    <a:pt x="331927" y="104028"/>
                  </a:moveTo>
                  <a:lnTo>
                    <a:pt x="178350" y="104028"/>
                  </a:lnTo>
                  <a:lnTo>
                    <a:pt x="178350" y="611468"/>
                  </a:lnTo>
                  <a:lnTo>
                    <a:pt x="186130" y="619248"/>
                  </a:lnTo>
                  <a:lnTo>
                    <a:pt x="324147" y="619248"/>
                  </a:lnTo>
                  <a:lnTo>
                    <a:pt x="331927" y="611468"/>
                  </a:lnTo>
                  <a:lnTo>
                    <a:pt x="331927" y="104028"/>
                  </a:lnTo>
                  <a:close/>
                </a:path>
                <a:path w="510539" h="619760">
                  <a:moveTo>
                    <a:pt x="502487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96258"/>
                  </a:lnTo>
                  <a:lnTo>
                    <a:pt x="7779" y="104028"/>
                  </a:lnTo>
                  <a:lnTo>
                    <a:pt x="502487" y="104028"/>
                  </a:lnTo>
                  <a:lnTo>
                    <a:pt x="510267" y="96258"/>
                  </a:lnTo>
                  <a:lnTo>
                    <a:pt x="510267" y="7769"/>
                  </a:lnTo>
                  <a:lnTo>
                    <a:pt x="502487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bk object 21">
              <a:extLst>
                <a:ext uri="{FF2B5EF4-FFF2-40B4-BE49-F238E27FC236}">
                  <a16:creationId xmlns:a16="http://schemas.microsoft.com/office/drawing/2014/main" id="{6D66E101-5AAB-4C24-8A9B-4898D8A3A116}"/>
                </a:ext>
              </a:extLst>
            </p:cNvPr>
            <p:cNvSpPr/>
            <p:nvPr/>
          </p:nvSpPr>
          <p:spPr>
            <a:xfrm>
              <a:off x="4047424" y="1264498"/>
              <a:ext cx="460375" cy="619760"/>
            </a:xfrm>
            <a:custGeom>
              <a:avLst/>
              <a:gdLst/>
              <a:ahLst/>
              <a:cxnLst/>
              <a:rect l="l" t="t" r="r" b="b"/>
              <a:pathLst>
                <a:path w="460375" h="619760">
                  <a:moveTo>
                    <a:pt x="452446" y="0"/>
                  </a:moveTo>
                  <a:lnTo>
                    <a:pt x="81735" y="0"/>
                  </a:lnTo>
                  <a:lnTo>
                    <a:pt x="49956" y="6433"/>
                  </a:lnTo>
                  <a:lnTo>
                    <a:pt x="23971" y="23969"/>
                  </a:lnTo>
                  <a:lnTo>
                    <a:pt x="6435" y="49956"/>
                  </a:lnTo>
                  <a:lnTo>
                    <a:pt x="0" y="81746"/>
                  </a:lnTo>
                  <a:lnTo>
                    <a:pt x="0" y="611960"/>
                  </a:lnTo>
                  <a:lnTo>
                    <a:pt x="7779" y="619740"/>
                  </a:lnTo>
                  <a:lnTo>
                    <a:pt x="148288" y="619740"/>
                  </a:lnTo>
                  <a:lnTo>
                    <a:pt x="153869" y="614190"/>
                  </a:lnTo>
                  <a:lnTo>
                    <a:pt x="153869" y="411181"/>
                  </a:lnTo>
                  <a:lnTo>
                    <a:pt x="392993" y="411181"/>
                  </a:lnTo>
                  <a:lnTo>
                    <a:pt x="400773" y="403401"/>
                  </a:lnTo>
                  <a:lnTo>
                    <a:pt x="400773" y="314922"/>
                  </a:lnTo>
                  <a:lnTo>
                    <a:pt x="392993" y="307142"/>
                  </a:lnTo>
                  <a:lnTo>
                    <a:pt x="153869" y="307142"/>
                  </a:lnTo>
                  <a:lnTo>
                    <a:pt x="153911" y="111797"/>
                  </a:lnTo>
                  <a:lnTo>
                    <a:pt x="161712" y="104028"/>
                  </a:lnTo>
                  <a:lnTo>
                    <a:pt x="452446" y="104028"/>
                  </a:lnTo>
                  <a:lnTo>
                    <a:pt x="460226" y="96258"/>
                  </a:lnTo>
                  <a:lnTo>
                    <a:pt x="460226" y="7769"/>
                  </a:lnTo>
                  <a:lnTo>
                    <a:pt x="452446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bk object 22">
              <a:extLst>
                <a:ext uri="{FF2B5EF4-FFF2-40B4-BE49-F238E27FC236}">
                  <a16:creationId xmlns:a16="http://schemas.microsoft.com/office/drawing/2014/main" id="{A5A0988B-1A3C-4AA4-8604-E3126CCAA537}"/>
                </a:ext>
              </a:extLst>
            </p:cNvPr>
            <p:cNvSpPr/>
            <p:nvPr/>
          </p:nvSpPr>
          <p:spPr>
            <a:xfrm>
              <a:off x="2758897" y="1257639"/>
              <a:ext cx="512445" cy="636270"/>
            </a:xfrm>
            <a:custGeom>
              <a:avLst/>
              <a:gdLst/>
              <a:ahLst/>
              <a:cxnLst/>
              <a:rect l="l" t="t" r="r" b="b"/>
              <a:pathLst>
                <a:path w="512445" h="636269">
                  <a:moveTo>
                    <a:pt x="35592" y="508534"/>
                  </a:moveTo>
                  <a:lnTo>
                    <a:pt x="29479" y="510809"/>
                  </a:lnTo>
                  <a:lnTo>
                    <a:pt x="24605" y="515176"/>
                  </a:lnTo>
                  <a:lnTo>
                    <a:pt x="21643" y="521230"/>
                  </a:lnTo>
                  <a:lnTo>
                    <a:pt x="2711" y="592872"/>
                  </a:lnTo>
                  <a:lnTo>
                    <a:pt x="3371" y="597573"/>
                  </a:lnTo>
                  <a:lnTo>
                    <a:pt x="74194" y="621736"/>
                  </a:lnTo>
                  <a:lnTo>
                    <a:pt x="128466" y="629449"/>
                  </a:lnTo>
                  <a:lnTo>
                    <a:pt x="180288" y="633751"/>
                  </a:lnTo>
                  <a:lnTo>
                    <a:pt x="230493" y="635617"/>
                  </a:lnTo>
                  <a:lnTo>
                    <a:pt x="279918" y="636022"/>
                  </a:lnTo>
                  <a:lnTo>
                    <a:pt x="346259" y="634148"/>
                  </a:lnTo>
                  <a:lnTo>
                    <a:pt x="398540" y="628321"/>
                  </a:lnTo>
                  <a:lnTo>
                    <a:pt x="438573" y="618229"/>
                  </a:lnTo>
                  <a:lnTo>
                    <a:pt x="488256" y="584979"/>
                  </a:lnTo>
                  <a:lnTo>
                    <a:pt x="508859" y="531879"/>
                  </a:lnTo>
                  <a:lnTo>
                    <a:pt x="249133" y="531879"/>
                  </a:lnTo>
                  <a:lnTo>
                    <a:pt x="196008" y="530331"/>
                  </a:lnTo>
                  <a:lnTo>
                    <a:pt x="142616" y="525824"/>
                  </a:lnTo>
                  <a:lnTo>
                    <a:pt x="90766" y="518565"/>
                  </a:lnTo>
                  <a:lnTo>
                    <a:pt x="42270" y="508759"/>
                  </a:lnTo>
                  <a:lnTo>
                    <a:pt x="35592" y="508534"/>
                  </a:lnTo>
                  <a:close/>
                </a:path>
                <a:path w="512445" h="636269">
                  <a:moveTo>
                    <a:pt x="232328" y="0"/>
                  </a:moveTo>
                  <a:lnTo>
                    <a:pt x="165978" y="1873"/>
                  </a:lnTo>
                  <a:lnTo>
                    <a:pt x="113692" y="7701"/>
                  </a:lnTo>
                  <a:lnTo>
                    <a:pt x="73657" y="17793"/>
                  </a:lnTo>
                  <a:lnTo>
                    <a:pt x="23973" y="51042"/>
                  </a:lnTo>
                  <a:lnTo>
                    <a:pt x="2483" y="107766"/>
                  </a:lnTo>
                  <a:lnTo>
                    <a:pt x="30" y="148257"/>
                  </a:lnTo>
                  <a:lnTo>
                    <a:pt x="0" y="188214"/>
                  </a:lnTo>
                  <a:lnTo>
                    <a:pt x="4053" y="244238"/>
                  </a:lnTo>
                  <a:lnTo>
                    <a:pt x="16070" y="286293"/>
                  </a:lnTo>
                  <a:lnTo>
                    <a:pt x="63131" y="338743"/>
                  </a:lnTo>
                  <a:lnTo>
                    <a:pt x="139457" y="366051"/>
                  </a:lnTo>
                  <a:lnTo>
                    <a:pt x="205669" y="380396"/>
                  </a:lnTo>
                  <a:lnTo>
                    <a:pt x="280642" y="397043"/>
                  </a:lnTo>
                  <a:lnTo>
                    <a:pt x="328280" y="411185"/>
                  </a:lnTo>
                  <a:lnTo>
                    <a:pt x="353360" y="426589"/>
                  </a:lnTo>
                  <a:lnTo>
                    <a:pt x="360659" y="447023"/>
                  </a:lnTo>
                  <a:lnTo>
                    <a:pt x="360659" y="487754"/>
                  </a:lnTo>
                  <a:lnTo>
                    <a:pt x="352121" y="511890"/>
                  </a:lnTo>
                  <a:lnTo>
                    <a:pt x="328597" y="525142"/>
                  </a:lnTo>
                  <a:lnTo>
                    <a:pt x="293223" y="530731"/>
                  </a:lnTo>
                  <a:lnTo>
                    <a:pt x="249133" y="531879"/>
                  </a:lnTo>
                  <a:lnTo>
                    <a:pt x="508859" y="531879"/>
                  </a:lnTo>
                  <a:lnTo>
                    <a:pt x="509742" y="528251"/>
                  </a:lnTo>
                  <a:lnTo>
                    <a:pt x="512194" y="487754"/>
                  </a:lnTo>
                  <a:lnTo>
                    <a:pt x="512225" y="436614"/>
                  </a:lnTo>
                  <a:lnTo>
                    <a:pt x="507889" y="380517"/>
                  </a:lnTo>
                  <a:lnTo>
                    <a:pt x="494487" y="340783"/>
                  </a:lnTo>
                  <a:lnTo>
                    <a:pt x="438136" y="295364"/>
                  </a:lnTo>
                  <a:lnTo>
                    <a:pt x="394008" y="282158"/>
                  </a:lnTo>
                  <a:lnTo>
                    <a:pt x="306859" y="263793"/>
                  </a:lnTo>
                  <a:lnTo>
                    <a:pt x="227523" y="245020"/>
                  </a:lnTo>
                  <a:lnTo>
                    <a:pt x="180260" y="228750"/>
                  </a:lnTo>
                  <a:lnTo>
                    <a:pt x="157473" y="213562"/>
                  </a:lnTo>
                  <a:lnTo>
                    <a:pt x="151566" y="198035"/>
                  </a:lnTo>
                  <a:lnTo>
                    <a:pt x="151566" y="148257"/>
                  </a:lnTo>
                  <a:lnTo>
                    <a:pt x="160104" y="124123"/>
                  </a:lnTo>
                  <a:lnTo>
                    <a:pt x="183627" y="110874"/>
                  </a:lnTo>
                  <a:lnTo>
                    <a:pt x="219002" y="105289"/>
                  </a:lnTo>
                  <a:lnTo>
                    <a:pt x="263091" y="104143"/>
                  </a:lnTo>
                  <a:lnTo>
                    <a:pt x="493395" y="104143"/>
                  </a:lnTo>
                  <a:lnTo>
                    <a:pt x="509513" y="43150"/>
                  </a:lnTo>
                  <a:lnTo>
                    <a:pt x="438034" y="14285"/>
                  </a:lnTo>
                  <a:lnTo>
                    <a:pt x="383764" y="6572"/>
                  </a:lnTo>
                  <a:lnTo>
                    <a:pt x="331944" y="2270"/>
                  </a:lnTo>
                  <a:lnTo>
                    <a:pt x="281743" y="405"/>
                  </a:lnTo>
                  <a:lnTo>
                    <a:pt x="232328" y="0"/>
                  </a:lnTo>
                  <a:close/>
                </a:path>
                <a:path w="512445" h="636269">
                  <a:moveTo>
                    <a:pt x="493395" y="104143"/>
                  </a:moveTo>
                  <a:lnTo>
                    <a:pt x="263091" y="104143"/>
                  </a:lnTo>
                  <a:lnTo>
                    <a:pt x="316212" y="105689"/>
                  </a:lnTo>
                  <a:lnTo>
                    <a:pt x="369606" y="110192"/>
                  </a:lnTo>
                  <a:lnTo>
                    <a:pt x="421461" y="117448"/>
                  </a:lnTo>
                  <a:lnTo>
                    <a:pt x="469964" y="127252"/>
                  </a:lnTo>
                  <a:lnTo>
                    <a:pt x="476646" y="127474"/>
                  </a:lnTo>
                  <a:lnTo>
                    <a:pt x="482754" y="125204"/>
                  </a:lnTo>
                  <a:lnTo>
                    <a:pt x="487622" y="120843"/>
                  </a:lnTo>
                  <a:lnTo>
                    <a:pt x="490581" y="114792"/>
                  </a:lnTo>
                  <a:lnTo>
                    <a:pt x="493395" y="104143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bk object 23">
              <a:extLst>
                <a:ext uri="{FF2B5EF4-FFF2-40B4-BE49-F238E27FC236}">
                  <a16:creationId xmlns:a16="http://schemas.microsoft.com/office/drawing/2014/main" id="{CD8944EA-BADB-43AD-A95B-22BCABF7994B}"/>
                </a:ext>
              </a:extLst>
            </p:cNvPr>
            <p:cNvSpPr/>
            <p:nvPr/>
          </p:nvSpPr>
          <p:spPr>
            <a:xfrm>
              <a:off x="3373177" y="1256129"/>
              <a:ext cx="570230" cy="639445"/>
            </a:xfrm>
            <a:custGeom>
              <a:avLst/>
              <a:gdLst/>
              <a:ahLst/>
              <a:cxnLst/>
              <a:rect l="l" t="t" r="r" b="b"/>
              <a:pathLst>
                <a:path w="570229" h="639444">
                  <a:moveTo>
                    <a:pt x="284866" y="0"/>
                  </a:moveTo>
                  <a:lnTo>
                    <a:pt x="221972" y="1547"/>
                  </a:lnTo>
                  <a:lnTo>
                    <a:pt x="169072" y="6431"/>
                  </a:lnTo>
                  <a:lnTo>
                    <a:pt x="125304" y="15017"/>
                  </a:lnTo>
                  <a:lnTo>
                    <a:pt x="61712" y="44748"/>
                  </a:lnTo>
                  <a:lnTo>
                    <a:pt x="24296" y="93650"/>
                  </a:lnTo>
                  <a:lnTo>
                    <a:pt x="6156" y="164636"/>
                  </a:lnTo>
                  <a:lnTo>
                    <a:pt x="2158" y="209320"/>
                  </a:lnTo>
                  <a:lnTo>
                    <a:pt x="392" y="260617"/>
                  </a:lnTo>
                  <a:lnTo>
                    <a:pt x="0" y="319529"/>
                  </a:lnTo>
                  <a:lnTo>
                    <a:pt x="392" y="377396"/>
                  </a:lnTo>
                  <a:lnTo>
                    <a:pt x="2158" y="428898"/>
                  </a:lnTo>
                  <a:lnTo>
                    <a:pt x="6156" y="473761"/>
                  </a:lnTo>
                  <a:lnTo>
                    <a:pt x="13247" y="512351"/>
                  </a:lnTo>
                  <a:lnTo>
                    <a:pt x="40163" y="572173"/>
                  </a:lnTo>
                  <a:lnTo>
                    <a:pt x="89804" y="611286"/>
                  </a:lnTo>
                  <a:lnTo>
                    <a:pt x="169072" y="632610"/>
                  </a:lnTo>
                  <a:lnTo>
                    <a:pt x="221972" y="637515"/>
                  </a:lnTo>
                  <a:lnTo>
                    <a:pt x="284866" y="639069"/>
                  </a:lnTo>
                  <a:lnTo>
                    <a:pt x="362649" y="636749"/>
                  </a:lnTo>
                  <a:lnTo>
                    <a:pt x="424517" y="629453"/>
                  </a:lnTo>
                  <a:lnTo>
                    <a:pt x="472368" y="616674"/>
                  </a:lnTo>
                  <a:lnTo>
                    <a:pt x="508101" y="597905"/>
                  </a:lnTo>
                  <a:lnTo>
                    <a:pt x="547988" y="545334"/>
                  </a:lnTo>
                  <a:lnTo>
                    <a:pt x="284866" y="545334"/>
                  </a:lnTo>
                  <a:lnTo>
                    <a:pt x="236218" y="539535"/>
                  </a:lnTo>
                  <a:lnTo>
                    <a:pt x="177993" y="502689"/>
                  </a:lnTo>
                  <a:lnTo>
                    <a:pt x="156588" y="430421"/>
                  </a:lnTo>
                  <a:lnTo>
                    <a:pt x="153880" y="380131"/>
                  </a:lnTo>
                  <a:lnTo>
                    <a:pt x="153481" y="318890"/>
                  </a:lnTo>
                  <a:lnTo>
                    <a:pt x="153862" y="259443"/>
                  </a:lnTo>
                  <a:lnTo>
                    <a:pt x="156549" y="209181"/>
                  </a:lnTo>
                  <a:lnTo>
                    <a:pt x="163813" y="168489"/>
                  </a:lnTo>
                  <a:lnTo>
                    <a:pt x="201329" y="114307"/>
                  </a:lnTo>
                  <a:lnTo>
                    <a:pt x="284782" y="94531"/>
                  </a:lnTo>
                  <a:lnTo>
                    <a:pt x="548870" y="94531"/>
                  </a:lnTo>
                  <a:lnTo>
                    <a:pt x="533675" y="65778"/>
                  </a:lnTo>
                  <a:lnTo>
                    <a:pt x="508233" y="40521"/>
                  </a:lnTo>
                  <a:lnTo>
                    <a:pt x="472864" y="21906"/>
                  </a:lnTo>
                  <a:lnTo>
                    <a:pt x="425335" y="9342"/>
                  </a:lnTo>
                  <a:lnTo>
                    <a:pt x="363413" y="2237"/>
                  </a:lnTo>
                  <a:lnTo>
                    <a:pt x="284866" y="0"/>
                  </a:lnTo>
                  <a:close/>
                </a:path>
                <a:path w="570229" h="639444">
                  <a:moveTo>
                    <a:pt x="548870" y="94531"/>
                  </a:moveTo>
                  <a:lnTo>
                    <a:pt x="284782" y="94531"/>
                  </a:lnTo>
                  <a:lnTo>
                    <a:pt x="333403" y="100268"/>
                  </a:lnTo>
                  <a:lnTo>
                    <a:pt x="368202" y="114282"/>
                  </a:lnTo>
                  <a:lnTo>
                    <a:pt x="405703" y="168437"/>
                  </a:lnTo>
                  <a:lnTo>
                    <a:pt x="412974" y="209181"/>
                  </a:lnTo>
                  <a:lnTo>
                    <a:pt x="415652" y="259443"/>
                  </a:lnTo>
                  <a:lnTo>
                    <a:pt x="416035" y="319529"/>
                  </a:lnTo>
                  <a:lnTo>
                    <a:pt x="415654" y="380131"/>
                  </a:lnTo>
                  <a:lnTo>
                    <a:pt x="412979" y="430421"/>
                  </a:lnTo>
                  <a:lnTo>
                    <a:pt x="405716" y="471204"/>
                  </a:lnTo>
                  <a:lnTo>
                    <a:pt x="368242" y="525464"/>
                  </a:lnTo>
                  <a:lnTo>
                    <a:pt x="284866" y="545334"/>
                  </a:lnTo>
                  <a:lnTo>
                    <a:pt x="547988" y="545334"/>
                  </a:lnTo>
                  <a:lnTo>
                    <a:pt x="561918" y="497526"/>
                  </a:lnTo>
                  <a:lnTo>
                    <a:pt x="567405" y="447239"/>
                  </a:lnTo>
                  <a:lnTo>
                    <a:pt x="569427" y="387848"/>
                  </a:lnTo>
                  <a:lnTo>
                    <a:pt x="569716" y="318890"/>
                  </a:lnTo>
                  <a:lnTo>
                    <a:pt x="569428" y="250029"/>
                  </a:lnTo>
                  <a:lnTo>
                    <a:pt x="567409" y="190736"/>
                  </a:lnTo>
                  <a:lnTo>
                    <a:pt x="561931" y="140563"/>
                  </a:lnTo>
                  <a:lnTo>
                    <a:pt x="551263" y="99059"/>
                  </a:lnTo>
                  <a:lnTo>
                    <a:pt x="548870" y="94531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B39427C-6B00-4C8E-B29F-93A0CAA7CDAE}"/>
              </a:ext>
            </a:extLst>
          </p:cNvPr>
          <p:cNvSpPr txBox="1"/>
          <p:nvPr/>
        </p:nvSpPr>
        <p:spPr>
          <a:xfrm>
            <a:off x="5408437" y="3304553"/>
            <a:ext cx="1796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Avenir Next LT Pro" panose="020B0504020202020204" pitchFamily="34" charset="-18"/>
              </a:rPr>
              <a:t>_</a:t>
            </a:r>
            <a:r>
              <a:rPr lang="pl-PL" dirty="0" err="1">
                <a:solidFill>
                  <a:schemeClr val="bg1"/>
                </a:solidFill>
                <a:latin typeface="Avenir Next LT Pro" panose="020B0504020202020204" pitchFamily="34" charset="-18"/>
              </a:rPr>
              <a:t>it</a:t>
            </a:r>
            <a:r>
              <a:rPr lang="pl-PL" dirty="0">
                <a:solidFill>
                  <a:schemeClr val="bg1"/>
                </a:solidFill>
                <a:latin typeface="Avenir Next LT Pro" panose="020B0504020202020204" pitchFamily="34" charset="-18"/>
              </a:rPr>
              <a:t> </a:t>
            </a:r>
            <a:r>
              <a:rPr lang="pl-PL" dirty="0" err="1">
                <a:solidFill>
                  <a:schemeClr val="bg1"/>
                </a:solidFill>
                <a:latin typeface="Avenir Next LT Pro" panose="020B0504020202020204" pitchFamily="34" charset="-18"/>
              </a:rPr>
              <a:t>means</a:t>
            </a:r>
            <a:r>
              <a:rPr lang="pl-PL" dirty="0">
                <a:solidFill>
                  <a:schemeClr val="bg1"/>
                </a:solidFill>
                <a:latin typeface="Avenir Next LT Pro" panose="020B0504020202020204" pitchFamily="34" charset="-18"/>
              </a:rPr>
              <a:t> </a:t>
            </a:r>
            <a:r>
              <a:rPr lang="pl-PL" dirty="0" err="1">
                <a:solidFill>
                  <a:schemeClr val="bg1"/>
                </a:solidFill>
                <a:latin typeface="Avenir Next LT Pro" panose="020B0504020202020204" pitchFamily="34" charset="-18"/>
              </a:rPr>
              <a:t>more</a:t>
            </a:r>
            <a:endParaRPr lang="pl-PL" dirty="0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446BA99B-9D41-41A2-984A-D0A8284BE74A}"/>
              </a:ext>
            </a:extLst>
          </p:cNvPr>
          <p:cNvGrpSpPr/>
          <p:nvPr/>
        </p:nvGrpSpPr>
        <p:grpSpPr>
          <a:xfrm>
            <a:off x="5009854" y="2928582"/>
            <a:ext cx="2166146" cy="369378"/>
            <a:chOff x="3457573" y="552094"/>
            <a:chExt cx="5271747" cy="898955"/>
          </a:xfrm>
          <a:solidFill>
            <a:schemeClr val="bg1"/>
          </a:solidFill>
        </p:grpSpPr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E9032C73-5E9D-4F46-AD2C-E9577BC3F883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69C78355-220B-4D54-8D88-DD105E528639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8D955377-8BBB-4BF8-8B2C-129ED3C5195F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6C6539DF-27FD-4F00-B027-A4B404C915B1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4C16F836-B53B-4F7C-AD46-002654DA1F53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4302F50-8554-42AF-9D22-503ADA64D3A3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CCB0EBA3-F340-405E-904D-326C7751D9B3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8115C7A-A825-4887-8833-40416E1966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847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tuł i zawartoś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>
            <a:extLst>
              <a:ext uri="{FF2B5EF4-FFF2-40B4-BE49-F238E27FC236}">
                <a16:creationId xmlns:a16="http://schemas.microsoft.com/office/drawing/2014/main" id="{EBCBC448-AFBF-45E8-B4CD-741019D5BD30}"/>
              </a:ext>
            </a:extLst>
          </p:cNvPr>
          <p:cNvGrpSpPr>
            <a:grpSpLocks noChangeAspect="1"/>
          </p:cNvGrpSpPr>
          <p:nvPr/>
        </p:nvGrpSpPr>
        <p:grpSpPr>
          <a:xfrm>
            <a:off x="693601" y="542558"/>
            <a:ext cx="2160000" cy="371220"/>
            <a:chOff x="1342057" y="1256129"/>
            <a:chExt cx="3720714" cy="639445"/>
          </a:xfrm>
        </p:grpSpPr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AB2CFF80-0354-40D2-96BC-4825147989C8}"/>
                </a:ext>
              </a:extLst>
            </p:cNvPr>
            <p:cNvSpPr/>
            <p:nvPr/>
          </p:nvSpPr>
          <p:spPr>
            <a:xfrm>
              <a:off x="2481479" y="1264498"/>
              <a:ext cx="153670" cy="619760"/>
            </a:xfrm>
            <a:custGeom>
              <a:avLst/>
              <a:gdLst/>
              <a:ahLst/>
              <a:cxnLst/>
              <a:rect l="l" t="t" r="r" b="b"/>
              <a:pathLst>
                <a:path w="153669" h="619760">
                  <a:moveTo>
                    <a:pt x="145786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611468"/>
                  </a:lnTo>
                  <a:lnTo>
                    <a:pt x="7779" y="619248"/>
                  </a:lnTo>
                  <a:lnTo>
                    <a:pt x="145786" y="619248"/>
                  </a:lnTo>
                  <a:lnTo>
                    <a:pt x="153566" y="611468"/>
                  </a:lnTo>
                  <a:lnTo>
                    <a:pt x="153566" y="7769"/>
                  </a:lnTo>
                  <a:lnTo>
                    <a:pt x="145786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bk object 18">
              <a:extLst>
                <a:ext uri="{FF2B5EF4-FFF2-40B4-BE49-F238E27FC236}">
                  <a16:creationId xmlns:a16="http://schemas.microsoft.com/office/drawing/2014/main" id="{426CDDBD-5A31-49B5-A179-A3F18E470964}"/>
                </a:ext>
              </a:extLst>
            </p:cNvPr>
            <p:cNvSpPr/>
            <p:nvPr/>
          </p:nvSpPr>
          <p:spPr>
            <a:xfrm>
              <a:off x="1342057" y="1264507"/>
              <a:ext cx="480695" cy="619760"/>
            </a:xfrm>
            <a:custGeom>
              <a:avLst/>
              <a:gdLst/>
              <a:ahLst/>
              <a:cxnLst/>
              <a:rect l="l" t="t" r="r" b="b"/>
              <a:pathLst>
                <a:path w="480694" h="619760">
                  <a:moveTo>
                    <a:pt x="472760" y="0"/>
                  </a:moveTo>
                  <a:lnTo>
                    <a:pt x="81746" y="0"/>
                  </a:lnTo>
                  <a:lnTo>
                    <a:pt x="49960" y="6433"/>
                  </a:lnTo>
                  <a:lnTo>
                    <a:pt x="23973" y="23967"/>
                  </a:lnTo>
                  <a:lnTo>
                    <a:pt x="6435" y="49952"/>
                  </a:lnTo>
                  <a:lnTo>
                    <a:pt x="0" y="81735"/>
                  </a:lnTo>
                  <a:lnTo>
                    <a:pt x="0" y="537501"/>
                  </a:lnTo>
                  <a:lnTo>
                    <a:pt x="6435" y="569287"/>
                  </a:lnTo>
                  <a:lnTo>
                    <a:pt x="23973" y="595275"/>
                  </a:lnTo>
                  <a:lnTo>
                    <a:pt x="49960" y="612812"/>
                  </a:lnTo>
                  <a:lnTo>
                    <a:pt x="81746" y="619248"/>
                  </a:lnTo>
                  <a:lnTo>
                    <a:pt x="472760" y="619248"/>
                  </a:lnTo>
                  <a:lnTo>
                    <a:pt x="480540" y="611468"/>
                  </a:lnTo>
                  <a:lnTo>
                    <a:pt x="480540" y="522999"/>
                  </a:lnTo>
                  <a:lnTo>
                    <a:pt x="472760" y="515209"/>
                  </a:lnTo>
                  <a:lnTo>
                    <a:pt x="161743" y="515209"/>
                  </a:lnTo>
                  <a:lnTo>
                    <a:pt x="153963" y="507440"/>
                  </a:lnTo>
                  <a:lnTo>
                    <a:pt x="153922" y="497911"/>
                  </a:lnTo>
                  <a:lnTo>
                    <a:pt x="153681" y="361643"/>
                  </a:lnTo>
                  <a:lnTo>
                    <a:pt x="393495" y="361643"/>
                  </a:lnTo>
                  <a:lnTo>
                    <a:pt x="401265" y="353863"/>
                  </a:lnTo>
                  <a:lnTo>
                    <a:pt x="401265" y="265384"/>
                  </a:lnTo>
                  <a:lnTo>
                    <a:pt x="393495" y="257604"/>
                  </a:lnTo>
                  <a:lnTo>
                    <a:pt x="153681" y="257604"/>
                  </a:lnTo>
                  <a:lnTo>
                    <a:pt x="153922" y="121336"/>
                  </a:lnTo>
                  <a:lnTo>
                    <a:pt x="153963" y="111797"/>
                  </a:lnTo>
                  <a:lnTo>
                    <a:pt x="161743" y="104017"/>
                  </a:lnTo>
                  <a:lnTo>
                    <a:pt x="472760" y="104017"/>
                  </a:lnTo>
                  <a:lnTo>
                    <a:pt x="480540" y="96248"/>
                  </a:lnTo>
                  <a:lnTo>
                    <a:pt x="480540" y="7769"/>
                  </a:lnTo>
                  <a:lnTo>
                    <a:pt x="472760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bk object 19">
              <a:extLst>
                <a:ext uri="{FF2B5EF4-FFF2-40B4-BE49-F238E27FC236}">
                  <a16:creationId xmlns:a16="http://schemas.microsoft.com/office/drawing/2014/main" id="{2E4D6970-816E-499C-AFCB-1E21720DAB0D}"/>
                </a:ext>
              </a:extLst>
            </p:cNvPr>
            <p:cNvSpPr/>
            <p:nvPr/>
          </p:nvSpPr>
          <p:spPr>
            <a:xfrm>
              <a:off x="4552231" y="1264498"/>
              <a:ext cx="510540" cy="619760"/>
            </a:xfrm>
            <a:custGeom>
              <a:avLst/>
              <a:gdLst/>
              <a:ahLst/>
              <a:cxnLst/>
              <a:rect l="l" t="t" r="r" b="b"/>
              <a:pathLst>
                <a:path w="510539" h="619760">
                  <a:moveTo>
                    <a:pt x="331927" y="104028"/>
                  </a:moveTo>
                  <a:lnTo>
                    <a:pt x="178350" y="104028"/>
                  </a:lnTo>
                  <a:lnTo>
                    <a:pt x="178350" y="611468"/>
                  </a:lnTo>
                  <a:lnTo>
                    <a:pt x="186130" y="619248"/>
                  </a:lnTo>
                  <a:lnTo>
                    <a:pt x="324136" y="619248"/>
                  </a:lnTo>
                  <a:lnTo>
                    <a:pt x="331927" y="611468"/>
                  </a:lnTo>
                  <a:lnTo>
                    <a:pt x="331927" y="104028"/>
                  </a:lnTo>
                  <a:close/>
                </a:path>
                <a:path w="510539" h="619760">
                  <a:moveTo>
                    <a:pt x="502487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96258"/>
                  </a:lnTo>
                  <a:lnTo>
                    <a:pt x="7779" y="104028"/>
                  </a:lnTo>
                  <a:lnTo>
                    <a:pt x="502487" y="104028"/>
                  </a:lnTo>
                  <a:lnTo>
                    <a:pt x="510267" y="96258"/>
                  </a:lnTo>
                  <a:lnTo>
                    <a:pt x="510267" y="7769"/>
                  </a:lnTo>
                  <a:lnTo>
                    <a:pt x="502487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bk object 20">
              <a:extLst>
                <a:ext uri="{FF2B5EF4-FFF2-40B4-BE49-F238E27FC236}">
                  <a16:creationId xmlns:a16="http://schemas.microsoft.com/office/drawing/2014/main" id="{6B62043F-161D-412E-8CE7-7482709A68D2}"/>
                </a:ext>
              </a:extLst>
            </p:cNvPr>
            <p:cNvSpPr/>
            <p:nvPr/>
          </p:nvSpPr>
          <p:spPr>
            <a:xfrm>
              <a:off x="1877082" y="1264498"/>
              <a:ext cx="510540" cy="619760"/>
            </a:xfrm>
            <a:custGeom>
              <a:avLst/>
              <a:gdLst/>
              <a:ahLst/>
              <a:cxnLst/>
              <a:rect l="l" t="t" r="r" b="b"/>
              <a:pathLst>
                <a:path w="510539" h="619760">
                  <a:moveTo>
                    <a:pt x="331927" y="104028"/>
                  </a:moveTo>
                  <a:lnTo>
                    <a:pt x="178350" y="104028"/>
                  </a:lnTo>
                  <a:lnTo>
                    <a:pt x="178350" y="611468"/>
                  </a:lnTo>
                  <a:lnTo>
                    <a:pt x="186130" y="619248"/>
                  </a:lnTo>
                  <a:lnTo>
                    <a:pt x="324147" y="619248"/>
                  </a:lnTo>
                  <a:lnTo>
                    <a:pt x="331927" y="611468"/>
                  </a:lnTo>
                  <a:lnTo>
                    <a:pt x="331927" y="104028"/>
                  </a:lnTo>
                  <a:close/>
                </a:path>
                <a:path w="510539" h="619760">
                  <a:moveTo>
                    <a:pt x="502487" y="0"/>
                  </a:moveTo>
                  <a:lnTo>
                    <a:pt x="7779" y="0"/>
                  </a:lnTo>
                  <a:lnTo>
                    <a:pt x="0" y="7769"/>
                  </a:lnTo>
                  <a:lnTo>
                    <a:pt x="0" y="96258"/>
                  </a:lnTo>
                  <a:lnTo>
                    <a:pt x="7779" y="104028"/>
                  </a:lnTo>
                  <a:lnTo>
                    <a:pt x="502487" y="104028"/>
                  </a:lnTo>
                  <a:lnTo>
                    <a:pt x="510267" y="96258"/>
                  </a:lnTo>
                  <a:lnTo>
                    <a:pt x="510267" y="7769"/>
                  </a:lnTo>
                  <a:lnTo>
                    <a:pt x="502487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bk object 21">
              <a:extLst>
                <a:ext uri="{FF2B5EF4-FFF2-40B4-BE49-F238E27FC236}">
                  <a16:creationId xmlns:a16="http://schemas.microsoft.com/office/drawing/2014/main" id="{6D66E101-5AAB-4C24-8A9B-4898D8A3A116}"/>
                </a:ext>
              </a:extLst>
            </p:cNvPr>
            <p:cNvSpPr/>
            <p:nvPr/>
          </p:nvSpPr>
          <p:spPr>
            <a:xfrm>
              <a:off x="4047424" y="1264498"/>
              <a:ext cx="460375" cy="619760"/>
            </a:xfrm>
            <a:custGeom>
              <a:avLst/>
              <a:gdLst/>
              <a:ahLst/>
              <a:cxnLst/>
              <a:rect l="l" t="t" r="r" b="b"/>
              <a:pathLst>
                <a:path w="460375" h="619760">
                  <a:moveTo>
                    <a:pt x="452446" y="0"/>
                  </a:moveTo>
                  <a:lnTo>
                    <a:pt x="81735" y="0"/>
                  </a:lnTo>
                  <a:lnTo>
                    <a:pt x="49956" y="6433"/>
                  </a:lnTo>
                  <a:lnTo>
                    <a:pt x="23971" y="23969"/>
                  </a:lnTo>
                  <a:lnTo>
                    <a:pt x="6435" y="49956"/>
                  </a:lnTo>
                  <a:lnTo>
                    <a:pt x="0" y="81746"/>
                  </a:lnTo>
                  <a:lnTo>
                    <a:pt x="0" y="611960"/>
                  </a:lnTo>
                  <a:lnTo>
                    <a:pt x="7779" y="619740"/>
                  </a:lnTo>
                  <a:lnTo>
                    <a:pt x="148288" y="619740"/>
                  </a:lnTo>
                  <a:lnTo>
                    <a:pt x="153869" y="614190"/>
                  </a:lnTo>
                  <a:lnTo>
                    <a:pt x="153869" y="411181"/>
                  </a:lnTo>
                  <a:lnTo>
                    <a:pt x="392993" y="411181"/>
                  </a:lnTo>
                  <a:lnTo>
                    <a:pt x="400773" y="403401"/>
                  </a:lnTo>
                  <a:lnTo>
                    <a:pt x="400773" y="314922"/>
                  </a:lnTo>
                  <a:lnTo>
                    <a:pt x="392993" y="307142"/>
                  </a:lnTo>
                  <a:lnTo>
                    <a:pt x="153869" y="307142"/>
                  </a:lnTo>
                  <a:lnTo>
                    <a:pt x="153911" y="111797"/>
                  </a:lnTo>
                  <a:lnTo>
                    <a:pt x="161712" y="104028"/>
                  </a:lnTo>
                  <a:lnTo>
                    <a:pt x="452446" y="104028"/>
                  </a:lnTo>
                  <a:lnTo>
                    <a:pt x="460226" y="96258"/>
                  </a:lnTo>
                  <a:lnTo>
                    <a:pt x="460226" y="7769"/>
                  </a:lnTo>
                  <a:lnTo>
                    <a:pt x="452446" y="0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bk object 22">
              <a:extLst>
                <a:ext uri="{FF2B5EF4-FFF2-40B4-BE49-F238E27FC236}">
                  <a16:creationId xmlns:a16="http://schemas.microsoft.com/office/drawing/2014/main" id="{A5A0988B-1A3C-4AA4-8604-E3126CCAA537}"/>
                </a:ext>
              </a:extLst>
            </p:cNvPr>
            <p:cNvSpPr/>
            <p:nvPr/>
          </p:nvSpPr>
          <p:spPr>
            <a:xfrm>
              <a:off x="2758897" y="1257639"/>
              <a:ext cx="512445" cy="636270"/>
            </a:xfrm>
            <a:custGeom>
              <a:avLst/>
              <a:gdLst/>
              <a:ahLst/>
              <a:cxnLst/>
              <a:rect l="l" t="t" r="r" b="b"/>
              <a:pathLst>
                <a:path w="512445" h="636269">
                  <a:moveTo>
                    <a:pt x="35592" y="508534"/>
                  </a:moveTo>
                  <a:lnTo>
                    <a:pt x="29479" y="510809"/>
                  </a:lnTo>
                  <a:lnTo>
                    <a:pt x="24605" y="515176"/>
                  </a:lnTo>
                  <a:lnTo>
                    <a:pt x="21643" y="521230"/>
                  </a:lnTo>
                  <a:lnTo>
                    <a:pt x="2711" y="592872"/>
                  </a:lnTo>
                  <a:lnTo>
                    <a:pt x="3371" y="597573"/>
                  </a:lnTo>
                  <a:lnTo>
                    <a:pt x="74194" y="621736"/>
                  </a:lnTo>
                  <a:lnTo>
                    <a:pt x="128466" y="629449"/>
                  </a:lnTo>
                  <a:lnTo>
                    <a:pt x="180288" y="633751"/>
                  </a:lnTo>
                  <a:lnTo>
                    <a:pt x="230493" y="635617"/>
                  </a:lnTo>
                  <a:lnTo>
                    <a:pt x="279918" y="636022"/>
                  </a:lnTo>
                  <a:lnTo>
                    <a:pt x="346259" y="634148"/>
                  </a:lnTo>
                  <a:lnTo>
                    <a:pt x="398540" y="628321"/>
                  </a:lnTo>
                  <a:lnTo>
                    <a:pt x="438573" y="618229"/>
                  </a:lnTo>
                  <a:lnTo>
                    <a:pt x="488256" y="584979"/>
                  </a:lnTo>
                  <a:lnTo>
                    <a:pt x="508859" y="531879"/>
                  </a:lnTo>
                  <a:lnTo>
                    <a:pt x="249133" y="531879"/>
                  </a:lnTo>
                  <a:lnTo>
                    <a:pt x="196008" y="530331"/>
                  </a:lnTo>
                  <a:lnTo>
                    <a:pt x="142616" y="525824"/>
                  </a:lnTo>
                  <a:lnTo>
                    <a:pt x="90766" y="518565"/>
                  </a:lnTo>
                  <a:lnTo>
                    <a:pt x="42270" y="508759"/>
                  </a:lnTo>
                  <a:lnTo>
                    <a:pt x="35592" y="508534"/>
                  </a:lnTo>
                  <a:close/>
                </a:path>
                <a:path w="512445" h="636269">
                  <a:moveTo>
                    <a:pt x="232328" y="0"/>
                  </a:moveTo>
                  <a:lnTo>
                    <a:pt x="165978" y="1873"/>
                  </a:lnTo>
                  <a:lnTo>
                    <a:pt x="113692" y="7701"/>
                  </a:lnTo>
                  <a:lnTo>
                    <a:pt x="73657" y="17793"/>
                  </a:lnTo>
                  <a:lnTo>
                    <a:pt x="23973" y="51042"/>
                  </a:lnTo>
                  <a:lnTo>
                    <a:pt x="2483" y="107766"/>
                  </a:lnTo>
                  <a:lnTo>
                    <a:pt x="30" y="148257"/>
                  </a:lnTo>
                  <a:lnTo>
                    <a:pt x="0" y="188214"/>
                  </a:lnTo>
                  <a:lnTo>
                    <a:pt x="4053" y="244238"/>
                  </a:lnTo>
                  <a:lnTo>
                    <a:pt x="16070" y="286293"/>
                  </a:lnTo>
                  <a:lnTo>
                    <a:pt x="63131" y="338743"/>
                  </a:lnTo>
                  <a:lnTo>
                    <a:pt x="139457" y="366051"/>
                  </a:lnTo>
                  <a:lnTo>
                    <a:pt x="205669" y="380396"/>
                  </a:lnTo>
                  <a:lnTo>
                    <a:pt x="280642" y="397043"/>
                  </a:lnTo>
                  <a:lnTo>
                    <a:pt x="328280" y="411185"/>
                  </a:lnTo>
                  <a:lnTo>
                    <a:pt x="353360" y="426589"/>
                  </a:lnTo>
                  <a:lnTo>
                    <a:pt x="360659" y="447023"/>
                  </a:lnTo>
                  <a:lnTo>
                    <a:pt x="360659" y="487754"/>
                  </a:lnTo>
                  <a:lnTo>
                    <a:pt x="352121" y="511890"/>
                  </a:lnTo>
                  <a:lnTo>
                    <a:pt x="328597" y="525142"/>
                  </a:lnTo>
                  <a:lnTo>
                    <a:pt x="293223" y="530731"/>
                  </a:lnTo>
                  <a:lnTo>
                    <a:pt x="249133" y="531879"/>
                  </a:lnTo>
                  <a:lnTo>
                    <a:pt x="508859" y="531879"/>
                  </a:lnTo>
                  <a:lnTo>
                    <a:pt x="509742" y="528251"/>
                  </a:lnTo>
                  <a:lnTo>
                    <a:pt x="512194" y="487754"/>
                  </a:lnTo>
                  <a:lnTo>
                    <a:pt x="512225" y="436614"/>
                  </a:lnTo>
                  <a:lnTo>
                    <a:pt x="507889" y="380517"/>
                  </a:lnTo>
                  <a:lnTo>
                    <a:pt x="494487" y="340783"/>
                  </a:lnTo>
                  <a:lnTo>
                    <a:pt x="438136" y="295364"/>
                  </a:lnTo>
                  <a:lnTo>
                    <a:pt x="394008" y="282158"/>
                  </a:lnTo>
                  <a:lnTo>
                    <a:pt x="306859" y="263793"/>
                  </a:lnTo>
                  <a:lnTo>
                    <a:pt x="227523" y="245020"/>
                  </a:lnTo>
                  <a:lnTo>
                    <a:pt x="180260" y="228750"/>
                  </a:lnTo>
                  <a:lnTo>
                    <a:pt x="157473" y="213562"/>
                  </a:lnTo>
                  <a:lnTo>
                    <a:pt x="151566" y="198035"/>
                  </a:lnTo>
                  <a:lnTo>
                    <a:pt x="151566" y="148257"/>
                  </a:lnTo>
                  <a:lnTo>
                    <a:pt x="160104" y="124123"/>
                  </a:lnTo>
                  <a:lnTo>
                    <a:pt x="183627" y="110874"/>
                  </a:lnTo>
                  <a:lnTo>
                    <a:pt x="219002" y="105289"/>
                  </a:lnTo>
                  <a:lnTo>
                    <a:pt x="263091" y="104143"/>
                  </a:lnTo>
                  <a:lnTo>
                    <a:pt x="493395" y="104143"/>
                  </a:lnTo>
                  <a:lnTo>
                    <a:pt x="509513" y="43150"/>
                  </a:lnTo>
                  <a:lnTo>
                    <a:pt x="438034" y="14285"/>
                  </a:lnTo>
                  <a:lnTo>
                    <a:pt x="383764" y="6572"/>
                  </a:lnTo>
                  <a:lnTo>
                    <a:pt x="331944" y="2270"/>
                  </a:lnTo>
                  <a:lnTo>
                    <a:pt x="281743" y="405"/>
                  </a:lnTo>
                  <a:lnTo>
                    <a:pt x="232328" y="0"/>
                  </a:lnTo>
                  <a:close/>
                </a:path>
                <a:path w="512445" h="636269">
                  <a:moveTo>
                    <a:pt x="493395" y="104143"/>
                  </a:moveTo>
                  <a:lnTo>
                    <a:pt x="263091" y="104143"/>
                  </a:lnTo>
                  <a:lnTo>
                    <a:pt x="316212" y="105689"/>
                  </a:lnTo>
                  <a:lnTo>
                    <a:pt x="369606" y="110192"/>
                  </a:lnTo>
                  <a:lnTo>
                    <a:pt x="421461" y="117448"/>
                  </a:lnTo>
                  <a:lnTo>
                    <a:pt x="469964" y="127252"/>
                  </a:lnTo>
                  <a:lnTo>
                    <a:pt x="476646" y="127474"/>
                  </a:lnTo>
                  <a:lnTo>
                    <a:pt x="482754" y="125204"/>
                  </a:lnTo>
                  <a:lnTo>
                    <a:pt x="487622" y="120843"/>
                  </a:lnTo>
                  <a:lnTo>
                    <a:pt x="490581" y="114792"/>
                  </a:lnTo>
                  <a:lnTo>
                    <a:pt x="493395" y="104143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bk object 23">
              <a:extLst>
                <a:ext uri="{FF2B5EF4-FFF2-40B4-BE49-F238E27FC236}">
                  <a16:creationId xmlns:a16="http://schemas.microsoft.com/office/drawing/2014/main" id="{CD8944EA-BADB-43AD-A95B-22BCABF7994B}"/>
                </a:ext>
              </a:extLst>
            </p:cNvPr>
            <p:cNvSpPr/>
            <p:nvPr/>
          </p:nvSpPr>
          <p:spPr>
            <a:xfrm>
              <a:off x="3373177" y="1256129"/>
              <a:ext cx="570230" cy="639445"/>
            </a:xfrm>
            <a:custGeom>
              <a:avLst/>
              <a:gdLst/>
              <a:ahLst/>
              <a:cxnLst/>
              <a:rect l="l" t="t" r="r" b="b"/>
              <a:pathLst>
                <a:path w="570229" h="639444">
                  <a:moveTo>
                    <a:pt x="284866" y="0"/>
                  </a:moveTo>
                  <a:lnTo>
                    <a:pt x="221972" y="1547"/>
                  </a:lnTo>
                  <a:lnTo>
                    <a:pt x="169072" y="6431"/>
                  </a:lnTo>
                  <a:lnTo>
                    <a:pt x="125304" y="15017"/>
                  </a:lnTo>
                  <a:lnTo>
                    <a:pt x="61712" y="44748"/>
                  </a:lnTo>
                  <a:lnTo>
                    <a:pt x="24296" y="93650"/>
                  </a:lnTo>
                  <a:lnTo>
                    <a:pt x="6156" y="164636"/>
                  </a:lnTo>
                  <a:lnTo>
                    <a:pt x="2158" y="209320"/>
                  </a:lnTo>
                  <a:lnTo>
                    <a:pt x="392" y="260617"/>
                  </a:lnTo>
                  <a:lnTo>
                    <a:pt x="0" y="319529"/>
                  </a:lnTo>
                  <a:lnTo>
                    <a:pt x="392" y="377396"/>
                  </a:lnTo>
                  <a:lnTo>
                    <a:pt x="2158" y="428898"/>
                  </a:lnTo>
                  <a:lnTo>
                    <a:pt x="6156" y="473761"/>
                  </a:lnTo>
                  <a:lnTo>
                    <a:pt x="13247" y="512351"/>
                  </a:lnTo>
                  <a:lnTo>
                    <a:pt x="40163" y="572173"/>
                  </a:lnTo>
                  <a:lnTo>
                    <a:pt x="89804" y="611286"/>
                  </a:lnTo>
                  <a:lnTo>
                    <a:pt x="169072" y="632610"/>
                  </a:lnTo>
                  <a:lnTo>
                    <a:pt x="221972" y="637515"/>
                  </a:lnTo>
                  <a:lnTo>
                    <a:pt x="284866" y="639069"/>
                  </a:lnTo>
                  <a:lnTo>
                    <a:pt x="362649" y="636749"/>
                  </a:lnTo>
                  <a:lnTo>
                    <a:pt x="424517" y="629453"/>
                  </a:lnTo>
                  <a:lnTo>
                    <a:pt x="472368" y="616674"/>
                  </a:lnTo>
                  <a:lnTo>
                    <a:pt x="508101" y="597905"/>
                  </a:lnTo>
                  <a:lnTo>
                    <a:pt x="547988" y="545334"/>
                  </a:lnTo>
                  <a:lnTo>
                    <a:pt x="284866" y="545334"/>
                  </a:lnTo>
                  <a:lnTo>
                    <a:pt x="236218" y="539535"/>
                  </a:lnTo>
                  <a:lnTo>
                    <a:pt x="177993" y="502689"/>
                  </a:lnTo>
                  <a:lnTo>
                    <a:pt x="156588" y="430421"/>
                  </a:lnTo>
                  <a:lnTo>
                    <a:pt x="153880" y="380131"/>
                  </a:lnTo>
                  <a:lnTo>
                    <a:pt x="153481" y="318890"/>
                  </a:lnTo>
                  <a:lnTo>
                    <a:pt x="153862" y="259443"/>
                  </a:lnTo>
                  <a:lnTo>
                    <a:pt x="156549" y="209181"/>
                  </a:lnTo>
                  <a:lnTo>
                    <a:pt x="163813" y="168489"/>
                  </a:lnTo>
                  <a:lnTo>
                    <a:pt x="201329" y="114307"/>
                  </a:lnTo>
                  <a:lnTo>
                    <a:pt x="284782" y="94531"/>
                  </a:lnTo>
                  <a:lnTo>
                    <a:pt x="548870" y="94531"/>
                  </a:lnTo>
                  <a:lnTo>
                    <a:pt x="533675" y="65778"/>
                  </a:lnTo>
                  <a:lnTo>
                    <a:pt x="508233" y="40521"/>
                  </a:lnTo>
                  <a:lnTo>
                    <a:pt x="472864" y="21906"/>
                  </a:lnTo>
                  <a:lnTo>
                    <a:pt x="425335" y="9342"/>
                  </a:lnTo>
                  <a:lnTo>
                    <a:pt x="363413" y="2237"/>
                  </a:lnTo>
                  <a:lnTo>
                    <a:pt x="284866" y="0"/>
                  </a:lnTo>
                  <a:close/>
                </a:path>
                <a:path w="570229" h="639444">
                  <a:moveTo>
                    <a:pt x="548870" y="94531"/>
                  </a:moveTo>
                  <a:lnTo>
                    <a:pt x="284782" y="94531"/>
                  </a:lnTo>
                  <a:lnTo>
                    <a:pt x="333403" y="100268"/>
                  </a:lnTo>
                  <a:lnTo>
                    <a:pt x="368202" y="114282"/>
                  </a:lnTo>
                  <a:lnTo>
                    <a:pt x="405703" y="168437"/>
                  </a:lnTo>
                  <a:lnTo>
                    <a:pt x="412974" y="209181"/>
                  </a:lnTo>
                  <a:lnTo>
                    <a:pt x="415652" y="259443"/>
                  </a:lnTo>
                  <a:lnTo>
                    <a:pt x="416035" y="319529"/>
                  </a:lnTo>
                  <a:lnTo>
                    <a:pt x="415654" y="380131"/>
                  </a:lnTo>
                  <a:lnTo>
                    <a:pt x="412979" y="430421"/>
                  </a:lnTo>
                  <a:lnTo>
                    <a:pt x="405716" y="471204"/>
                  </a:lnTo>
                  <a:lnTo>
                    <a:pt x="368242" y="525464"/>
                  </a:lnTo>
                  <a:lnTo>
                    <a:pt x="284866" y="545334"/>
                  </a:lnTo>
                  <a:lnTo>
                    <a:pt x="547988" y="545334"/>
                  </a:lnTo>
                  <a:lnTo>
                    <a:pt x="561918" y="497526"/>
                  </a:lnTo>
                  <a:lnTo>
                    <a:pt x="567405" y="447239"/>
                  </a:lnTo>
                  <a:lnTo>
                    <a:pt x="569427" y="387848"/>
                  </a:lnTo>
                  <a:lnTo>
                    <a:pt x="569716" y="318890"/>
                  </a:lnTo>
                  <a:lnTo>
                    <a:pt x="569428" y="250029"/>
                  </a:lnTo>
                  <a:lnTo>
                    <a:pt x="567409" y="190736"/>
                  </a:lnTo>
                  <a:lnTo>
                    <a:pt x="561931" y="140563"/>
                  </a:lnTo>
                  <a:lnTo>
                    <a:pt x="551263" y="99059"/>
                  </a:lnTo>
                  <a:lnTo>
                    <a:pt x="548870" y="94531"/>
                  </a:lnTo>
                  <a:close/>
                </a:path>
              </a:pathLst>
            </a:custGeom>
            <a:solidFill>
              <a:srgbClr val="2B4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Symbol zastępczy tytułu 1">
            <a:extLst>
              <a:ext uri="{FF2B5EF4-FFF2-40B4-BE49-F238E27FC236}">
                <a16:creationId xmlns:a16="http://schemas.microsoft.com/office/drawing/2014/main" id="{2DE7F6D0-DB34-4380-A1E7-9A0C88B7C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01" y="2021216"/>
            <a:ext cx="5402399" cy="517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 dirty="0" err="1"/>
              <a:t>Thanks</a:t>
            </a:r>
            <a:endParaRPr lang="pl-PL" dirty="0"/>
          </a:p>
        </p:txBody>
      </p:sp>
      <p:sp>
        <p:nvSpPr>
          <p:cNvPr id="27" name="Symbol zastępczy tekstu 2">
            <a:extLst>
              <a:ext uri="{FF2B5EF4-FFF2-40B4-BE49-F238E27FC236}">
                <a16:creationId xmlns:a16="http://schemas.microsoft.com/office/drawing/2014/main" id="{87631AC6-0ECD-4EC8-8B37-43D4C50834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3601" y="4157141"/>
            <a:ext cx="5402399" cy="2072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information &amp; Date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8228D4-8887-427A-8240-09766956AA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  <p:grpSp>
        <p:nvGrpSpPr>
          <p:cNvPr id="23" name="Grafika 34">
            <a:extLst>
              <a:ext uri="{FF2B5EF4-FFF2-40B4-BE49-F238E27FC236}">
                <a16:creationId xmlns:a16="http://schemas.microsoft.com/office/drawing/2014/main" id="{3CB087D5-7476-41F8-A045-1EEB9E4A0448}"/>
              </a:ext>
            </a:extLst>
          </p:cNvPr>
          <p:cNvGrpSpPr/>
          <p:nvPr/>
        </p:nvGrpSpPr>
        <p:grpSpPr>
          <a:xfrm>
            <a:off x="6179489" y="1622415"/>
            <a:ext cx="5296782" cy="4719206"/>
            <a:chOff x="5402425" y="531218"/>
            <a:chExt cx="6483903" cy="5776880"/>
          </a:xfrm>
          <a:gradFill>
            <a:gsLst>
              <a:gs pos="0">
                <a:schemeClr val="accent2">
                  <a:alpha val="46000"/>
                  <a:lumMod val="80000"/>
                </a:schemeClr>
              </a:gs>
              <a:gs pos="100000">
                <a:schemeClr val="tx1"/>
              </a:gs>
            </a:gsLst>
            <a:path path="circle">
              <a:fillToRect l="100000" t="100000"/>
            </a:path>
          </a:gradFill>
        </p:grpSpPr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4C29E448-576B-45EF-A529-D91AEFC78259}"/>
                </a:ext>
              </a:extLst>
            </p:cNvPr>
            <p:cNvSpPr/>
            <p:nvPr/>
          </p:nvSpPr>
          <p:spPr>
            <a:xfrm>
              <a:off x="5402425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88AA6F6C-2D7A-47F9-80DE-7F35E101FF52}"/>
                </a:ext>
              </a:extLst>
            </p:cNvPr>
            <p:cNvSpPr/>
            <p:nvPr/>
          </p:nvSpPr>
          <p:spPr>
            <a:xfrm>
              <a:off x="6122859" y="3419662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262248E1-3637-495D-815D-8844CBE85077}"/>
                </a:ext>
              </a:extLst>
            </p:cNvPr>
            <p:cNvSpPr/>
            <p:nvPr/>
          </p:nvSpPr>
          <p:spPr>
            <a:xfrm>
              <a:off x="6843293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6925E8D3-886D-4D35-AFD4-A7637526C7FB}"/>
                </a:ext>
              </a:extLst>
            </p:cNvPr>
            <p:cNvSpPr/>
            <p:nvPr/>
          </p:nvSpPr>
          <p:spPr>
            <a:xfrm>
              <a:off x="6843293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FBC32D97-6A46-4CD4-8245-003003C48FA4}"/>
                </a:ext>
              </a:extLst>
            </p:cNvPr>
            <p:cNvSpPr/>
            <p:nvPr/>
          </p:nvSpPr>
          <p:spPr>
            <a:xfrm>
              <a:off x="7563728" y="4863877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0A1D8CC4-0912-42AF-99BD-C2377C57C4C2}"/>
                </a:ext>
              </a:extLst>
            </p:cNvPr>
            <p:cNvSpPr/>
            <p:nvPr/>
          </p:nvSpPr>
          <p:spPr>
            <a:xfrm>
              <a:off x="8284162" y="125332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A6B31A54-4622-4A88-8814-FF4545755992}"/>
                </a:ext>
              </a:extLst>
            </p:cNvPr>
            <p:cNvSpPr/>
            <p:nvPr/>
          </p:nvSpPr>
          <p:spPr>
            <a:xfrm>
              <a:off x="7563728" y="2697551"/>
              <a:ext cx="1440869" cy="1444222"/>
            </a:xfrm>
            <a:custGeom>
              <a:avLst/>
              <a:gdLst>
                <a:gd name="connsiteX0" fmla="*/ 1440870 w 1440869"/>
                <a:gd name="connsiteY0" fmla="*/ 0 h 1444222"/>
                <a:gd name="connsiteX1" fmla="*/ 1440870 w 1440869"/>
                <a:gd name="connsiteY1" fmla="*/ 722111 h 1444222"/>
                <a:gd name="connsiteX2" fmla="*/ 720435 w 1440869"/>
                <a:gd name="connsiteY2" fmla="*/ 722111 h 1444222"/>
                <a:gd name="connsiteX3" fmla="*/ 720435 w 1440869"/>
                <a:gd name="connsiteY3" fmla="*/ 1444222 h 1444222"/>
                <a:gd name="connsiteX4" fmla="*/ 0 w 1440869"/>
                <a:gd name="connsiteY4" fmla="*/ 1444222 h 1444222"/>
                <a:gd name="connsiteX5" fmla="*/ 0 w 1440869"/>
                <a:gd name="connsiteY5" fmla="*/ 0 h 1444222"/>
                <a:gd name="connsiteX6" fmla="*/ 1440870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70" y="0"/>
                  </a:moveTo>
                  <a:lnTo>
                    <a:pt x="1440870" y="722111"/>
                  </a:lnTo>
                  <a:lnTo>
                    <a:pt x="720435" y="722111"/>
                  </a:lnTo>
                  <a:lnTo>
                    <a:pt x="720435" y="1444222"/>
                  </a:lnTo>
                  <a:lnTo>
                    <a:pt x="0" y="1444222"/>
                  </a:lnTo>
                  <a:cubicBezTo>
                    <a:pt x="0" y="962812"/>
                    <a:pt x="0" y="481410"/>
                    <a:pt x="0" y="0"/>
                  </a:cubicBezTo>
                  <a:cubicBezTo>
                    <a:pt x="480292" y="0"/>
                    <a:pt x="960577" y="0"/>
                    <a:pt x="1440870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922C6CAA-D86E-4A31-ABFC-F23FC04787E3}"/>
                </a:ext>
              </a:extLst>
            </p:cNvPr>
            <p:cNvSpPr/>
            <p:nvPr/>
          </p:nvSpPr>
          <p:spPr>
            <a:xfrm>
              <a:off x="8284162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41124449-9ADF-40C8-92F2-6DA167D1EC31}"/>
                </a:ext>
              </a:extLst>
            </p:cNvPr>
            <p:cNvSpPr/>
            <p:nvPr/>
          </p:nvSpPr>
          <p:spPr>
            <a:xfrm>
              <a:off x="9004597" y="53121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EE13C8C9-9AE3-4623-8F44-70630F56248F}"/>
                </a:ext>
              </a:extLst>
            </p:cNvPr>
            <p:cNvSpPr/>
            <p:nvPr/>
          </p:nvSpPr>
          <p:spPr>
            <a:xfrm>
              <a:off x="8284155" y="4141773"/>
              <a:ext cx="1440869" cy="1444222"/>
            </a:xfrm>
            <a:custGeom>
              <a:avLst/>
              <a:gdLst>
                <a:gd name="connsiteX0" fmla="*/ 1440869 w 1440869"/>
                <a:gd name="connsiteY0" fmla="*/ 0 h 1444222"/>
                <a:gd name="connsiteX1" fmla="*/ 1440869 w 1440869"/>
                <a:gd name="connsiteY1" fmla="*/ 1444222 h 1444222"/>
                <a:gd name="connsiteX2" fmla="*/ 720435 w 1440869"/>
                <a:gd name="connsiteY2" fmla="*/ 1444222 h 1444222"/>
                <a:gd name="connsiteX3" fmla="*/ 720435 w 1440869"/>
                <a:gd name="connsiteY3" fmla="*/ 722111 h 1444222"/>
                <a:gd name="connsiteX4" fmla="*/ 0 w 1440869"/>
                <a:gd name="connsiteY4" fmla="*/ 722111 h 1444222"/>
                <a:gd name="connsiteX5" fmla="*/ 0 w 1440869"/>
                <a:gd name="connsiteY5" fmla="*/ 0 h 1444222"/>
                <a:gd name="connsiteX6" fmla="*/ 1440869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69" y="0"/>
                  </a:moveTo>
                  <a:lnTo>
                    <a:pt x="1440869" y="1444222"/>
                  </a:lnTo>
                  <a:lnTo>
                    <a:pt x="720435" y="1444222"/>
                  </a:lnTo>
                  <a:lnTo>
                    <a:pt x="720435" y="722111"/>
                  </a:lnTo>
                  <a:lnTo>
                    <a:pt x="0" y="722111"/>
                  </a:lnTo>
                  <a:lnTo>
                    <a:pt x="0" y="0"/>
                  </a:lnTo>
                  <a:cubicBezTo>
                    <a:pt x="480292" y="0"/>
                    <a:pt x="960577" y="0"/>
                    <a:pt x="1440869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B8A26BB9-C97E-4902-BC5F-BD1EC0F605F4}"/>
                </a:ext>
              </a:extLst>
            </p:cNvPr>
            <p:cNvSpPr/>
            <p:nvPr/>
          </p:nvSpPr>
          <p:spPr>
            <a:xfrm>
              <a:off x="9725032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F5F9582-BAB9-4871-9348-707FE0C969D4}"/>
                </a:ext>
              </a:extLst>
            </p:cNvPr>
            <p:cNvSpPr/>
            <p:nvPr/>
          </p:nvSpPr>
          <p:spPr>
            <a:xfrm>
              <a:off x="9725032" y="531218"/>
              <a:ext cx="2161296" cy="2166333"/>
            </a:xfrm>
            <a:custGeom>
              <a:avLst/>
              <a:gdLst>
                <a:gd name="connsiteX0" fmla="*/ 1440862 w 2161296"/>
                <a:gd name="connsiteY0" fmla="*/ 722110 h 2166333"/>
                <a:gd name="connsiteX1" fmla="*/ 2161297 w 2161296"/>
                <a:gd name="connsiteY1" fmla="*/ 722110 h 2166333"/>
                <a:gd name="connsiteX2" fmla="*/ 2161297 w 2161296"/>
                <a:gd name="connsiteY2" fmla="*/ 1444222 h 2166333"/>
                <a:gd name="connsiteX3" fmla="*/ 1440862 w 2161296"/>
                <a:gd name="connsiteY3" fmla="*/ 1444222 h 2166333"/>
                <a:gd name="connsiteX4" fmla="*/ 1440862 w 2161296"/>
                <a:gd name="connsiteY4" fmla="*/ 2166333 h 2166333"/>
                <a:gd name="connsiteX5" fmla="*/ 720427 w 2161296"/>
                <a:gd name="connsiteY5" fmla="*/ 2166333 h 2166333"/>
                <a:gd name="connsiteX6" fmla="*/ 720427 w 2161296"/>
                <a:gd name="connsiteY6" fmla="*/ 1444222 h 2166333"/>
                <a:gd name="connsiteX7" fmla="*/ 0 w 2161296"/>
                <a:gd name="connsiteY7" fmla="*/ 1444222 h 2166333"/>
                <a:gd name="connsiteX8" fmla="*/ 0 w 2161296"/>
                <a:gd name="connsiteY8" fmla="*/ 722110 h 2166333"/>
                <a:gd name="connsiteX9" fmla="*/ 720427 w 2161296"/>
                <a:gd name="connsiteY9" fmla="*/ 722110 h 2166333"/>
                <a:gd name="connsiteX10" fmla="*/ 720427 w 2161296"/>
                <a:gd name="connsiteY10" fmla="*/ 0 h 2166333"/>
                <a:gd name="connsiteX11" fmla="*/ 1440862 w 2161296"/>
                <a:gd name="connsiteY11" fmla="*/ 0 h 216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1296" h="2166333">
                  <a:moveTo>
                    <a:pt x="1440862" y="722110"/>
                  </a:moveTo>
                  <a:lnTo>
                    <a:pt x="2161297" y="722110"/>
                  </a:lnTo>
                  <a:lnTo>
                    <a:pt x="2161297" y="1444222"/>
                  </a:lnTo>
                  <a:lnTo>
                    <a:pt x="1440862" y="1444222"/>
                  </a:lnTo>
                  <a:lnTo>
                    <a:pt x="1440862" y="2166333"/>
                  </a:lnTo>
                  <a:lnTo>
                    <a:pt x="720427" y="2166333"/>
                  </a:lnTo>
                  <a:lnTo>
                    <a:pt x="720427" y="1444222"/>
                  </a:lnTo>
                  <a:lnTo>
                    <a:pt x="0" y="1444222"/>
                  </a:lnTo>
                  <a:lnTo>
                    <a:pt x="0" y="722110"/>
                  </a:lnTo>
                  <a:lnTo>
                    <a:pt x="720427" y="722110"/>
                  </a:lnTo>
                  <a:lnTo>
                    <a:pt x="720427" y="0"/>
                  </a:lnTo>
                  <a:lnTo>
                    <a:pt x="1440862" y="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D4A43BCF-2713-4598-BFD9-2BF19E3D3D8D}"/>
                </a:ext>
              </a:extLst>
            </p:cNvPr>
            <p:cNvSpPr/>
            <p:nvPr/>
          </p:nvSpPr>
          <p:spPr>
            <a:xfrm>
              <a:off x="11165894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64CE329A-050A-47BA-9DEB-E4ACB72EDF90}"/>
                </a:ext>
              </a:extLst>
            </p:cNvPr>
            <p:cNvSpPr/>
            <p:nvPr/>
          </p:nvSpPr>
          <p:spPr>
            <a:xfrm>
              <a:off x="10233828" y="4149557"/>
              <a:ext cx="1644064" cy="2129306"/>
            </a:xfrm>
            <a:custGeom>
              <a:avLst/>
              <a:gdLst>
                <a:gd name="connsiteX0" fmla="*/ 1616355 w 1644064"/>
                <a:gd name="connsiteY0" fmla="*/ 0 h 2129306"/>
                <a:gd name="connsiteX1" fmla="*/ 277091 w 1644064"/>
                <a:gd name="connsiteY1" fmla="*/ 0 h 2129306"/>
                <a:gd name="connsiteX2" fmla="*/ 166254 w 1644064"/>
                <a:gd name="connsiteY2" fmla="*/ 18513 h 2129306"/>
                <a:gd name="connsiteX3" fmla="*/ 73896 w 1644064"/>
                <a:gd name="connsiteY3" fmla="*/ 74060 h 2129306"/>
                <a:gd name="connsiteX4" fmla="*/ 18478 w 1644064"/>
                <a:gd name="connsiteY4" fmla="*/ 166641 h 2129306"/>
                <a:gd name="connsiteX5" fmla="*/ 0 w 1644064"/>
                <a:gd name="connsiteY5" fmla="*/ 277735 h 2129306"/>
                <a:gd name="connsiteX6" fmla="*/ 0 w 1644064"/>
                <a:gd name="connsiteY6" fmla="*/ 1851572 h 2129306"/>
                <a:gd name="connsiteX7" fmla="*/ 18478 w 1644064"/>
                <a:gd name="connsiteY7" fmla="*/ 1962666 h 2129306"/>
                <a:gd name="connsiteX8" fmla="*/ 73896 w 1644064"/>
                <a:gd name="connsiteY8" fmla="*/ 2045986 h 2129306"/>
                <a:gd name="connsiteX9" fmla="*/ 166254 w 1644064"/>
                <a:gd name="connsiteY9" fmla="*/ 2110793 h 2129306"/>
                <a:gd name="connsiteX10" fmla="*/ 277091 w 1644064"/>
                <a:gd name="connsiteY10" fmla="*/ 2129307 h 2129306"/>
                <a:gd name="connsiteX11" fmla="*/ 1616355 w 1644064"/>
                <a:gd name="connsiteY11" fmla="*/ 2129307 h 2129306"/>
                <a:gd name="connsiteX12" fmla="*/ 1644064 w 1644064"/>
                <a:gd name="connsiteY12" fmla="*/ 2101534 h 2129306"/>
                <a:gd name="connsiteX13" fmla="*/ 1644064 w 1644064"/>
                <a:gd name="connsiteY13" fmla="*/ 1796025 h 2129306"/>
                <a:gd name="connsiteX14" fmla="*/ 1616355 w 1644064"/>
                <a:gd name="connsiteY14" fmla="*/ 1777504 h 2129306"/>
                <a:gd name="connsiteX15" fmla="*/ 544942 w 1644064"/>
                <a:gd name="connsiteY15" fmla="*/ 1777504 h 2129306"/>
                <a:gd name="connsiteX16" fmla="*/ 526472 w 1644064"/>
                <a:gd name="connsiteY16" fmla="*/ 1749731 h 2129306"/>
                <a:gd name="connsiteX17" fmla="*/ 526472 w 1644064"/>
                <a:gd name="connsiteY17" fmla="*/ 1712704 h 2129306"/>
                <a:gd name="connsiteX18" fmla="*/ 517233 w 1644064"/>
                <a:gd name="connsiteY18" fmla="*/ 1240554 h 2129306"/>
                <a:gd name="connsiteX19" fmla="*/ 1339265 w 1644064"/>
                <a:gd name="connsiteY19" fmla="*/ 1240554 h 2129306"/>
                <a:gd name="connsiteX20" fmla="*/ 1366974 w 1644064"/>
                <a:gd name="connsiteY20" fmla="*/ 1212781 h 2129306"/>
                <a:gd name="connsiteX21" fmla="*/ 1366974 w 1644064"/>
                <a:gd name="connsiteY21" fmla="*/ 907265 h 2129306"/>
                <a:gd name="connsiteX22" fmla="*/ 1339265 w 1644064"/>
                <a:gd name="connsiteY22" fmla="*/ 888752 h 2129306"/>
                <a:gd name="connsiteX23" fmla="*/ 517233 w 1644064"/>
                <a:gd name="connsiteY23" fmla="*/ 888752 h 2129306"/>
                <a:gd name="connsiteX24" fmla="*/ 526472 w 1644064"/>
                <a:gd name="connsiteY24" fmla="*/ 416603 h 2129306"/>
                <a:gd name="connsiteX25" fmla="*/ 526472 w 1644064"/>
                <a:gd name="connsiteY25" fmla="*/ 379569 h 2129306"/>
                <a:gd name="connsiteX26" fmla="*/ 544942 w 1644064"/>
                <a:gd name="connsiteY26" fmla="*/ 351795 h 2129306"/>
                <a:gd name="connsiteX27" fmla="*/ 1616355 w 1644064"/>
                <a:gd name="connsiteY27" fmla="*/ 351795 h 2129306"/>
                <a:gd name="connsiteX28" fmla="*/ 1644064 w 1644064"/>
                <a:gd name="connsiteY28" fmla="*/ 324029 h 2129306"/>
                <a:gd name="connsiteX29" fmla="*/ 1644064 w 1644064"/>
                <a:gd name="connsiteY29" fmla="*/ 18513 h 212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44064" h="2129306">
                  <a:moveTo>
                    <a:pt x="1616355" y="0"/>
                  </a:moveTo>
                  <a:lnTo>
                    <a:pt x="277091" y="0"/>
                  </a:lnTo>
                  <a:lnTo>
                    <a:pt x="166254" y="18513"/>
                  </a:lnTo>
                  <a:lnTo>
                    <a:pt x="73896" y="74060"/>
                  </a:lnTo>
                  <a:lnTo>
                    <a:pt x="18478" y="166641"/>
                  </a:lnTo>
                  <a:lnTo>
                    <a:pt x="0" y="277735"/>
                  </a:lnTo>
                  <a:lnTo>
                    <a:pt x="0" y="1851572"/>
                  </a:lnTo>
                  <a:lnTo>
                    <a:pt x="18478" y="1962666"/>
                  </a:lnTo>
                  <a:lnTo>
                    <a:pt x="73896" y="2045986"/>
                  </a:lnTo>
                  <a:lnTo>
                    <a:pt x="166254" y="2110793"/>
                  </a:lnTo>
                  <a:lnTo>
                    <a:pt x="277091" y="2129307"/>
                  </a:lnTo>
                  <a:lnTo>
                    <a:pt x="1616355" y="2129307"/>
                  </a:lnTo>
                  <a:lnTo>
                    <a:pt x="1644064" y="2101534"/>
                  </a:lnTo>
                  <a:lnTo>
                    <a:pt x="1644064" y="1796025"/>
                  </a:lnTo>
                  <a:lnTo>
                    <a:pt x="1616355" y="1777504"/>
                  </a:lnTo>
                  <a:lnTo>
                    <a:pt x="544942" y="1777504"/>
                  </a:lnTo>
                  <a:lnTo>
                    <a:pt x="526472" y="1749731"/>
                  </a:lnTo>
                  <a:lnTo>
                    <a:pt x="526472" y="1712704"/>
                  </a:lnTo>
                  <a:lnTo>
                    <a:pt x="517233" y="1240554"/>
                  </a:lnTo>
                  <a:lnTo>
                    <a:pt x="1339265" y="1240554"/>
                  </a:lnTo>
                  <a:lnTo>
                    <a:pt x="1366974" y="1212781"/>
                  </a:lnTo>
                  <a:lnTo>
                    <a:pt x="1366974" y="907265"/>
                  </a:lnTo>
                  <a:lnTo>
                    <a:pt x="1339265" y="888752"/>
                  </a:lnTo>
                  <a:lnTo>
                    <a:pt x="517233" y="888752"/>
                  </a:lnTo>
                  <a:lnTo>
                    <a:pt x="526472" y="416603"/>
                  </a:lnTo>
                  <a:lnTo>
                    <a:pt x="526472" y="379569"/>
                  </a:lnTo>
                  <a:lnTo>
                    <a:pt x="544942" y="351795"/>
                  </a:lnTo>
                  <a:lnTo>
                    <a:pt x="1616355" y="351795"/>
                  </a:lnTo>
                  <a:lnTo>
                    <a:pt x="1644064" y="324029"/>
                  </a:lnTo>
                  <a:lnTo>
                    <a:pt x="1644064" y="18513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4128397-4320-4EB5-8BBC-D6FD53F48DED}"/>
              </a:ext>
            </a:extLst>
          </p:cNvPr>
          <p:cNvGrpSpPr>
            <a:grpSpLocks noChangeAspect="1"/>
          </p:cNvGrpSpPr>
          <p:nvPr/>
        </p:nvGrpSpPr>
        <p:grpSpPr>
          <a:xfrm>
            <a:off x="797618" y="3780417"/>
            <a:ext cx="1182268" cy="201604"/>
            <a:chOff x="3457573" y="552094"/>
            <a:chExt cx="5271747" cy="898955"/>
          </a:xfrm>
          <a:solidFill>
            <a:schemeClr val="bg1"/>
          </a:solidFill>
        </p:grpSpPr>
        <p:sp>
          <p:nvSpPr>
            <p:cNvPr id="51" name="Dowolny kształt: kształt 50">
              <a:extLst>
                <a:ext uri="{FF2B5EF4-FFF2-40B4-BE49-F238E27FC236}">
                  <a16:creationId xmlns:a16="http://schemas.microsoft.com/office/drawing/2014/main" id="{3221E068-F4F2-40DA-AA78-6244B577F798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CFEC7F46-AC94-46B1-992E-93D32514B90B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0C91D779-DCDA-4189-A9F4-5BAED8C6DC86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8D5C60E4-C683-4222-B7C1-F7A77FF25D05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B7B0BB8D-28B6-4B6C-82FF-2C0345977B16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8F045540-4927-4FF2-9936-F408886916A2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0AFA97D6-9571-4FA3-9E93-28AC318F68FB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35692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ytuł i zawartoś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ytułu 1">
            <a:extLst>
              <a:ext uri="{FF2B5EF4-FFF2-40B4-BE49-F238E27FC236}">
                <a16:creationId xmlns:a16="http://schemas.microsoft.com/office/drawing/2014/main" id="{1A301EFF-0DD4-4DC5-8D3C-F54B881EB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01" y="1968630"/>
            <a:ext cx="6836203" cy="1460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Technical Presentation </a:t>
            </a:r>
            <a:r>
              <a:rPr lang="pl-PL" dirty="0" err="1"/>
              <a:t>title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in 1-2 lines</a:t>
            </a:r>
          </a:p>
        </p:txBody>
      </p:sp>
      <p:sp>
        <p:nvSpPr>
          <p:cNvPr id="15" name="Symbol zastępczy tekstu 29">
            <a:extLst>
              <a:ext uri="{FF2B5EF4-FFF2-40B4-BE49-F238E27FC236}">
                <a16:creationId xmlns:a16="http://schemas.microsoft.com/office/drawing/2014/main" id="{17E2F059-3451-4651-A46C-23AD70E7C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3738" y="3429000"/>
            <a:ext cx="5402262" cy="2209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Subtitle</a:t>
            </a:r>
            <a:endParaRPr lang="pl-PL" dirty="0"/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3BA90977-8604-4E23-9845-FE6CDB2F3ED3}"/>
              </a:ext>
            </a:extLst>
          </p:cNvPr>
          <p:cNvGrpSpPr/>
          <p:nvPr/>
        </p:nvGrpSpPr>
        <p:grpSpPr>
          <a:xfrm>
            <a:off x="693601" y="552095"/>
            <a:ext cx="2166146" cy="369378"/>
            <a:chOff x="3457573" y="552094"/>
            <a:chExt cx="5271747" cy="898955"/>
          </a:xfrm>
          <a:solidFill>
            <a:schemeClr val="bg1"/>
          </a:solidFill>
        </p:grpSpPr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AF930251-B35C-47E9-B292-B9F549C8F7A1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" name="Dowolny kształt: kształt 49">
              <a:extLst>
                <a:ext uri="{FF2B5EF4-FFF2-40B4-BE49-F238E27FC236}">
                  <a16:creationId xmlns:a16="http://schemas.microsoft.com/office/drawing/2014/main" id="{7386734E-E7A7-4397-87BF-4CEF104FAEA2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" name="Dowolny kształt: kształt 50">
              <a:extLst>
                <a:ext uri="{FF2B5EF4-FFF2-40B4-BE49-F238E27FC236}">
                  <a16:creationId xmlns:a16="http://schemas.microsoft.com/office/drawing/2014/main" id="{0666A991-3069-4B0D-8923-B0A283ABE1D0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8795DA73-9D42-4745-B526-04199307E593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60DAD00C-DEBE-4901-A45F-9676B2D34966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1072C6DB-6C03-409A-9019-3AC485306EE4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21DD55BA-CA4F-4090-8FB7-D6AA1779C323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470DE37-F59B-4622-82A8-B447FC7AE8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  <p:grpSp>
        <p:nvGrpSpPr>
          <p:cNvPr id="28" name="Grafika 34">
            <a:extLst>
              <a:ext uri="{FF2B5EF4-FFF2-40B4-BE49-F238E27FC236}">
                <a16:creationId xmlns:a16="http://schemas.microsoft.com/office/drawing/2014/main" id="{5ACF0CC1-A6CF-4565-A587-2998312A0551}"/>
              </a:ext>
            </a:extLst>
          </p:cNvPr>
          <p:cNvGrpSpPr/>
          <p:nvPr/>
        </p:nvGrpSpPr>
        <p:grpSpPr>
          <a:xfrm>
            <a:off x="6179489" y="1622415"/>
            <a:ext cx="5296782" cy="4719206"/>
            <a:chOff x="5402425" y="531218"/>
            <a:chExt cx="6483903" cy="5776880"/>
          </a:xfrm>
          <a:gradFill>
            <a:gsLst>
              <a:gs pos="0">
                <a:schemeClr val="accent2">
                  <a:alpha val="46000"/>
                  <a:lumMod val="80000"/>
                </a:schemeClr>
              </a:gs>
              <a:gs pos="100000">
                <a:schemeClr val="tx1"/>
              </a:gs>
            </a:gsLst>
            <a:path path="circle">
              <a:fillToRect l="100000" t="100000"/>
            </a:path>
          </a:gradFill>
        </p:grpSpPr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97CFC324-E6B2-45D1-9EB3-E6C8F789A8A5}"/>
                </a:ext>
              </a:extLst>
            </p:cNvPr>
            <p:cNvSpPr/>
            <p:nvPr/>
          </p:nvSpPr>
          <p:spPr>
            <a:xfrm>
              <a:off x="5402425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E3AAD91D-C01D-42CA-BB68-A1E8AD10C309}"/>
                </a:ext>
              </a:extLst>
            </p:cNvPr>
            <p:cNvSpPr/>
            <p:nvPr/>
          </p:nvSpPr>
          <p:spPr>
            <a:xfrm>
              <a:off x="6122859" y="3419662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B3FA6663-5B0D-4B13-B48C-3195BD2E1D32}"/>
                </a:ext>
              </a:extLst>
            </p:cNvPr>
            <p:cNvSpPr/>
            <p:nvPr/>
          </p:nvSpPr>
          <p:spPr>
            <a:xfrm>
              <a:off x="6843293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0026FF28-9019-4366-A20A-B2C7E78F60AF}"/>
                </a:ext>
              </a:extLst>
            </p:cNvPr>
            <p:cNvSpPr/>
            <p:nvPr/>
          </p:nvSpPr>
          <p:spPr>
            <a:xfrm>
              <a:off x="6843293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4B314821-7325-4F5E-B916-D9FFC36ABB17}"/>
                </a:ext>
              </a:extLst>
            </p:cNvPr>
            <p:cNvSpPr/>
            <p:nvPr/>
          </p:nvSpPr>
          <p:spPr>
            <a:xfrm>
              <a:off x="7563728" y="4863877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9B1BB3D8-E1B9-4CBE-AD82-D87F2B64AE42}"/>
                </a:ext>
              </a:extLst>
            </p:cNvPr>
            <p:cNvSpPr/>
            <p:nvPr/>
          </p:nvSpPr>
          <p:spPr>
            <a:xfrm>
              <a:off x="8284162" y="125332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68737B9F-E5F5-40BB-B950-DE83D6F32792}"/>
                </a:ext>
              </a:extLst>
            </p:cNvPr>
            <p:cNvSpPr/>
            <p:nvPr/>
          </p:nvSpPr>
          <p:spPr>
            <a:xfrm>
              <a:off x="7563728" y="2697551"/>
              <a:ext cx="1440869" cy="1444222"/>
            </a:xfrm>
            <a:custGeom>
              <a:avLst/>
              <a:gdLst>
                <a:gd name="connsiteX0" fmla="*/ 1440870 w 1440869"/>
                <a:gd name="connsiteY0" fmla="*/ 0 h 1444222"/>
                <a:gd name="connsiteX1" fmla="*/ 1440870 w 1440869"/>
                <a:gd name="connsiteY1" fmla="*/ 722111 h 1444222"/>
                <a:gd name="connsiteX2" fmla="*/ 720435 w 1440869"/>
                <a:gd name="connsiteY2" fmla="*/ 722111 h 1444222"/>
                <a:gd name="connsiteX3" fmla="*/ 720435 w 1440869"/>
                <a:gd name="connsiteY3" fmla="*/ 1444222 h 1444222"/>
                <a:gd name="connsiteX4" fmla="*/ 0 w 1440869"/>
                <a:gd name="connsiteY4" fmla="*/ 1444222 h 1444222"/>
                <a:gd name="connsiteX5" fmla="*/ 0 w 1440869"/>
                <a:gd name="connsiteY5" fmla="*/ 0 h 1444222"/>
                <a:gd name="connsiteX6" fmla="*/ 1440870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70" y="0"/>
                  </a:moveTo>
                  <a:lnTo>
                    <a:pt x="1440870" y="722111"/>
                  </a:lnTo>
                  <a:lnTo>
                    <a:pt x="720435" y="722111"/>
                  </a:lnTo>
                  <a:lnTo>
                    <a:pt x="720435" y="1444222"/>
                  </a:lnTo>
                  <a:lnTo>
                    <a:pt x="0" y="1444222"/>
                  </a:lnTo>
                  <a:cubicBezTo>
                    <a:pt x="0" y="962812"/>
                    <a:pt x="0" y="481410"/>
                    <a:pt x="0" y="0"/>
                  </a:cubicBezTo>
                  <a:cubicBezTo>
                    <a:pt x="480292" y="0"/>
                    <a:pt x="960577" y="0"/>
                    <a:pt x="1440870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425A4540-331A-4304-BD91-6DAEE4D3D7B9}"/>
                </a:ext>
              </a:extLst>
            </p:cNvPr>
            <p:cNvSpPr/>
            <p:nvPr/>
          </p:nvSpPr>
          <p:spPr>
            <a:xfrm>
              <a:off x="8284162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A3F19AE8-A53F-42E7-AAE5-940FC84A7C50}"/>
                </a:ext>
              </a:extLst>
            </p:cNvPr>
            <p:cNvSpPr/>
            <p:nvPr/>
          </p:nvSpPr>
          <p:spPr>
            <a:xfrm>
              <a:off x="9004597" y="53121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FA1180E8-F151-4BEB-9EE3-074085BA51F0}"/>
                </a:ext>
              </a:extLst>
            </p:cNvPr>
            <p:cNvSpPr/>
            <p:nvPr/>
          </p:nvSpPr>
          <p:spPr>
            <a:xfrm>
              <a:off x="8284155" y="4141773"/>
              <a:ext cx="1440869" cy="1444222"/>
            </a:xfrm>
            <a:custGeom>
              <a:avLst/>
              <a:gdLst>
                <a:gd name="connsiteX0" fmla="*/ 1440869 w 1440869"/>
                <a:gd name="connsiteY0" fmla="*/ 0 h 1444222"/>
                <a:gd name="connsiteX1" fmla="*/ 1440869 w 1440869"/>
                <a:gd name="connsiteY1" fmla="*/ 1444222 h 1444222"/>
                <a:gd name="connsiteX2" fmla="*/ 720435 w 1440869"/>
                <a:gd name="connsiteY2" fmla="*/ 1444222 h 1444222"/>
                <a:gd name="connsiteX3" fmla="*/ 720435 w 1440869"/>
                <a:gd name="connsiteY3" fmla="*/ 722111 h 1444222"/>
                <a:gd name="connsiteX4" fmla="*/ 0 w 1440869"/>
                <a:gd name="connsiteY4" fmla="*/ 722111 h 1444222"/>
                <a:gd name="connsiteX5" fmla="*/ 0 w 1440869"/>
                <a:gd name="connsiteY5" fmla="*/ 0 h 1444222"/>
                <a:gd name="connsiteX6" fmla="*/ 1440869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69" y="0"/>
                  </a:moveTo>
                  <a:lnTo>
                    <a:pt x="1440869" y="1444222"/>
                  </a:lnTo>
                  <a:lnTo>
                    <a:pt x="720435" y="1444222"/>
                  </a:lnTo>
                  <a:lnTo>
                    <a:pt x="720435" y="722111"/>
                  </a:lnTo>
                  <a:lnTo>
                    <a:pt x="0" y="722111"/>
                  </a:lnTo>
                  <a:lnTo>
                    <a:pt x="0" y="0"/>
                  </a:lnTo>
                  <a:cubicBezTo>
                    <a:pt x="480292" y="0"/>
                    <a:pt x="960577" y="0"/>
                    <a:pt x="1440869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ECB4E0AB-3B84-419C-934F-CD44523930B4}"/>
                </a:ext>
              </a:extLst>
            </p:cNvPr>
            <p:cNvSpPr/>
            <p:nvPr/>
          </p:nvSpPr>
          <p:spPr>
            <a:xfrm>
              <a:off x="9725032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D0B18177-B1E1-4FD7-85E3-DEF86B3CD51F}"/>
                </a:ext>
              </a:extLst>
            </p:cNvPr>
            <p:cNvSpPr/>
            <p:nvPr/>
          </p:nvSpPr>
          <p:spPr>
            <a:xfrm>
              <a:off x="9725032" y="531218"/>
              <a:ext cx="2161296" cy="2166333"/>
            </a:xfrm>
            <a:custGeom>
              <a:avLst/>
              <a:gdLst>
                <a:gd name="connsiteX0" fmla="*/ 1440862 w 2161296"/>
                <a:gd name="connsiteY0" fmla="*/ 722110 h 2166333"/>
                <a:gd name="connsiteX1" fmla="*/ 2161297 w 2161296"/>
                <a:gd name="connsiteY1" fmla="*/ 722110 h 2166333"/>
                <a:gd name="connsiteX2" fmla="*/ 2161297 w 2161296"/>
                <a:gd name="connsiteY2" fmla="*/ 1444222 h 2166333"/>
                <a:gd name="connsiteX3" fmla="*/ 1440862 w 2161296"/>
                <a:gd name="connsiteY3" fmla="*/ 1444222 h 2166333"/>
                <a:gd name="connsiteX4" fmla="*/ 1440862 w 2161296"/>
                <a:gd name="connsiteY4" fmla="*/ 2166333 h 2166333"/>
                <a:gd name="connsiteX5" fmla="*/ 720427 w 2161296"/>
                <a:gd name="connsiteY5" fmla="*/ 2166333 h 2166333"/>
                <a:gd name="connsiteX6" fmla="*/ 720427 w 2161296"/>
                <a:gd name="connsiteY6" fmla="*/ 1444222 h 2166333"/>
                <a:gd name="connsiteX7" fmla="*/ 0 w 2161296"/>
                <a:gd name="connsiteY7" fmla="*/ 1444222 h 2166333"/>
                <a:gd name="connsiteX8" fmla="*/ 0 w 2161296"/>
                <a:gd name="connsiteY8" fmla="*/ 722110 h 2166333"/>
                <a:gd name="connsiteX9" fmla="*/ 720427 w 2161296"/>
                <a:gd name="connsiteY9" fmla="*/ 722110 h 2166333"/>
                <a:gd name="connsiteX10" fmla="*/ 720427 w 2161296"/>
                <a:gd name="connsiteY10" fmla="*/ 0 h 2166333"/>
                <a:gd name="connsiteX11" fmla="*/ 1440862 w 2161296"/>
                <a:gd name="connsiteY11" fmla="*/ 0 h 216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1296" h="2166333">
                  <a:moveTo>
                    <a:pt x="1440862" y="722110"/>
                  </a:moveTo>
                  <a:lnTo>
                    <a:pt x="2161297" y="722110"/>
                  </a:lnTo>
                  <a:lnTo>
                    <a:pt x="2161297" y="1444222"/>
                  </a:lnTo>
                  <a:lnTo>
                    <a:pt x="1440862" y="1444222"/>
                  </a:lnTo>
                  <a:lnTo>
                    <a:pt x="1440862" y="2166333"/>
                  </a:lnTo>
                  <a:lnTo>
                    <a:pt x="720427" y="2166333"/>
                  </a:lnTo>
                  <a:lnTo>
                    <a:pt x="720427" y="1444222"/>
                  </a:lnTo>
                  <a:lnTo>
                    <a:pt x="0" y="1444222"/>
                  </a:lnTo>
                  <a:lnTo>
                    <a:pt x="0" y="722110"/>
                  </a:lnTo>
                  <a:lnTo>
                    <a:pt x="720427" y="722110"/>
                  </a:lnTo>
                  <a:lnTo>
                    <a:pt x="720427" y="0"/>
                  </a:lnTo>
                  <a:lnTo>
                    <a:pt x="1440862" y="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2F369665-355D-4D26-82FE-859F996B0002}"/>
                </a:ext>
              </a:extLst>
            </p:cNvPr>
            <p:cNvSpPr/>
            <p:nvPr/>
          </p:nvSpPr>
          <p:spPr>
            <a:xfrm>
              <a:off x="11165894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669DF84A-1D6F-4E1D-9CA4-D5540C636075}"/>
                </a:ext>
              </a:extLst>
            </p:cNvPr>
            <p:cNvSpPr/>
            <p:nvPr/>
          </p:nvSpPr>
          <p:spPr>
            <a:xfrm>
              <a:off x="10233828" y="4149557"/>
              <a:ext cx="1644064" cy="2129306"/>
            </a:xfrm>
            <a:custGeom>
              <a:avLst/>
              <a:gdLst>
                <a:gd name="connsiteX0" fmla="*/ 1616355 w 1644064"/>
                <a:gd name="connsiteY0" fmla="*/ 0 h 2129306"/>
                <a:gd name="connsiteX1" fmla="*/ 277091 w 1644064"/>
                <a:gd name="connsiteY1" fmla="*/ 0 h 2129306"/>
                <a:gd name="connsiteX2" fmla="*/ 166254 w 1644064"/>
                <a:gd name="connsiteY2" fmla="*/ 18513 h 2129306"/>
                <a:gd name="connsiteX3" fmla="*/ 73896 w 1644064"/>
                <a:gd name="connsiteY3" fmla="*/ 74060 h 2129306"/>
                <a:gd name="connsiteX4" fmla="*/ 18478 w 1644064"/>
                <a:gd name="connsiteY4" fmla="*/ 166641 h 2129306"/>
                <a:gd name="connsiteX5" fmla="*/ 0 w 1644064"/>
                <a:gd name="connsiteY5" fmla="*/ 277735 h 2129306"/>
                <a:gd name="connsiteX6" fmla="*/ 0 w 1644064"/>
                <a:gd name="connsiteY6" fmla="*/ 1851572 h 2129306"/>
                <a:gd name="connsiteX7" fmla="*/ 18478 w 1644064"/>
                <a:gd name="connsiteY7" fmla="*/ 1962666 h 2129306"/>
                <a:gd name="connsiteX8" fmla="*/ 73896 w 1644064"/>
                <a:gd name="connsiteY8" fmla="*/ 2045986 h 2129306"/>
                <a:gd name="connsiteX9" fmla="*/ 166254 w 1644064"/>
                <a:gd name="connsiteY9" fmla="*/ 2110793 h 2129306"/>
                <a:gd name="connsiteX10" fmla="*/ 277091 w 1644064"/>
                <a:gd name="connsiteY10" fmla="*/ 2129307 h 2129306"/>
                <a:gd name="connsiteX11" fmla="*/ 1616355 w 1644064"/>
                <a:gd name="connsiteY11" fmla="*/ 2129307 h 2129306"/>
                <a:gd name="connsiteX12" fmla="*/ 1644064 w 1644064"/>
                <a:gd name="connsiteY12" fmla="*/ 2101534 h 2129306"/>
                <a:gd name="connsiteX13" fmla="*/ 1644064 w 1644064"/>
                <a:gd name="connsiteY13" fmla="*/ 1796025 h 2129306"/>
                <a:gd name="connsiteX14" fmla="*/ 1616355 w 1644064"/>
                <a:gd name="connsiteY14" fmla="*/ 1777504 h 2129306"/>
                <a:gd name="connsiteX15" fmla="*/ 544942 w 1644064"/>
                <a:gd name="connsiteY15" fmla="*/ 1777504 h 2129306"/>
                <a:gd name="connsiteX16" fmla="*/ 526472 w 1644064"/>
                <a:gd name="connsiteY16" fmla="*/ 1749731 h 2129306"/>
                <a:gd name="connsiteX17" fmla="*/ 526472 w 1644064"/>
                <a:gd name="connsiteY17" fmla="*/ 1712704 h 2129306"/>
                <a:gd name="connsiteX18" fmla="*/ 517233 w 1644064"/>
                <a:gd name="connsiteY18" fmla="*/ 1240554 h 2129306"/>
                <a:gd name="connsiteX19" fmla="*/ 1339265 w 1644064"/>
                <a:gd name="connsiteY19" fmla="*/ 1240554 h 2129306"/>
                <a:gd name="connsiteX20" fmla="*/ 1366974 w 1644064"/>
                <a:gd name="connsiteY20" fmla="*/ 1212781 h 2129306"/>
                <a:gd name="connsiteX21" fmla="*/ 1366974 w 1644064"/>
                <a:gd name="connsiteY21" fmla="*/ 907265 h 2129306"/>
                <a:gd name="connsiteX22" fmla="*/ 1339265 w 1644064"/>
                <a:gd name="connsiteY22" fmla="*/ 888752 h 2129306"/>
                <a:gd name="connsiteX23" fmla="*/ 517233 w 1644064"/>
                <a:gd name="connsiteY23" fmla="*/ 888752 h 2129306"/>
                <a:gd name="connsiteX24" fmla="*/ 526472 w 1644064"/>
                <a:gd name="connsiteY24" fmla="*/ 416603 h 2129306"/>
                <a:gd name="connsiteX25" fmla="*/ 526472 w 1644064"/>
                <a:gd name="connsiteY25" fmla="*/ 379569 h 2129306"/>
                <a:gd name="connsiteX26" fmla="*/ 544942 w 1644064"/>
                <a:gd name="connsiteY26" fmla="*/ 351795 h 2129306"/>
                <a:gd name="connsiteX27" fmla="*/ 1616355 w 1644064"/>
                <a:gd name="connsiteY27" fmla="*/ 351795 h 2129306"/>
                <a:gd name="connsiteX28" fmla="*/ 1644064 w 1644064"/>
                <a:gd name="connsiteY28" fmla="*/ 324029 h 2129306"/>
                <a:gd name="connsiteX29" fmla="*/ 1644064 w 1644064"/>
                <a:gd name="connsiteY29" fmla="*/ 18513 h 212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44064" h="2129306">
                  <a:moveTo>
                    <a:pt x="1616355" y="0"/>
                  </a:moveTo>
                  <a:lnTo>
                    <a:pt x="277091" y="0"/>
                  </a:lnTo>
                  <a:lnTo>
                    <a:pt x="166254" y="18513"/>
                  </a:lnTo>
                  <a:lnTo>
                    <a:pt x="73896" y="74060"/>
                  </a:lnTo>
                  <a:lnTo>
                    <a:pt x="18478" y="166641"/>
                  </a:lnTo>
                  <a:lnTo>
                    <a:pt x="0" y="277735"/>
                  </a:lnTo>
                  <a:lnTo>
                    <a:pt x="0" y="1851572"/>
                  </a:lnTo>
                  <a:lnTo>
                    <a:pt x="18478" y="1962666"/>
                  </a:lnTo>
                  <a:lnTo>
                    <a:pt x="73896" y="2045986"/>
                  </a:lnTo>
                  <a:lnTo>
                    <a:pt x="166254" y="2110793"/>
                  </a:lnTo>
                  <a:lnTo>
                    <a:pt x="277091" y="2129307"/>
                  </a:lnTo>
                  <a:lnTo>
                    <a:pt x="1616355" y="2129307"/>
                  </a:lnTo>
                  <a:lnTo>
                    <a:pt x="1644064" y="2101534"/>
                  </a:lnTo>
                  <a:lnTo>
                    <a:pt x="1644064" y="1796025"/>
                  </a:lnTo>
                  <a:lnTo>
                    <a:pt x="1616355" y="1777504"/>
                  </a:lnTo>
                  <a:lnTo>
                    <a:pt x="544942" y="1777504"/>
                  </a:lnTo>
                  <a:lnTo>
                    <a:pt x="526472" y="1749731"/>
                  </a:lnTo>
                  <a:lnTo>
                    <a:pt x="526472" y="1712704"/>
                  </a:lnTo>
                  <a:lnTo>
                    <a:pt x="517233" y="1240554"/>
                  </a:lnTo>
                  <a:lnTo>
                    <a:pt x="1339265" y="1240554"/>
                  </a:lnTo>
                  <a:lnTo>
                    <a:pt x="1366974" y="1212781"/>
                  </a:lnTo>
                  <a:lnTo>
                    <a:pt x="1366974" y="907265"/>
                  </a:lnTo>
                  <a:lnTo>
                    <a:pt x="1339265" y="888752"/>
                  </a:lnTo>
                  <a:lnTo>
                    <a:pt x="517233" y="888752"/>
                  </a:lnTo>
                  <a:lnTo>
                    <a:pt x="526472" y="416603"/>
                  </a:lnTo>
                  <a:lnTo>
                    <a:pt x="526472" y="379569"/>
                  </a:lnTo>
                  <a:lnTo>
                    <a:pt x="544942" y="351795"/>
                  </a:lnTo>
                  <a:lnTo>
                    <a:pt x="1616355" y="351795"/>
                  </a:lnTo>
                  <a:lnTo>
                    <a:pt x="1644064" y="324029"/>
                  </a:lnTo>
                  <a:lnTo>
                    <a:pt x="1644064" y="18513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14737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tytułu 1">
            <a:extLst>
              <a:ext uri="{FF2B5EF4-FFF2-40B4-BE49-F238E27FC236}">
                <a16:creationId xmlns:a16="http://schemas.microsoft.com/office/drawing/2014/main" id="{2DE7F6D0-DB34-4380-A1E7-9A0C88B7C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01" y="2021216"/>
            <a:ext cx="5402399" cy="517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pl-PL" dirty="0" err="1"/>
              <a:t>Thanks</a:t>
            </a:r>
            <a:endParaRPr lang="pl-PL" dirty="0"/>
          </a:p>
        </p:txBody>
      </p:sp>
      <p:sp>
        <p:nvSpPr>
          <p:cNvPr id="27" name="Symbol zastępczy tekstu 2">
            <a:extLst>
              <a:ext uri="{FF2B5EF4-FFF2-40B4-BE49-F238E27FC236}">
                <a16:creationId xmlns:a16="http://schemas.microsoft.com/office/drawing/2014/main" id="{87631AC6-0ECD-4EC8-8B37-43D4C50834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3601" y="4157141"/>
            <a:ext cx="5402399" cy="2072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information &amp; Date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8228D4-8887-427A-8240-09766956AA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  <p:grpSp>
        <p:nvGrpSpPr>
          <p:cNvPr id="36" name="Grafika 34">
            <a:extLst>
              <a:ext uri="{FF2B5EF4-FFF2-40B4-BE49-F238E27FC236}">
                <a16:creationId xmlns:a16="http://schemas.microsoft.com/office/drawing/2014/main" id="{02243837-06B5-4496-99AA-303E50EDCADC}"/>
              </a:ext>
            </a:extLst>
          </p:cNvPr>
          <p:cNvGrpSpPr/>
          <p:nvPr/>
        </p:nvGrpSpPr>
        <p:grpSpPr>
          <a:xfrm>
            <a:off x="6179489" y="1622415"/>
            <a:ext cx="5296782" cy="4719206"/>
            <a:chOff x="5402425" y="531218"/>
            <a:chExt cx="6483903" cy="5776880"/>
          </a:xfrm>
          <a:solidFill>
            <a:schemeClr val="bg2"/>
          </a:solidFill>
        </p:grpSpPr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DC440288-0F19-4F62-8E0F-4EE5C6F08C43}"/>
                </a:ext>
              </a:extLst>
            </p:cNvPr>
            <p:cNvSpPr/>
            <p:nvPr/>
          </p:nvSpPr>
          <p:spPr>
            <a:xfrm>
              <a:off x="5402425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7FA45D2B-1B9F-46C1-BBFA-60AE6A0CBBE9}"/>
                </a:ext>
              </a:extLst>
            </p:cNvPr>
            <p:cNvSpPr/>
            <p:nvPr/>
          </p:nvSpPr>
          <p:spPr>
            <a:xfrm>
              <a:off x="6122859" y="3419662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72E5DEC6-25F4-4C1A-8090-69829034A238}"/>
                </a:ext>
              </a:extLst>
            </p:cNvPr>
            <p:cNvSpPr/>
            <p:nvPr/>
          </p:nvSpPr>
          <p:spPr>
            <a:xfrm>
              <a:off x="6843293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52CEA26F-C94E-4094-AA49-79FBEDAD9DB3}"/>
                </a:ext>
              </a:extLst>
            </p:cNvPr>
            <p:cNvSpPr/>
            <p:nvPr/>
          </p:nvSpPr>
          <p:spPr>
            <a:xfrm>
              <a:off x="6843293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7C51000A-4BDC-4A58-92CF-607C5C36F7FE}"/>
                </a:ext>
              </a:extLst>
            </p:cNvPr>
            <p:cNvSpPr/>
            <p:nvPr/>
          </p:nvSpPr>
          <p:spPr>
            <a:xfrm>
              <a:off x="7563728" y="4863877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56CAC8A5-7F15-4087-B87B-A0E51FF802C8}"/>
                </a:ext>
              </a:extLst>
            </p:cNvPr>
            <p:cNvSpPr/>
            <p:nvPr/>
          </p:nvSpPr>
          <p:spPr>
            <a:xfrm>
              <a:off x="8284162" y="125332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EAE1ED91-8877-4482-A0E3-8F254CFF4229}"/>
                </a:ext>
              </a:extLst>
            </p:cNvPr>
            <p:cNvSpPr/>
            <p:nvPr/>
          </p:nvSpPr>
          <p:spPr>
            <a:xfrm>
              <a:off x="7563728" y="2697551"/>
              <a:ext cx="1440869" cy="1444222"/>
            </a:xfrm>
            <a:custGeom>
              <a:avLst/>
              <a:gdLst>
                <a:gd name="connsiteX0" fmla="*/ 1440870 w 1440869"/>
                <a:gd name="connsiteY0" fmla="*/ 0 h 1444222"/>
                <a:gd name="connsiteX1" fmla="*/ 1440870 w 1440869"/>
                <a:gd name="connsiteY1" fmla="*/ 722111 h 1444222"/>
                <a:gd name="connsiteX2" fmla="*/ 720435 w 1440869"/>
                <a:gd name="connsiteY2" fmla="*/ 722111 h 1444222"/>
                <a:gd name="connsiteX3" fmla="*/ 720435 w 1440869"/>
                <a:gd name="connsiteY3" fmla="*/ 1444222 h 1444222"/>
                <a:gd name="connsiteX4" fmla="*/ 0 w 1440869"/>
                <a:gd name="connsiteY4" fmla="*/ 1444222 h 1444222"/>
                <a:gd name="connsiteX5" fmla="*/ 0 w 1440869"/>
                <a:gd name="connsiteY5" fmla="*/ 0 h 1444222"/>
                <a:gd name="connsiteX6" fmla="*/ 1440870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70" y="0"/>
                  </a:moveTo>
                  <a:lnTo>
                    <a:pt x="1440870" y="722111"/>
                  </a:lnTo>
                  <a:lnTo>
                    <a:pt x="720435" y="722111"/>
                  </a:lnTo>
                  <a:lnTo>
                    <a:pt x="720435" y="1444222"/>
                  </a:lnTo>
                  <a:lnTo>
                    <a:pt x="0" y="1444222"/>
                  </a:lnTo>
                  <a:cubicBezTo>
                    <a:pt x="0" y="962812"/>
                    <a:pt x="0" y="481410"/>
                    <a:pt x="0" y="0"/>
                  </a:cubicBezTo>
                  <a:cubicBezTo>
                    <a:pt x="480292" y="0"/>
                    <a:pt x="960577" y="0"/>
                    <a:pt x="1440870" y="0"/>
                  </a:cubicBezTo>
                  <a:close/>
                </a:path>
              </a:pathLst>
            </a:custGeom>
            <a:solidFill>
              <a:schemeClr val="bg2">
                <a:alpha val="58000"/>
              </a:schemeClr>
            </a:solidFill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7DC13742-F0C5-4A2E-89DD-BEFC105F2912}"/>
                </a:ext>
              </a:extLst>
            </p:cNvPr>
            <p:cNvSpPr/>
            <p:nvPr/>
          </p:nvSpPr>
          <p:spPr>
            <a:xfrm>
              <a:off x="8284162" y="558598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3F2B538C-75B4-41F9-9D86-8D6E0235A9EE}"/>
                </a:ext>
              </a:extLst>
            </p:cNvPr>
            <p:cNvSpPr/>
            <p:nvPr/>
          </p:nvSpPr>
          <p:spPr>
            <a:xfrm>
              <a:off x="9004597" y="53121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E1DCAD74-83EE-4C10-8D8D-33C107A4C0F4}"/>
                </a:ext>
              </a:extLst>
            </p:cNvPr>
            <p:cNvSpPr/>
            <p:nvPr/>
          </p:nvSpPr>
          <p:spPr>
            <a:xfrm>
              <a:off x="8284155" y="4141773"/>
              <a:ext cx="1440869" cy="1444222"/>
            </a:xfrm>
            <a:custGeom>
              <a:avLst/>
              <a:gdLst>
                <a:gd name="connsiteX0" fmla="*/ 1440869 w 1440869"/>
                <a:gd name="connsiteY0" fmla="*/ 0 h 1444222"/>
                <a:gd name="connsiteX1" fmla="*/ 1440869 w 1440869"/>
                <a:gd name="connsiteY1" fmla="*/ 1444222 h 1444222"/>
                <a:gd name="connsiteX2" fmla="*/ 720435 w 1440869"/>
                <a:gd name="connsiteY2" fmla="*/ 1444222 h 1444222"/>
                <a:gd name="connsiteX3" fmla="*/ 720435 w 1440869"/>
                <a:gd name="connsiteY3" fmla="*/ 722111 h 1444222"/>
                <a:gd name="connsiteX4" fmla="*/ 0 w 1440869"/>
                <a:gd name="connsiteY4" fmla="*/ 722111 h 1444222"/>
                <a:gd name="connsiteX5" fmla="*/ 0 w 1440869"/>
                <a:gd name="connsiteY5" fmla="*/ 0 h 1444222"/>
                <a:gd name="connsiteX6" fmla="*/ 1440869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69" y="0"/>
                  </a:moveTo>
                  <a:lnTo>
                    <a:pt x="1440869" y="1444222"/>
                  </a:lnTo>
                  <a:lnTo>
                    <a:pt x="720435" y="1444222"/>
                  </a:lnTo>
                  <a:lnTo>
                    <a:pt x="720435" y="722111"/>
                  </a:lnTo>
                  <a:lnTo>
                    <a:pt x="0" y="722111"/>
                  </a:lnTo>
                  <a:lnTo>
                    <a:pt x="0" y="0"/>
                  </a:lnTo>
                  <a:cubicBezTo>
                    <a:pt x="480292" y="0"/>
                    <a:pt x="960577" y="0"/>
                    <a:pt x="1440869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0019461B-4BAB-4BC8-A884-749CB4E1E548}"/>
                </a:ext>
              </a:extLst>
            </p:cNvPr>
            <p:cNvSpPr/>
            <p:nvPr/>
          </p:nvSpPr>
          <p:spPr>
            <a:xfrm>
              <a:off x="9725032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66F93125-6766-409D-8486-BD570F7F46ED}"/>
                </a:ext>
              </a:extLst>
            </p:cNvPr>
            <p:cNvSpPr/>
            <p:nvPr/>
          </p:nvSpPr>
          <p:spPr>
            <a:xfrm>
              <a:off x="9725032" y="531218"/>
              <a:ext cx="2161296" cy="2166333"/>
            </a:xfrm>
            <a:custGeom>
              <a:avLst/>
              <a:gdLst>
                <a:gd name="connsiteX0" fmla="*/ 1440862 w 2161296"/>
                <a:gd name="connsiteY0" fmla="*/ 722110 h 2166333"/>
                <a:gd name="connsiteX1" fmla="*/ 2161297 w 2161296"/>
                <a:gd name="connsiteY1" fmla="*/ 722110 h 2166333"/>
                <a:gd name="connsiteX2" fmla="*/ 2161297 w 2161296"/>
                <a:gd name="connsiteY2" fmla="*/ 1444222 h 2166333"/>
                <a:gd name="connsiteX3" fmla="*/ 1440862 w 2161296"/>
                <a:gd name="connsiteY3" fmla="*/ 1444222 h 2166333"/>
                <a:gd name="connsiteX4" fmla="*/ 1440862 w 2161296"/>
                <a:gd name="connsiteY4" fmla="*/ 2166333 h 2166333"/>
                <a:gd name="connsiteX5" fmla="*/ 720427 w 2161296"/>
                <a:gd name="connsiteY5" fmla="*/ 2166333 h 2166333"/>
                <a:gd name="connsiteX6" fmla="*/ 720427 w 2161296"/>
                <a:gd name="connsiteY6" fmla="*/ 1444222 h 2166333"/>
                <a:gd name="connsiteX7" fmla="*/ 0 w 2161296"/>
                <a:gd name="connsiteY7" fmla="*/ 1444222 h 2166333"/>
                <a:gd name="connsiteX8" fmla="*/ 0 w 2161296"/>
                <a:gd name="connsiteY8" fmla="*/ 722110 h 2166333"/>
                <a:gd name="connsiteX9" fmla="*/ 720427 w 2161296"/>
                <a:gd name="connsiteY9" fmla="*/ 722110 h 2166333"/>
                <a:gd name="connsiteX10" fmla="*/ 720427 w 2161296"/>
                <a:gd name="connsiteY10" fmla="*/ 0 h 2166333"/>
                <a:gd name="connsiteX11" fmla="*/ 1440862 w 2161296"/>
                <a:gd name="connsiteY11" fmla="*/ 0 h 216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1296" h="2166333">
                  <a:moveTo>
                    <a:pt x="1440862" y="722110"/>
                  </a:moveTo>
                  <a:lnTo>
                    <a:pt x="2161297" y="722110"/>
                  </a:lnTo>
                  <a:lnTo>
                    <a:pt x="2161297" y="1444222"/>
                  </a:lnTo>
                  <a:lnTo>
                    <a:pt x="1440862" y="1444222"/>
                  </a:lnTo>
                  <a:lnTo>
                    <a:pt x="1440862" y="2166333"/>
                  </a:lnTo>
                  <a:lnTo>
                    <a:pt x="720427" y="2166333"/>
                  </a:lnTo>
                  <a:lnTo>
                    <a:pt x="720427" y="1444222"/>
                  </a:lnTo>
                  <a:lnTo>
                    <a:pt x="0" y="1444222"/>
                  </a:lnTo>
                  <a:lnTo>
                    <a:pt x="0" y="722110"/>
                  </a:lnTo>
                  <a:lnTo>
                    <a:pt x="720427" y="722110"/>
                  </a:lnTo>
                  <a:lnTo>
                    <a:pt x="720427" y="0"/>
                  </a:lnTo>
                  <a:lnTo>
                    <a:pt x="1440862" y="0"/>
                  </a:lnTo>
                  <a:close/>
                </a:path>
              </a:pathLst>
            </a:custGeom>
            <a:solidFill>
              <a:schemeClr val="bg2">
                <a:alpha val="58000"/>
              </a:schemeClr>
            </a:solidFill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02EDC7C2-1E98-43FC-9388-9DAEC35ECEFF}"/>
                </a:ext>
              </a:extLst>
            </p:cNvPr>
            <p:cNvSpPr/>
            <p:nvPr/>
          </p:nvSpPr>
          <p:spPr>
            <a:xfrm>
              <a:off x="11165894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51ACC700-3ED8-43B5-8E45-EA278B4EE45C}"/>
                </a:ext>
              </a:extLst>
            </p:cNvPr>
            <p:cNvSpPr/>
            <p:nvPr/>
          </p:nvSpPr>
          <p:spPr>
            <a:xfrm>
              <a:off x="10233828" y="4149557"/>
              <a:ext cx="1644064" cy="2129306"/>
            </a:xfrm>
            <a:custGeom>
              <a:avLst/>
              <a:gdLst>
                <a:gd name="connsiteX0" fmla="*/ 1616355 w 1644064"/>
                <a:gd name="connsiteY0" fmla="*/ 0 h 2129306"/>
                <a:gd name="connsiteX1" fmla="*/ 277091 w 1644064"/>
                <a:gd name="connsiteY1" fmla="*/ 0 h 2129306"/>
                <a:gd name="connsiteX2" fmla="*/ 166254 w 1644064"/>
                <a:gd name="connsiteY2" fmla="*/ 18513 h 2129306"/>
                <a:gd name="connsiteX3" fmla="*/ 73896 w 1644064"/>
                <a:gd name="connsiteY3" fmla="*/ 74060 h 2129306"/>
                <a:gd name="connsiteX4" fmla="*/ 18478 w 1644064"/>
                <a:gd name="connsiteY4" fmla="*/ 166641 h 2129306"/>
                <a:gd name="connsiteX5" fmla="*/ 0 w 1644064"/>
                <a:gd name="connsiteY5" fmla="*/ 277735 h 2129306"/>
                <a:gd name="connsiteX6" fmla="*/ 0 w 1644064"/>
                <a:gd name="connsiteY6" fmla="*/ 1851572 h 2129306"/>
                <a:gd name="connsiteX7" fmla="*/ 18478 w 1644064"/>
                <a:gd name="connsiteY7" fmla="*/ 1962666 h 2129306"/>
                <a:gd name="connsiteX8" fmla="*/ 73896 w 1644064"/>
                <a:gd name="connsiteY8" fmla="*/ 2045986 h 2129306"/>
                <a:gd name="connsiteX9" fmla="*/ 166254 w 1644064"/>
                <a:gd name="connsiteY9" fmla="*/ 2110793 h 2129306"/>
                <a:gd name="connsiteX10" fmla="*/ 277091 w 1644064"/>
                <a:gd name="connsiteY10" fmla="*/ 2129307 h 2129306"/>
                <a:gd name="connsiteX11" fmla="*/ 1616355 w 1644064"/>
                <a:gd name="connsiteY11" fmla="*/ 2129307 h 2129306"/>
                <a:gd name="connsiteX12" fmla="*/ 1644064 w 1644064"/>
                <a:gd name="connsiteY12" fmla="*/ 2101534 h 2129306"/>
                <a:gd name="connsiteX13" fmla="*/ 1644064 w 1644064"/>
                <a:gd name="connsiteY13" fmla="*/ 1796025 h 2129306"/>
                <a:gd name="connsiteX14" fmla="*/ 1616355 w 1644064"/>
                <a:gd name="connsiteY14" fmla="*/ 1777504 h 2129306"/>
                <a:gd name="connsiteX15" fmla="*/ 544942 w 1644064"/>
                <a:gd name="connsiteY15" fmla="*/ 1777504 h 2129306"/>
                <a:gd name="connsiteX16" fmla="*/ 526472 w 1644064"/>
                <a:gd name="connsiteY16" fmla="*/ 1749731 h 2129306"/>
                <a:gd name="connsiteX17" fmla="*/ 526472 w 1644064"/>
                <a:gd name="connsiteY17" fmla="*/ 1712704 h 2129306"/>
                <a:gd name="connsiteX18" fmla="*/ 517233 w 1644064"/>
                <a:gd name="connsiteY18" fmla="*/ 1240554 h 2129306"/>
                <a:gd name="connsiteX19" fmla="*/ 1339265 w 1644064"/>
                <a:gd name="connsiteY19" fmla="*/ 1240554 h 2129306"/>
                <a:gd name="connsiteX20" fmla="*/ 1366974 w 1644064"/>
                <a:gd name="connsiteY20" fmla="*/ 1212781 h 2129306"/>
                <a:gd name="connsiteX21" fmla="*/ 1366974 w 1644064"/>
                <a:gd name="connsiteY21" fmla="*/ 907265 h 2129306"/>
                <a:gd name="connsiteX22" fmla="*/ 1339265 w 1644064"/>
                <a:gd name="connsiteY22" fmla="*/ 888752 h 2129306"/>
                <a:gd name="connsiteX23" fmla="*/ 517233 w 1644064"/>
                <a:gd name="connsiteY23" fmla="*/ 888752 h 2129306"/>
                <a:gd name="connsiteX24" fmla="*/ 526472 w 1644064"/>
                <a:gd name="connsiteY24" fmla="*/ 416603 h 2129306"/>
                <a:gd name="connsiteX25" fmla="*/ 526472 w 1644064"/>
                <a:gd name="connsiteY25" fmla="*/ 379569 h 2129306"/>
                <a:gd name="connsiteX26" fmla="*/ 544942 w 1644064"/>
                <a:gd name="connsiteY26" fmla="*/ 351795 h 2129306"/>
                <a:gd name="connsiteX27" fmla="*/ 1616355 w 1644064"/>
                <a:gd name="connsiteY27" fmla="*/ 351795 h 2129306"/>
                <a:gd name="connsiteX28" fmla="*/ 1644064 w 1644064"/>
                <a:gd name="connsiteY28" fmla="*/ 324029 h 2129306"/>
                <a:gd name="connsiteX29" fmla="*/ 1644064 w 1644064"/>
                <a:gd name="connsiteY29" fmla="*/ 18513 h 212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44064" h="2129306">
                  <a:moveTo>
                    <a:pt x="1616355" y="0"/>
                  </a:moveTo>
                  <a:lnTo>
                    <a:pt x="277091" y="0"/>
                  </a:lnTo>
                  <a:lnTo>
                    <a:pt x="166254" y="18513"/>
                  </a:lnTo>
                  <a:lnTo>
                    <a:pt x="73896" y="74060"/>
                  </a:lnTo>
                  <a:lnTo>
                    <a:pt x="18478" y="166641"/>
                  </a:lnTo>
                  <a:lnTo>
                    <a:pt x="0" y="277735"/>
                  </a:lnTo>
                  <a:lnTo>
                    <a:pt x="0" y="1851572"/>
                  </a:lnTo>
                  <a:lnTo>
                    <a:pt x="18478" y="1962666"/>
                  </a:lnTo>
                  <a:lnTo>
                    <a:pt x="73896" y="2045986"/>
                  </a:lnTo>
                  <a:lnTo>
                    <a:pt x="166254" y="2110793"/>
                  </a:lnTo>
                  <a:lnTo>
                    <a:pt x="277091" y="2129307"/>
                  </a:lnTo>
                  <a:lnTo>
                    <a:pt x="1616355" y="2129307"/>
                  </a:lnTo>
                  <a:lnTo>
                    <a:pt x="1644064" y="2101534"/>
                  </a:lnTo>
                  <a:lnTo>
                    <a:pt x="1644064" y="1796025"/>
                  </a:lnTo>
                  <a:lnTo>
                    <a:pt x="1616355" y="1777504"/>
                  </a:lnTo>
                  <a:lnTo>
                    <a:pt x="544942" y="1777504"/>
                  </a:lnTo>
                  <a:lnTo>
                    <a:pt x="526472" y="1749731"/>
                  </a:lnTo>
                  <a:lnTo>
                    <a:pt x="526472" y="1712704"/>
                  </a:lnTo>
                  <a:lnTo>
                    <a:pt x="517233" y="1240554"/>
                  </a:lnTo>
                  <a:lnTo>
                    <a:pt x="1339265" y="1240554"/>
                  </a:lnTo>
                  <a:lnTo>
                    <a:pt x="1366974" y="1212781"/>
                  </a:lnTo>
                  <a:lnTo>
                    <a:pt x="1366974" y="907265"/>
                  </a:lnTo>
                  <a:lnTo>
                    <a:pt x="1339265" y="888752"/>
                  </a:lnTo>
                  <a:lnTo>
                    <a:pt x="517233" y="888752"/>
                  </a:lnTo>
                  <a:lnTo>
                    <a:pt x="526472" y="416603"/>
                  </a:lnTo>
                  <a:lnTo>
                    <a:pt x="526472" y="379569"/>
                  </a:lnTo>
                  <a:lnTo>
                    <a:pt x="544942" y="351795"/>
                  </a:lnTo>
                  <a:lnTo>
                    <a:pt x="1616355" y="351795"/>
                  </a:lnTo>
                  <a:lnTo>
                    <a:pt x="1644064" y="324029"/>
                  </a:lnTo>
                  <a:lnTo>
                    <a:pt x="1644064" y="18513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6FC286B8-8EC5-4AC2-82C7-49946549F519}"/>
              </a:ext>
            </a:extLst>
          </p:cNvPr>
          <p:cNvGrpSpPr>
            <a:grpSpLocks noChangeAspect="1"/>
          </p:cNvGrpSpPr>
          <p:nvPr/>
        </p:nvGrpSpPr>
        <p:grpSpPr>
          <a:xfrm>
            <a:off x="797618" y="3780417"/>
            <a:ext cx="1182268" cy="201604"/>
            <a:chOff x="3457573" y="552094"/>
            <a:chExt cx="5271747" cy="898955"/>
          </a:xfrm>
          <a:solidFill>
            <a:schemeClr val="accent1"/>
          </a:solidFill>
        </p:grpSpPr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E054891A-A587-4918-AEF1-3BAB96EF0AA7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9295D19B-4527-4FFC-BA87-D475EE14790E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F6840C5B-BA93-4855-A483-DEFC078D1131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FF7E513F-8AA5-4983-BB59-AD4CA7342DC7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F752D0CA-29FB-4EAA-9027-812B91406B85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E422BCD5-5123-49F6-B498-E8DCA7D1D759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FF3B4B85-90AB-4A2A-964F-50F866F20E8B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6029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99EC42-B408-9AB6-A2AE-B0FFF2DA2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ABA2BC-8E3B-5167-3D22-E5F52A5D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6A83135-0964-F8F6-BA5A-1B90D98C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78034-5476-9D49-93EA-8BB1BD1CADCA}" type="datetimeFigureOut">
              <a:rPr lang="pl-PL" smtClean="0"/>
              <a:t>17.04.2026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F92F064-E24B-A51B-8669-AFD882FB1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D0AD47-4B2B-DA13-E0F1-633434CB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830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7DFDF8-9114-A746-8C23-BD332ED12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7DEBDB-90F2-B671-8E08-14940DDF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51068F-0527-7D14-03E2-28BBAE54F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78034-5476-9D49-93EA-8BB1BD1CADCA}" type="datetimeFigureOut">
              <a:rPr lang="pl-PL" smtClean="0"/>
              <a:t>17.04.2026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C4FCE90-EB10-313F-2568-4D0DB289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E7FA0B-C9F8-C144-14C4-49F49BE0D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263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Tytuł i zawartość">
    <p:bg>
      <p:bgPr>
        <a:solidFill>
          <a:schemeClr val="accent6"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tytułu 1">
            <a:extLst>
              <a:ext uri="{FF2B5EF4-FFF2-40B4-BE49-F238E27FC236}">
                <a16:creationId xmlns:a16="http://schemas.microsoft.com/office/drawing/2014/main" id="{2DE7F6D0-DB34-4380-A1E7-9A0C88B7C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01" y="1266264"/>
            <a:ext cx="5743576" cy="6950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 slide</a:t>
            </a:r>
            <a:endParaRPr lang="pl-PL" dirty="0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18E15422-F80F-473F-8B95-B0AC64DDE9A8}"/>
              </a:ext>
            </a:extLst>
          </p:cNvPr>
          <p:cNvCxnSpPr>
            <a:cxnSpLocks/>
          </p:cNvCxnSpPr>
          <p:nvPr/>
        </p:nvCxnSpPr>
        <p:spPr>
          <a:xfrm>
            <a:off x="693601" y="1961319"/>
            <a:ext cx="1638300" cy="0"/>
          </a:xfrm>
          <a:prstGeom prst="line">
            <a:avLst/>
          </a:prstGeom>
          <a:ln>
            <a:solidFill>
              <a:srgbClr val="2B4F8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E469BA31-0610-4AFA-9FDB-EF93795CED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3601" y="2279381"/>
            <a:ext cx="5743576" cy="3843115"/>
          </a:xfrm>
        </p:spPr>
        <p:txBody>
          <a:bodyPr/>
          <a:lstStyle>
            <a:lvl1pPr marL="342900" indent="-342900">
              <a:buFont typeface="+mj-lt"/>
              <a:buAutoNum type="arabicPeriod"/>
              <a:defRPr sz="1800"/>
            </a:lvl1pPr>
          </a:lstStyle>
          <a:p>
            <a:pPr lvl="0"/>
            <a:r>
              <a:rPr lang="pl-PL" dirty="0" err="1"/>
              <a:t>Slide</a:t>
            </a:r>
            <a:r>
              <a:rPr lang="pl-PL" dirty="0"/>
              <a:t> </a:t>
            </a:r>
            <a:r>
              <a:rPr lang="pl-PL" dirty="0" err="1"/>
              <a:t>title</a:t>
            </a:r>
            <a:endParaRPr lang="pl-PL" dirty="0"/>
          </a:p>
        </p:txBody>
      </p:sp>
      <p:grpSp>
        <p:nvGrpSpPr>
          <p:cNvPr id="15" name="Grafika 34">
            <a:extLst>
              <a:ext uri="{FF2B5EF4-FFF2-40B4-BE49-F238E27FC236}">
                <a16:creationId xmlns:a16="http://schemas.microsoft.com/office/drawing/2014/main" id="{013D051D-E265-40A9-917B-229FEA7AFB31}"/>
              </a:ext>
            </a:extLst>
          </p:cNvPr>
          <p:cNvGrpSpPr/>
          <p:nvPr/>
        </p:nvGrpSpPr>
        <p:grpSpPr>
          <a:xfrm>
            <a:off x="6179489" y="2212316"/>
            <a:ext cx="5330012" cy="4129310"/>
            <a:chOff x="5402425" y="-190892"/>
            <a:chExt cx="6524580" cy="505477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AABCDB9C-A9E8-4BA7-B025-ED20395D57FF}"/>
                </a:ext>
              </a:extLst>
            </p:cNvPr>
            <p:cNvSpPr/>
            <p:nvPr/>
          </p:nvSpPr>
          <p:spPr>
            <a:xfrm>
              <a:off x="5402425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871BEC37-2186-4F1E-8304-16D60D2D8313}"/>
                </a:ext>
              </a:extLst>
            </p:cNvPr>
            <p:cNvSpPr/>
            <p:nvPr/>
          </p:nvSpPr>
          <p:spPr>
            <a:xfrm>
              <a:off x="6122859" y="3419662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268A221B-59A4-4D28-A556-BF6380AA1AB1}"/>
                </a:ext>
              </a:extLst>
            </p:cNvPr>
            <p:cNvSpPr/>
            <p:nvPr/>
          </p:nvSpPr>
          <p:spPr>
            <a:xfrm>
              <a:off x="6843293" y="4141773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09542BA1-5166-4FA0-9C9E-FC85B1A546AF}"/>
                </a:ext>
              </a:extLst>
            </p:cNvPr>
            <p:cNvSpPr/>
            <p:nvPr/>
          </p:nvSpPr>
          <p:spPr>
            <a:xfrm>
              <a:off x="8284162" y="125332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01137619-0E7B-40E7-8C19-882105948FEA}"/>
                </a:ext>
              </a:extLst>
            </p:cNvPr>
            <p:cNvSpPr/>
            <p:nvPr/>
          </p:nvSpPr>
          <p:spPr>
            <a:xfrm>
              <a:off x="7563728" y="2697551"/>
              <a:ext cx="1440869" cy="1444222"/>
            </a:xfrm>
            <a:custGeom>
              <a:avLst/>
              <a:gdLst>
                <a:gd name="connsiteX0" fmla="*/ 1440870 w 1440869"/>
                <a:gd name="connsiteY0" fmla="*/ 0 h 1444222"/>
                <a:gd name="connsiteX1" fmla="*/ 1440870 w 1440869"/>
                <a:gd name="connsiteY1" fmla="*/ 722111 h 1444222"/>
                <a:gd name="connsiteX2" fmla="*/ 720435 w 1440869"/>
                <a:gd name="connsiteY2" fmla="*/ 722111 h 1444222"/>
                <a:gd name="connsiteX3" fmla="*/ 720435 w 1440869"/>
                <a:gd name="connsiteY3" fmla="*/ 1444222 h 1444222"/>
                <a:gd name="connsiteX4" fmla="*/ 0 w 1440869"/>
                <a:gd name="connsiteY4" fmla="*/ 1444222 h 1444222"/>
                <a:gd name="connsiteX5" fmla="*/ 0 w 1440869"/>
                <a:gd name="connsiteY5" fmla="*/ 0 h 1444222"/>
                <a:gd name="connsiteX6" fmla="*/ 1440870 w 1440869"/>
                <a:gd name="connsiteY6" fmla="*/ 0 h 144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869" h="1444222">
                  <a:moveTo>
                    <a:pt x="1440870" y="0"/>
                  </a:moveTo>
                  <a:lnTo>
                    <a:pt x="1440870" y="722111"/>
                  </a:lnTo>
                  <a:lnTo>
                    <a:pt x="720435" y="722111"/>
                  </a:lnTo>
                  <a:lnTo>
                    <a:pt x="720435" y="1444222"/>
                  </a:lnTo>
                  <a:lnTo>
                    <a:pt x="0" y="1444222"/>
                  </a:lnTo>
                  <a:cubicBezTo>
                    <a:pt x="0" y="962812"/>
                    <a:pt x="0" y="481410"/>
                    <a:pt x="0" y="0"/>
                  </a:cubicBezTo>
                  <a:cubicBezTo>
                    <a:pt x="480292" y="0"/>
                    <a:pt x="960577" y="0"/>
                    <a:pt x="1440870" y="0"/>
                  </a:cubicBez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0BE52BF0-20B5-4F77-9370-C420217BDEFB}"/>
                </a:ext>
              </a:extLst>
            </p:cNvPr>
            <p:cNvSpPr/>
            <p:nvPr/>
          </p:nvSpPr>
          <p:spPr>
            <a:xfrm>
              <a:off x="9004597" y="531218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CAF8A759-827D-4707-8D4B-1A9E013A3964}"/>
                </a:ext>
              </a:extLst>
            </p:cNvPr>
            <p:cNvSpPr/>
            <p:nvPr/>
          </p:nvSpPr>
          <p:spPr>
            <a:xfrm>
              <a:off x="9725032" y="2697551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BE27E31F-9D63-4746-A09F-F99DC926FBB9}"/>
                </a:ext>
              </a:extLst>
            </p:cNvPr>
            <p:cNvSpPr/>
            <p:nvPr/>
          </p:nvSpPr>
          <p:spPr>
            <a:xfrm>
              <a:off x="9725032" y="531218"/>
              <a:ext cx="2161296" cy="2166333"/>
            </a:xfrm>
            <a:custGeom>
              <a:avLst/>
              <a:gdLst>
                <a:gd name="connsiteX0" fmla="*/ 1440862 w 2161296"/>
                <a:gd name="connsiteY0" fmla="*/ 722110 h 2166333"/>
                <a:gd name="connsiteX1" fmla="*/ 2161297 w 2161296"/>
                <a:gd name="connsiteY1" fmla="*/ 722110 h 2166333"/>
                <a:gd name="connsiteX2" fmla="*/ 2161297 w 2161296"/>
                <a:gd name="connsiteY2" fmla="*/ 1444222 h 2166333"/>
                <a:gd name="connsiteX3" fmla="*/ 1440862 w 2161296"/>
                <a:gd name="connsiteY3" fmla="*/ 1444222 h 2166333"/>
                <a:gd name="connsiteX4" fmla="*/ 1440862 w 2161296"/>
                <a:gd name="connsiteY4" fmla="*/ 2166333 h 2166333"/>
                <a:gd name="connsiteX5" fmla="*/ 720427 w 2161296"/>
                <a:gd name="connsiteY5" fmla="*/ 2166333 h 2166333"/>
                <a:gd name="connsiteX6" fmla="*/ 720427 w 2161296"/>
                <a:gd name="connsiteY6" fmla="*/ 1444222 h 2166333"/>
                <a:gd name="connsiteX7" fmla="*/ 0 w 2161296"/>
                <a:gd name="connsiteY7" fmla="*/ 1444222 h 2166333"/>
                <a:gd name="connsiteX8" fmla="*/ 0 w 2161296"/>
                <a:gd name="connsiteY8" fmla="*/ 722110 h 2166333"/>
                <a:gd name="connsiteX9" fmla="*/ 720427 w 2161296"/>
                <a:gd name="connsiteY9" fmla="*/ 722110 h 2166333"/>
                <a:gd name="connsiteX10" fmla="*/ 720427 w 2161296"/>
                <a:gd name="connsiteY10" fmla="*/ 0 h 2166333"/>
                <a:gd name="connsiteX11" fmla="*/ 1440862 w 2161296"/>
                <a:gd name="connsiteY11" fmla="*/ 0 h 216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1296" h="2166333">
                  <a:moveTo>
                    <a:pt x="1440862" y="722110"/>
                  </a:moveTo>
                  <a:lnTo>
                    <a:pt x="2161297" y="722110"/>
                  </a:lnTo>
                  <a:lnTo>
                    <a:pt x="2161297" y="1444222"/>
                  </a:lnTo>
                  <a:lnTo>
                    <a:pt x="1440862" y="1444222"/>
                  </a:lnTo>
                  <a:lnTo>
                    <a:pt x="1440862" y="2166333"/>
                  </a:lnTo>
                  <a:lnTo>
                    <a:pt x="720427" y="2166333"/>
                  </a:lnTo>
                  <a:lnTo>
                    <a:pt x="720427" y="1444222"/>
                  </a:lnTo>
                  <a:lnTo>
                    <a:pt x="0" y="1444222"/>
                  </a:lnTo>
                  <a:lnTo>
                    <a:pt x="0" y="722110"/>
                  </a:lnTo>
                  <a:lnTo>
                    <a:pt x="720427" y="722110"/>
                  </a:lnTo>
                  <a:lnTo>
                    <a:pt x="720427" y="0"/>
                  </a:lnTo>
                  <a:lnTo>
                    <a:pt x="1440862" y="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93347ABA-AD51-49F7-A9DA-B707E410F868}"/>
                </a:ext>
              </a:extLst>
            </p:cNvPr>
            <p:cNvSpPr/>
            <p:nvPr/>
          </p:nvSpPr>
          <p:spPr>
            <a:xfrm>
              <a:off x="11206572" y="-190892"/>
              <a:ext cx="720433" cy="722110"/>
            </a:xfrm>
            <a:custGeom>
              <a:avLst/>
              <a:gdLst>
                <a:gd name="connsiteX0" fmla="*/ 0 w 720433"/>
                <a:gd name="connsiteY0" fmla="*/ 0 h 722110"/>
                <a:gd name="connsiteX1" fmla="*/ 720434 w 720433"/>
                <a:gd name="connsiteY1" fmla="*/ 0 h 722110"/>
                <a:gd name="connsiteX2" fmla="*/ 720434 w 720433"/>
                <a:gd name="connsiteY2" fmla="*/ 722110 h 722110"/>
                <a:gd name="connsiteX3" fmla="*/ 0 w 720433"/>
                <a:gd name="connsiteY3" fmla="*/ 722110 h 72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433" h="722110">
                  <a:moveTo>
                    <a:pt x="0" y="0"/>
                  </a:moveTo>
                  <a:lnTo>
                    <a:pt x="720434" y="0"/>
                  </a:lnTo>
                  <a:lnTo>
                    <a:pt x="720434" y="722110"/>
                  </a:lnTo>
                  <a:lnTo>
                    <a:pt x="0" y="722110"/>
                  </a:lnTo>
                  <a:close/>
                </a:path>
              </a:pathLst>
            </a:custGeom>
            <a:grpFill/>
            <a:ln w="7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</p:grp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0797E80-DFAD-4081-8B24-1B7FCE5B3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608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ytuł i zawartoś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tytułu 1">
            <a:extLst>
              <a:ext uri="{FF2B5EF4-FFF2-40B4-BE49-F238E27FC236}">
                <a16:creationId xmlns:a16="http://schemas.microsoft.com/office/drawing/2014/main" id="{2DE7F6D0-DB34-4380-A1E7-9A0C88B7C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0" y="1968629"/>
            <a:ext cx="5743576" cy="12957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lead introducing </a:t>
            </a:r>
            <a:br>
              <a:rPr lang="pl-PL" dirty="0"/>
            </a:br>
            <a:r>
              <a:rPr lang="en-US" dirty="0"/>
              <a:t>the new </a:t>
            </a:r>
            <a:r>
              <a:rPr lang="pl-PL" dirty="0" err="1"/>
              <a:t>section</a:t>
            </a:r>
            <a:endParaRPr lang="pl-PL" dirty="0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18E15422-F80F-473F-8B95-B0AC64DDE9A8}"/>
              </a:ext>
            </a:extLst>
          </p:cNvPr>
          <p:cNvCxnSpPr>
            <a:cxnSpLocks/>
          </p:cNvCxnSpPr>
          <p:nvPr/>
        </p:nvCxnSpPr>
        <p:spPr>
          <a:xfrm>
            <a:off x="3238500" y="3264341"/>
            <a:ext cx="163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E469BA31-0610-4AFA-9FDB-EF93795CED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8500" y="3429000"/>
            <a:ext cx="5743576" cy="2747963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2F5A641-AD6E-4383-9373-A46F3DB616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9797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tuł i zawartoś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ytułu 1">
            <a:extLst>
              <a:ext uri="{FF2B5EF4-FFF2-40B4-BE49-F238E27FC236}">
                <a16:creationId xmlns:a16="http://schemas.microsoft.com/office/drawing/2014/main" id="{BFFB2BFF-DA50-487F-8799-ECB7CCD77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0" y="1968629"/>
            <a:ext cx="5743576" cy="12957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lead introducing </a:t>
            </a:r>
            <a:br>
              <a:rPr lang="pl-PL" dirty="0"/>
            </a:br>
            <a:r>
              <a:rPr lang="en-US" dirty="0"/>
              <a:t>the new </a:t>
            </a:r>
            <a:r>
              <a:rPr lang="pl-PL" dirty="0" err="1"/>
              <a:t>section</a:t>
            </a:r>
            <a:endParaRPr lang="pl-PL" dirty="0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F852CC9-032B-41D6-AB0D-2CA6438BD0BD}"/>
              </a:ext>
            </a:extLst>
          </p:cNvPr>
          <p:cNvCxnSpPr>
            <a:cxnSpLocks/>
          </p:cNvCxnSpPr>
          <p:nvPr/>
        </p:nvCxnSpPr>
        <p:spPr>
          <a:xfrm>
            <a:off x="3238500" y="3264341"/>
            <a:ext cx="163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5B04A7A2-238C-44C4-A7A2-73A1F08493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8500" y="3429000"/>
            <a:ext cx="5743576" cy="2747963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Short</a:t>
            </a:r>
            <a:r>
              <a:rPr lang="pl-PL" dirty="0"/>
              <a:t> </a:t>
            </a:r>
            <a:r>
              <a:rPr lang="pl-PL" dirty="0" err="1"/>
              <a:t>description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B579E09-8704-4D54-9FB8-EF90E3F8DF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731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3EF0E552-9B32-481E-A1AC-51AA9D241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33817" y="1268145"/>
            <a:ext cx="6201119" cy="440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2pPr>
              <a:buClr>
                <a:schemeClr val="accent2"/>
              </a:buClr>
              <a:buSzPct val="150000"/>
              <a:defRPr cap="none" baseline="0"/>
            </a:lvl2pPr>
            <a:lvl3pPr>
              <a:buClr>
                <a:schemeClr val="accent2"/>
              </a:buClr>
              <a:buSzPct val="150000"/>
              <a:defRPr/>
            </a:lvl3pPr>
            <a:lvl4pPr>
              <a:buClr>
                <a:schemeClr val="accent2"/>
              </a:buClr>
              <a:buSzPct val="150000"/>
              <a:defRPr/>
            </a:lvl4pPr>
            <a:lvl5pPr>
              <a:buClr>
                <a:schemeClr val="accent2"/>
              </a:buClr>
              <a:buSzPct val="150000"/>
              <a:defRPr/>
            </a:lvl5pPr>
          </a:lstStyle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7" name="Symbol zastępczy tytułu 1">
            <a:extLst>
              <a:ext uri="{FF2B5EF4-FFF2-40B4-BE49-F238E27FC236}">
                <a16:creationId xmlns:a16="http://schemas.microsoft.com/office/drawing/2014/main" id="{2B0C866E-D731-4D49-BA3E-63AE1687D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3818" y="257110"/>
            <a:ext cx="1020923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E2AE86C-F1AF-4B1C-B718-9A2808395644}"/>
              </a:ext>
            </a:extLst>
          </p:cNvPr>
          <p:cNvCxnSpPr>
            <a:cxnSpLocks/>
          </p:cNvCxnSpPr>
          <p:nvPr/>
        </p:nvCxnSpPr>
        <p:spPr>
          <a:xfrm>
            <a:off x="2833818" y="648215"/>
            <a:ext cx="1466333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AA982B-B0B7-4B16-BD97-DD2C8E0BA70C}"/>
              </a:ext>
            </a:extLst>
          </p:cNvPr>
          <p:cNvCxnSpPr>
            <a:cxnSpLocks/>
          </p:cNvCxnSpPr>
          <p:nvPr/>
        </p:nvCxnSpPr>
        <p:spPr>
          <a:xfrm>
            <a:off x="2498795" y="1268145"/>
            <a:ext cx="0" cy="4333585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052DA4-5DA9-471C-B2C4-DF848F532F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4963" y="2206800"/>
            <a:ext cx="1930400" cy="1928813"/>
          </a:xfrm>
        </p:spPr>
        <p:txBody>
          <a:bodyPr/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4"/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835BAD4-57F8-4F05-9130-8523DC97E0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596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ACD66C8-301F-4F05-95E0-3224E7737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947" y="257110"/>
            <a:ext cx="10544263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7194384-1944-461D-8067-642004C31476}"/>
              </a:ext>
            </a:extLst>
          </p:cNvPr>
          <p:cNvCxnSpPr>
            <a:cxnSpLocks/>
          </p:cNvCxnSpPr>
          <p:nvPr/>
        </p:nvCxnSpPr>
        <p:spPr>
          <a:xfrm>
            <a:off x="702947" y="648215"/>
            <a:ext cx="180959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BB57F1-124F-4CE8-8F44-78287EED38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549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rostokąt 55">
            <a:extLst>
              <a:ext uri="{FF2B5EF4-FFF2-40B4-BE49-F238E27FC236}">
                <a16:creationId xmlns:a16="http://schemas.microsoft.com/office/drawing/2014/main" id="{A058ACD6-7719-4169-B732-A860D3FC0752}"/>
              </a:ext>
            </a:extLst>
          </p:cNvPr>
          <p:cNvSpPr/>
          <p:nvPr/>
        </p:nvSpPr>
        <p:spPr>
          <a:xfrm flipH="1">
            <a:off x="5380544" y="-7"/>
            <a:ext cx="1442988" cy="6857999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F9004026-A003-49C6-90E9-0C7E3D732C2D}"/>
              </a:ext>
            </a:extLst>
          </p:cNvPr>
          <p:cNvSpPr/>
          <p:nvPr/>
        </p:nvSpPr>
        <p:spPr>
          <a:xfrm>
            <a:off x="-2729" y="0"/>
            <a:ext cx="5371199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25BE46A6-7FA7-4B6D-A8DD-CD4DA6FC4C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7200" y="1253331"/>
            <a:ext cx="53711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3047AE4-8534-4B7D-A014-760B3B1909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3601" y="1253331"/>
            <a:ext cx="4029358" cy="379294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picture</a:t>
            </a:r>
            <a:endParaRPr lang="pl-PL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ADAA296-0657-41A5-8032-D5156824ABC8}"/>
              </a:ext>
            </a:extLst>
          </p:cNvPr>
          <p:cNvCxnSpPr>
            <a:cxnSpLocks/>
          </p:cNvCxnSpPr>
          <p:nvPr/>
        </p:nvCxnSpPr>
        <p:spPr>
          <a:xfrm>
            <a:off x="800693" y="648215"/>
            <a:ext cx="9869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2" name="Symbol zastępczy tytułu 1">
            <a:extLst>
              <a:ext uri="{FF2B5EF4-FFF2-40B4-BE49-F238E27FC236}">
                <a16:creationId xmlns:a16="http://schemas.microsoft.com/office/drawing/2014/main" id="{1CF9372A-68ED-4941-90BE-6A7B51C796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610" y="257110"/>
            <a:ext cx="10515600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A2919B0-16F5-4C66-A9EA-6F38AC518A6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629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CDCB3D-81D4-45F7-AE37-3DEE04E34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681" y="1314455"/>
            <a:ext cx="7081194" cy="4862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Level one </a:t>
            </a:r>
            <a:r>
              <a:rPr lang="pl-PL" dirty="0"/>
              <a:t>- </a:t>
            </a:r>
            <a:r>
              <a:rPr lang="en-US" dirty="0"/>
              <a:t>for general text</a:t>
            </a:r>
            <a:endParaRPr lang="pl-PL" dirty="0"/>
          </a:p>
          <a:p>
            <a:pPr lvl="1"/>
            <a:r>
              <a:rPr lang="en-US" dirty="0"/>
              <a:t>Level two </a:t>
            </a:r>
            <a:r>
              <a:rPr lang="pl-PL" dirty="0"/>
              <a:t>- </a:t>
            </a:r>
            <a:r>
              <a:rPr lang="en-US" dirty="0"/>
              <a:t>for subheadings within text</a:t>
            </a:r>
          </a:p>
          <a:p>
            <a:pPr lvl="2"/>
            <a:r>
              <a:rPr lang="en-US" b="0" dirty="0"/>
              <a:t>Level three is a color version of standard text</a:t>
            </a:r>
          </a:p>
          <a:p>
            <a:pPr lvl="3"/>
            <a:r>
              <a:rPr lang="en-US" dirty="0"/>
              <a:t>Level four is the first level of bullets</a:t>
            </a:r>
          </a:p>
          <a:p>
            <a:pPr lvl="4"/>
            <a:r>
              <a:rPr lang="en-US" dirty="0"/>
              <a:t>Level five is the second level of bullets</a:t>
            </a:r>
            <a:endParaRPr lang="pl-PL" dirty="0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43F1AE5C-1AF9-460F-8C04-6E6C011F1434}"/>
              </a:ext>
            </a:extLst>
          </p:cNvPr>
          <p:cNvGrpSpPr>
            <a:grpSpLocks noChangeAspect="1"/>
          </p:cNvGrpSpPr>
          <p:nvPr/>
        </p:nvGrpSpPr>
        <p:grpSpPr>
          <a:xfrm>
            <a:off x="10313014" y="6399286"/>
            <a:ext cx="1182268" cy="201604"/>
            <a:chOff x="3457573" y="552094"/>
            <a:chExt cx="5271747" cy="898955"/>
          </a:xfrm>
          <a:solidFill>
            <a:schemeClr val="accent1"/>
          </a:solidFill>
        </p:grpSpPr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CE174280-7E4F-472A-B37E-B792508C6B43}"/>
                </a:ext>
              </a:extLst>
            </p:cNvPr>
            <p:cNvSpPr/>
            <p:nvPr/>
          </p:nvSpPr>
          <p:spPr>
            <a:xfrm>
              <a:off x="5078550" y="564149"/>
              <a:ext cx="197348" cy="870407"/>
            </a:xfrm>
            <a:custGeom>
              <a:avLst/>
              <a:gdLst>
                <a:gd name="connsiteX0" fmla="*/ 169144 w 197348"/>
                <a:gd name="connsiteY0" fmla="*/ 0 h 870407"/>
                <a:gd name="connsiteX1" fmla="*/ 19988 w 197348"/>
                <a:gd name="connsiteY1" fmla="*/ 0 h 870407"/>
                <a:gd name="connsiteX2" fmla="*/ 0 w 197348"/>
                <a:gd name="connsiteY2" fmla="*/ 20227 h 870407"/>
                <a:gd name="connsiteX3" fmla="*/ 0 w 197348"/>
                <a:gd name="connsiteY3" fmla="*/ 850188 h 870407"/>
                <a:gd name="connsiteX4" fmla="*/ 19988 w 197348"/>
                <a:gd name="connsiteY4" fmla="*/ 870408 h 870407"/>
                <a:gd name="connsiteX5" fmla="*/ 177364 w 197348"/>
                <a:gd name="connsiteY5" fmla="*/ 870408 h 870407"/>
                <a:gd name="connsiteX6" fmla="*/ 197344 w 197348"/>
                <a:gd name="connsiteY6" fmla="*/ 850188 h 870407"/>
                <a:gd name="connsiteX7" fmla="*/ 197348 w 197348"/>
                <a:gd name="connsiteY7" fmla="*/ 20227 h 870407"/>
                <a:gd name="connsiteX8" fmla="*/ 177364 w 197348"/>
                <a:gd name="connsiteY8" fmla="*/ 0 h 870407"/>
                <a:gd name="connsiteX9" fmla="*/ 169144 w 197348"/>
                <a:gd name="connsiteY9" fmla="*/ 0 h 8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48" h="870407">
                  <a:moveTo>
                    <a:pt x="169144" y="0"/>
                  </a:moveTo>
                  <a:lnTo>
                    <a:pt x="19988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0" y="850188"/>
                  </a:lnTo>
                  <a:cubicBezTo>
                    <a:pt x="0" y="861359"/>
                    <a:pt x="8953" y="870408"/>
                    <a:pt x="19988" y="870408"/>
                  </a:cubicBezTo>
                  <a:lnTo>
                    <a:pt x="177364" y="870408"/>
                  </a:lnTo>
                  <a:cubicBezTo>
                    <a:pt x="188391" y="870408"/>
                    <a:pt x="197344" y="861359"/>
                    <a:pt x="197344" y="850188"/>
                  </a:cubicBezTo>
                  <a:lnTo>
                    <a:pt x="197348" y="20227"/>
                  </a:lnTo>
                  <a:cubicBezTo>
                    <a:pt x="197348" y="9067"/>
                    <a:pt x="188391" y="0"/>
                    <a:pt x="177364" y="0"/>
                  </a:cubicBezTo>
                  <a:lnTo>
                    <a:pt x="169144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D187D32D-48C2-4EEC-82EB-3AD02D96D82F}"/>
                </a:ext>
              </a:extLst>
            </p:cNvPr>
            <p:cNvSpPr/>
            <p:nvPr/>
          </p:nvSpPr>
          <p:spPr>
            <a:xfrm>
              <a:off x="3457573" y="564156"/>
              <a:ext cx="662471" cy="870411"/>
            </a:xfrm>
            <a:custGeom>
              <a:avLst/>
              <a:gdLst>
                <a:gd name="connsiteX0" fmla="*/ 634297 w 662471"/>
                <a:gd name="connsiteY0" fmla="*/ 0 h 870411"/>
                <a:gd name="connsiteX1" fmla="*/ 105973 w 662471"/>
                <a:gd name="connsiteY1" fmla="*/ 0 h 870411"/>
                <a:gd name="connsiteX2" fmla="*/ 0 w 662471"/>
                <a:gd name="connsiteY2" fmla="*/ 107307 h 870411"/>
                <a:gd name="connsiteX3" fmla="*/ 0 w 662471"/>
                <a:gd name="connsiteY3" fmla="*/ 763113 h 870411"/>
                <a:gd name="connsiteX4" fmla="*/ 105973 w 662471"/>
                <a:gd name="connsiteY4" fmla="*/ 870412 h 870411"/>
                <a:gd name="connsiteX5" fmla="*/ 642504 w 662471"/>
                <a:gd name="connsiteY5" fmla="*/ 870412 h 870411"/>
                <a:gd name="connsiteX6" fmla="*/ 662471 w 662471"/>
                <a:gd name="connsiteY6" fmla="*/ 850192 h 870411"/>
                <a:gd name="connsiteX7" fmla="*/ 662471 w 662471"/>
                <a:gd name="connsiteY7" fmla="*/ 762221 h 870411"/>
                <a:gd name="connsiteX8" fmla="*/ 642504 w 662471"/>
                <a:gd name="connsiteY8" fmla="*/ 742016 h 870411"/>
                <a:gd name="connsiteX9" fmla="*/ 634278 w 662471"/>
                <a:gd name="connsiteY9" fmla="*/ 742016 h 870411"/>
                <a:gd name="connsiteX10" fmla="*/ 232905 w 662471"/>
                <a:gd name="connsiteY10" fmla="*/ 742183 h 870411"/>
                <a:gd name="connsiteX11" fmla="*/ 232880 w 662471"/>
                <a:gd name="connsiteY11" fmla="*/ 742183 h 870411"/>
                <a:gd name="connsiteX12" fmla="*/ 197640 w 662471"/>
                <a:gd name="connsiteY12" fmla="*/ 706542 h 870411"/>
                <a:gd name="connsiteX13" fmla="*/ 197471 w 662471"/>
                <a:gd name="connsiteY13" fmla="*/ 499406 h 870411"/>
                <a:gd name="connsiteX14" fmla="*/ 529751 w 662471"/>
                <a:gd name="connsiteY14" fmla="*/ 499406 h 870411"/>
                <a:gd name="connsiteX15" fmla="*/ 549710 w 662471"/>
                <a:gd name="connsiteY15" fmla="*/ 479204 h 870411"/>
                <a:gd name="connsiteX16" fmla="*/ 549710 w 662471"/>
                <a:gd name="connsiteY16" fmla="*/ 391200 h 870411"/>
                <a:gd name="connsiteX17" fmla="*/ 529751 w 662471"/>
                <a:gd name="connsiteY17" fmla="*/ 370995 h 870411"/>
                <a:gd name="connsiteX18" fmla="*/ 197471 w 662471"/>
                <a:gd name="connsiteY18" fmla="*/ 370995 h 870411"/>
                <a:gd name="connsiteX19" fmla="*/ 197960 w 662471"/>
                <a:gd name="connsiteY19" fmla="*/ 164070 h 870411"/>
                <a:gd name="connsiteX20" fmla="*/ 233208 w 662471"/>
                <a:gd name="connsiteY20" fmla="*/ 128494 h 870411"/>
                <a:gd name="connsiteX21" fmla="*/ 642506 w 662471"/>
                <a:gd name="connsiteY21" fmla="*/ 128436 h 870411"/>
                <a:gd name="connsiteX22" fmla="*/ 662472 w 662471"/>
                <a:gd name="connsiteY22" fmla="*/ 108202 h 870411"/>
                <a:gd name="connsiteX23" fmla="*/ 662472 w 662471"/>
                <a:gd name="connsiteY23" fmla="*/ 20238 h 870411"/>
                <a:gd name="connsiteX24" fmla="*/ 642506 w 662471"/>
                <a:gd name="connsiteY24" fmla="*/ 4 h 870411"/>
                <a:gd name="connsiteX25" fmla="*/ 634297 w 662471"/>
                <a:gd name="connsiteY25" fmla="*/ 0 h 87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2471" h="870411">
                  <a:moveTo>
                    <a:pt x="634297" y="0"/>
                  </a:moveTo>
                  <a:lnTo>
                    <a:pt x="105973" y="0"/>
                  </a:lnTo>
                  <a:cubicBezTo>
                    <a:pt x="47444" y="0"/>
                    <a:pt x="0" y="48039"/>
                    <a:pt x="0" y="107307"/>
                  </a:cubicBezTo>
                  <a:lnTo>
                    <a:pt x="0" y="763113"/>
                  </a:lnTo>
                  <a:cubicBezTo>
                    <a:pt x="0" y="822373"/>
                    <a:pt x="47444" y="870412"/>
                    <a:pt x="105973" y="870412"/>
                  </a:cubicBezTo>
                  <a:lnTo>
                    <a:pt x="642504" y="870412"/>
                  </a:lnTo>
                  <a:cubicBezTo>
                    <a:pt x="653539" y="870412"/>
                    <a:pt x="662471" y="861359"/>
                    <a:pt x="662471" y="850192"/>
                  </a:cubicBezTo>
                  <a:lnTo>
                    <a:pt x="662471" y="762221"/>
                  </a:lnTo>
                  <a:cubicBezTo>
                    <a:pt x="662471" y="751057"/>
                    <a:pt x="653539" y="742016"/>
                    <a:pt x="642504" y="742016"/>
                  </a:cubicBezTo>
                  <a:lnTo>
                    <a:pt x="634278" y="742016"/>
                  </a:lnTo>
                  <a:lnTo>
                    <a:pt x="232905" y="742183"/>
                  </a:lnTo>
                  <a:lnTo>
                    <a:pt x="232880" y="742183"/>
                  </a:lnTo>
                  <a:cubicBezTo>
                    <a:pt x="213464" y="742183"/>
                    <a:pt x="197658" y="726197"/>
                    <a:pt x="197640" y="706542"/>
                  </a:cubicBezTo>
                  <a:lnTo>
                    <a:pt x="197471" y="499406"/>
                  </a:lnTo>
                  <a:lnTo>
                    <a:pt x="529751" y="499406"/>
                  </a:lnTo>
                  <a:cubicBezTo>
                    <a:pt x="540778" y="499406"/>
                    <a:pt x="549710" y="490368"/>
                    <a:pt x="549710" y="479204"/>
                  </a:cubicBezTo>
                  <a:lnTo>
                    <a:pt x="549710" y="391200"/>
                  </a:lnTo>
                  <a:cubicBezTo>
                    <a:pt x="549710" y="380037"/>
                    <a:pt x="540778" y="370995"/>
                    <a:pt x="529751" y="370995"/>
                  </a:cubicBezTo>
                  <a:lnTo>
                    <a:pt x="197471" y="370995"/>
                  </a:lnTo>
                  <a:lnTo>
                    <a:pt x="197960" y="164070"/>
                  </a:lnTo>
                  <a:cubicBezTo>
                    <a:pt x="198017" y="144455"/>
                    <a:pt x="213824" y="128494"/>
                    <a:pt x="233208" y="128494"/>
                  </a:cubicBezTo>
                  <a:lnTo>
                    <a:pt x="642506" y="128436"/>
                  </a:lnTo>
                  <a:cubicBezTo>
                    <a:pt x="653541" y="128414"/>
                    <a:pt x="662472" y="119373"/>
                    <a:pt x="662472" y="108202"/>
                  </a:cubicBezTo>
                  <a:lnTo>
                    <a:pt x="662472" y="20238"/>
                  </a:lnTo>
                  <a:cubicBezTo>
                    <a:pt x="662472" y="9060"/>
                    <a:pt x="653541" y="4"/>
                    <a:pt x="642506" y="4"/>
                  </a:cubicBezTo>
                  <a:lnTo>
                    <a:pt x="63429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6135FBCE-C9BD-4230-BC47-7E12B033279A}"/>
                </a:ext>
              </a:extLst>
            </p:cNvPr>
            <p:cNvSpPr/>
            <p:nvPr/>
          </p:nvSpPr>
          <p:spPr>
            <a:xfrm>
              <a:off x="8024522" y="564149"/>
              <a:ext cx="704798" cy="870408"/>
            </a:xfrm>
            <a:custGeom>
              <a:avLst/>
              <a:gdLst>
                <a:gd name="connsiteX0" fmla="*/ 676597 w 704798"/>
                <a:gd name="connsiteY0" fmla="*/ 0 h 870408"/>
                <a:gd name="connsiteX1" fmla="*/ 19995 w 704798"/>
                <a:gd name="connsiteY1" fmla="*/ 0 h 870408"/>
                <a:gd name="connsiteX2" fmla="*/ 0 w 704798"/>
                <a:gd name="connsiteY2" fmla="*/ 20227 h 870408"/>
                <a:gd name="connsiteX3" fmla="*/ 4 w 704798"/>
                <a:gd name="connsiteY3" fmla="*/ 108209 h 870408"/>
                <a:gd name="connsiteX4" fmla="*/ 19992 w 704798"/>
                <a:gd name="connsiteY4" fmla="*/ 128421 h 870408"/>
                <a:gd name="connsiteX5" fmla="*/ 253720 w 704798"/>
                <a:gd name="connsiteY5" fmla="*/ 128421 h 870408"/>
                <a:gd name="connsiteX6" fmla="*/ 253720 w 704798"/>
                <a:gd name="connsiteY6" fmla="*/ 850189 h 870408"/>
                <a:gd name="connsiteX7" fmla="*/ 273708 w 704798"/>
                <a:gd name="connsiteY7" fmla="*/ 870408 h 870408"/>
                <a:gd name="connsiteX8" fmla="*/ 431077 w 704798"/>
                <a:gd name="connsiteY8" fmla="*/ 870408 h 870408"/>
                <a:gd name="connsiteX9" fmla="*/ 451072 w 704798"/>
                <a:gd name="connsiteY9" fmla="*/ 850189 h 870408"/>
                <a:gd name="connsiteX10" fmla="*/ 451072 w 704798"/>
                <a:gd name="connsiteY10" fmla="*/ 128421 h 870408"/>
                <a:gd name="connsiteX11" fmla="*/ 684807 w 704798"/>
                <a:gd name="connsiteY11" fmla="*/ 128421 h 870408"/>
                <a:gd name="connsiteX12" fmla="*/ 704795 w 704798"/>
                <a:gd name="connsiteY12" fmla="*/ 108209 h 870408"/>
                <a:gd name="connsiteX13" fmla="*/ 704799 w 704798"/>
                <a:gd name="connsiteY13" fmla="*/ 20227 h 870408"/>
                <a:gd name="connsiteX14" fmla="*/ 684804 w 704798"/>
                <a:gd name="connsiteY14" fmla="*/ 0 h 870408"/>
                <a:gd name="connsiteX15" fmla="*/ 676598 w 704798"/>
                <a:gd name="connsiteY15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4798" h="870408">
                  <a:moveTo>
                    <a:pt x="676597" y="0"/>
                  </a:moveTo>
                  <a:lnTo>
                    <a:pt x="19995" y="0"/>
                  </a:lnTo>
                  <a:cubicBezTo>
                    <a:pt x="8957" y="0"/>
                    <a:pt x="0" y="9067"/>
                    <a:pt x="0" y="20227"/>
                  </a:cubicBezTo>
                  <a:lnTo>
                    <a:pt x="4" y="108209"/>
                  </a:lnTo>
                  <a:cubicBezTo>
                    <a:pt x="4" y="119369"/>
                    <a:pt x="8957" y="128421"/>
                    <a:pt x="19992" y="128421"/>
                  </a:cubicBezTo>
                  <a:lnTo>
                    <a:pt x="253720" y="128421"/>
                  </a:lnTo>
                  <a:lnTo>
                    <a:pt x="253720" y="850189"/>
                  </a:lnTo>
                  <a:cubicBezTo>
                    <a:pt x="253720" y="861360"/>
                    <a:pt x="262662" y="870408"/>
                    <a:pt x="273708" y="870408"/>
                  </a:cubicBezTo>
                  <a:lnTo>
                    <a:pt x="431077" y="870408"/>
                  </a:lnTo>
                  <a:cubicBezTo>
                    <a:pt x="442115" y="870408"/>
                    <a:pt x="451072" y="861360"/>
                    <a:pt x="451072" y="850189"/>
                  </a:cubicBezTo>
                  <a:lnTo>
                    <a:pt x="451072" y="128421"/>
                  </a:lnTo>
                  <a:lnTo>
                    <a:pt x="684807" y="128421"/>
                  </a:lnTo>
                  <a:cubicBezTo>
                    <a:pt x="695842" y="128421"/>
                    <a:pt x="704795" y="119373"/>
                    <a:pt x="704795" y="108209"/>
                  </a:cubicBezTo>
                  <a:lnTo>
                    <a:pt x="704799" y="20227"/>
                  </a:lnTo>
                  <a:cubicBezTo>
                    <a:pt x="704799" y="9067"/>
                    <a:pt x="695842" y="0"/>
                    <a:pt x="684804" y="0"/>
                  </a:cubicBezTo>
                  <a:lnTo>
                    <a:pt x="676598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F85067CE-F01F-489D-9E3B-072B529B51FE}"/>
                </a:ext>
              </a:extLst>
            </p:cNvPr>
            <p:cNvSpPr/>
            <p:nvPr/>
          </p:nvSpPr>
          <p:spPr>
            <a:xfrm>
              <a:off x="4218719" y="564149"/>
              <a:ext cx="704784" cy="870408"/>
            </a:xfrm>
            <a:custGeom>
              <a:avLst/>
              <a:gdLst>
                <a:gd name="connsiteX0" fmla="*/ 19981 w 704784"/>
                <a:gd name="connsiteY0" fmla="*/ 0 h 870408"/>
                <a:gd name="connsiteX1" fmla="*/ 0 w 704784"/>
                <a:gd name="connsiteY1" fmla="*/ 20227 h 870408"/>
                <a:gd name="connsiteX2" fmla="*/ 0 w 704784"/>
                <a:gd name="connsiteY2" fmla="*/ 108209 h 870408"/>
                <a:gd name="connsiteX3" fmla="*/ 19981 w 704784"/>
                <a:gd name="connsiteY3" fmla="*/ 128421 h 870408"/>
                <a:gd name="connsiteX4" fmla="*/ 253723 w 704784"/>
                <a:gd name="connsiteY4" fmla="*/ 128421 h 870408"/>
                <a:gd name="connsiteX5" fmla="*/ 253723 w 704784"/>
                <a:gd name="connsiteY5" fmla="*/ 850189 h 870408"/>
                <a:gd name="connsiteX6" fmla="*/ 273704 w 704784"/>
                <a:gd name="connsiteY6" fmla="*/ 870408 h 870408"/>
                <a:gd name="connsiteX7" fmla="*/ 431080 w 704784"/>
                <a:gd name="connsiteY7" fmla="*/ 870408 h 870408"/>
                <a:gd name="connsiteX8" fmla="*/ 451061 w 704784"/>
                <a:gd name="connsiteY8" fmla="*/ 850189 h 870408"/>
                <a:gd name="connsiteX9" fmla="*/ 451061 w 704784"/>
                <a:gd name="connsiteY9" fmla="*/ 128421 h 870408"/>
                <a:gd name="connsiteX10" fmla="*/ 684811 w 704784"/>
                <a:gd name="connsiteY10" fmla="*/ 128421 h 870408"/>
                <a:gd name="connsiteX11" fmla="*/ 704784 w 704784"/>
                <a:gd name="connsiteY11" fmla="*/ 108209 h 870408"/>
                <a:gd name="connsiteX12" fmla="*/ 704784 w 704784"/>
                <a:gd name="connsiteY12" fmla="*/ 20227 h 870408"/>
                <a:gd name="connsiteX13" fmla="*/ 684811 w 704784"/>
                <a:gd name="connsiteY13" fmla="*/ 0 h 870408"/>
                <a:gd name="connsiteX14" fmla="*/ 19981 w 704784"/>
                <a:gd name="connsiteY14" fmla="*/ 0 h 8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784" h="870408">
                  <a:moveTo>
                    <a:pt x="19981" y="0"/>
                  </a:moveTo>
                  <a:cubicBezTo>
                    <a:pt x="8957" y="0"/>
                    <a:pt x="0" y="9067"/>
                    <a:pt x="0" y="20227"/>
                  </a:cubicBezTo>
                  <a:lnTo>
                    <a:pt x="0" y="108209"/>
                  </a:lnTo>
                  <a:cubicBezTo>
                    <a:pt x="0" y="119369"/>
                    <a:pt x="8953" y="128421"/>
                    <a:pt x="19981" y="128421"/>
                  </a:cubicBezTo>
                  <a:lnTo>
                    <a:pt x="253723" y="128421"/>
                  </a:lnTo>
                  <a:lnTo>
                    <a:pt x="253723" y="850189"/>
                  </a:lnTo>
                  <a:cubicBezTo>
                    <a:pt x="253723" y="861360"/>
                    <a:pt x="262669" y="870408"/>
                    <a:pt x="273704" y="870408"/>
                  </a:cubicBezTo>
                  <a:lnTo>
                    <a:pt x="431080" y="870408"/>
                  </a:lnTo>
                  <a:cubicBezTo>
                    <a:pt x="442140" y="870408"/>
                    <a:pt x="451061" y="861360"/>
                    <a:pt x="451061" y="850189"/>
                  </a:cubicBezTo>
                  <a:lnTo>
                    <a:pt x="451061" y="128421"/>
                  </a:lnTo>
                  <a:lnTo>
                    <a:pt x="684811" y="128421"/>
                  </a:lnTo>
                  <a:cubicBezTo>
                    <a:pt x="695828" y="128421"/>
                    <a:pt x="704784" y="119373"/>
                    <a:pt x="704784" y="108209"/>
                  </a:cubicBezTo>
                  <a:lnTo>
                    <a:pt x="704784" y="20227"/>
                  </a:lnTo>
                  <a:cubicBezTo>
                    <a:pt x="704784" y="9067"/>
                    <a:pt x="695828" y="0"/>
                    <a:pt x="684811" y="0"/>
                  </a:cubicBezTo>
                  <a:lnTo>
                    <a:pt x="19981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7A645C7C-0757-43D6-9A8D-1EC07C377998}"/>
                </a:ext>
              </a:extLst>
            </p:cNvPr>
            <p:cNvSpPr/>
            <p:nvPr/>
          </p:nvSpPr>
          <p:spPr>
            <a:xfrm>
              <a:off x="7306361" y="564149"/>
              <a:ext cx="633607" cy="871129"/>
            </a:xfrm>
            <a:custGeom>
              <a:avLst/>
              <a:gdLst>
                <a:gd name="connsiteX0" fmla="*/ 605405 w 633607"/>
                <a:gd name="connsiteY0" fmla="*/ 0 h 871129"/>
                <a:gd name="connsiteX1" fmla="*/ 106005 w 633607"/>
                <a:gd name="connsiteY1" fmla="*/ 0 h 871129"/>
                <a:gd name="connsiteX2" fmla="*/ 0 w 633607"/>
                <a:gd name="connsiteY2" fmla="*/ 107306 h 871129"/>
                <a:gd name="connsiteX3" fmla="*/ 4 w 633607"/>
                <a:gd name="connsiteY3" fmla="*/ 850903 h 871129"/>
                <a:gd name="connsiteX4" fmla="*/ 19966 w 633607"/>
                <a:gd name="connsiteY4" fmla="*/ 871129 h 871129"/>
                <a:gd name="connsiteX5" fmla="*/ 177777 w 633607"/>
                <a:gd name="connsiteY5" fmla="*/ 871129 h 871129"/>
                <a:gd name="connsiteX6" fmla="*/ 197758 w 633607"/>
                <a:gd name="connsiteY6" fmla="*/ 850903 h 871129"/>
                <a:gd name="connsiteX7" fmla="*/ 197761 w 633607"/>
                <a:gd name="connsiteY7" fmla="*/ 570765 h 871129"/>
                <a:gd name="connsiteX8" fmla="*/ 529039 w 633607"/>
                <a:gd name="connsiteY8" fmla="*/ 570765 h 871129"/>
                <a:gd name="connsiteX9" fmla="*/ 549016 w 633607"/>
                <a:gd name="connsiteY9" fmla="*/ 550542 h 871129"/>
                <a:gd name="connsiteX10" fmla="*/ 549019 w 633607"/>
                <a:gd name="connsiteY10" fmla="*/ 462563 h 871129"/>
                <a:gd name="connsiteX11" fmla="*/ 529035 w 633607"/>
                <a:gd name="connsiteY11" fmla="*/ 442336 h 871129"/>
                <a:gd name="connsiteX12" fmla="*/ 197763 w 633607"/>
                <a:gd name="connsiteY12" fmla="*/ 442336 h 871129"/>
                <a:gd name="connsiteX13" fmla="*/ 197763 w 633607"/>
                <a:gd name="connsiteY13" fmla="*/ 166182 h 871129"/>
                <a:gd name="connsiteX14" fmla="*/ 232820 w 633607"/>
                <a:gd name="connsiteY14" fmla="*/ 130500 h 871129"/>
                <a:gd name="connsiteX15" fmla="*/ 613713 w 633607"/>
                <a:gd name="connsiteY15" fmla="*/ 128567 h 871129"/>
                <a:gd name="connsiteX16" fmla="*/ 633600 w 633607"/>
                <a:gd name="connsiteY16" fmla="*/ 108341 h 871129"/>
                <a:gd name="connsiteX17" fmla="*/ 633608 w 633607"/>
                <a:gd name="connsiteY17" fmla="*/ 20227 h 871129"/>
                <a:gd name="connsiteX18" fmla="*/ 613620 w 633607"/>
                <a:gd name="connsiteY18" fmla="*/ 0 h 871129"/>
                <a:gd name="connsiteX19" fmla="*/ 605407 w 633607"/>
                <a:gd name="connsiteY19" fmla="*/ 0 h 8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3607" h="871129">
                  <a:moveTo>
                    <a:pt x="605405" y="0"/>
                  </a:moveTo>
                  <a:lnTo>
                    <a:pt x="106005" y="0"/>
                  </a:lnTo>
                  <a:cubicBezTo>
                    <a:pt x="47451" y="0"/>
                    <a:pt x="0" y="48046"/>
                    <a:pt x="0" y="107306"/>
                  </a:cubicBezTo>
                  <a:lnTo>
                    <a:pt x="4" y="850903"/>
                  </a:lnTo>
                  <a:cubicBezTo>
                    <a:pt x="4" y="862066"/>
                    <a:pt x="8931" y="871129"/>
                    <a:pt x="19966" y="871129"/>
                  </a:cubicBezTo>
                  <a:lnTo>
                    <a:pt x="177777" y="871129"/>
                  </a:lnTo>
                  <a:cubicBezTo>
                    <a:pt x="188805" y="871129"/>
                    <a:pt x="197758" y="862066"/>
                    <a:pt x="197758" y="850903"/>
                  </a:cubicBezTo>
                  <a:lnTo>
                    <a:pt x="197761" y="570765"/>
                  </a:lnTo>
                  <a:lnTo>
                    <a:pt x="529039" y="570765"/>
                  </a:lnTo>
                  <a:cubicBezTo>
                    <a:pt x="540088" y="570765"/>
                    <a:pt x="549016" y="561705"/>
                    <a:pt x="549016" y="550542"/>
                  </a:cubicBezTo>
                  <a:lnTo>
                    <a:pt x="549019" y="462563"/>
                  </a:lnTo>
                  <a:cubicBezTo>
                    <a:pt x="549019" y="451400"/>
                    <a:pt x="540084" y="442336"/>
                    <a:pt x="529035" y="442336"/>
                  </a:cubicBezTo>
                  <a:lnTo>
                    <a:pt x="197763" y="442336"/>
                  </a:lnTo>
                  <a:lnTo>
                    <a:pt x="197763" y="166182"/>
                  </a:lnTo>
                  <a:cubicBezTo>
                    <a:pt x="197763" y="146603"/>
                    <a:pt x="213490" y="130591"/>
                    <a:pt x="232820" y="130500"/>
                  </a:cubicBezTo>
                  <a:lnTo>
                    <a:pt x="613713" y="128567"/>
                  </a:lnTo>
                  <a:cubicBezTo>
                    <a:pt x="624705" y="128513"/>
                    <a:pt x="633600" y="119471"/>
                    <a:pt x="633600" y="108341"/>
                  </a:cubicBezTo>
                  <a:lnTo>
                    <a:pt x="633608" y="20227"/>
                  </a:lnTo>
                  <a:cubicBezTo>
                    <a:pt x="633608" y="9067"/>
                    <a:pt x="624648" y="0"/>
                    <a:pt x="613620" y="0"/>
                  </a:cubicBezTo>
                  <a:lnTo>
                    <a:pt x="605407" y="0"/>
                  </a:ln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CF79AF3F-85E2-4AF3-B7F4-2C998B2D7D8E}"/>
                </a:ext>
              </a:extLst>
            </p:cNvPr>
            <p:cNvSpPr/>
            <p:nvPr/>
          </p:nvSpPr>
          <p:spPr>
            <a:xfrm>
              <a:off x="5473234" y="554280"/>
              <a:ext cx="707583" cy="894540"/>
            </a:xfrm>
            <a:custGeom>
              <a:avLst/>
              <a:gdLst>
                <a:gd name="connsiteX0" fmla="*/ 468840 w 707583"/>
                <a:gd name="connsiteY0" fmla="*/ 389013 h 894540"/>
                <a:gd name="connsiteX1" fmla="*/ 466891 w 707583"/>
                <a:gd name="connsiteY1" fmla="*/ 388612 h 894540"/>
                <a:gd name="connsiteX2" fmla="*/ 423809 w 707583"/>
                <a:gd name="connsiteY2" fmla="*/ 379662 h 894540"/>
                <a:gd name="connsiteX3" fmla="*/ 194471 w 707583"/>
                <a:gd name="connsiteY3" fmla="*/ 274496 h 894540"/>
                <a:gd name="connsiteX4" fmla="*/ 194471 w 707583"/>
                <a:gd name="connsiteY4" fmla="*/ 202791 h 894540"/>
                <a:gd name="connsiteX5" fmla="*/ 363705 w 707583"/>
                <a:gd name="connsiteY5" fmla="*/ 128567 h 894540"/>
                <a:gd name="connsiteX6" fmla="*/ 647390 w 707583"/>
                <a:gd name="connsiteY6" fmla="*/ 159105 h 894540"/>
                <a:gd name="connsiteX7" fmla="*/ 680635 w 707583"/>
                <a:gd name="connsiteY7" fmla="*/ 138511 h 894540"/>
                <a:gd name="connsiteX8" fmla="*/ 700839 w 707583"/>
                <a:gd name="connsiteY8" fmla="*/ 61073 h 894540"/>
                <a:gd name="connsiteX9" fmla="*/ 698667 w 707583"/>
                <a:gd name="connsiteY9" fmla="*/ 45542 h 894540"/>
                <a:gd name="connsiteX10" fmla="*/ 686176 w 707583"/>
                <a:gd name="connsiteY10" fmla="*/ 36235 h 894540"/>
                <a:gd name="connsiteX11" fmla="*/ 319947 w 707583"/>
                <a:gd name="connsiteY11" fmla="*/ 0 h 894540"/>
                <a:gd name="connsiteX12" fmla="*/ 0 w 707583"/>
                <a:gd name="connsiteY12" fmla="*/ 203537 h 894540"/>
                <a:gd name="connsiteX13" fmla="*/ 0 w 707583"/>
                <a:gd name="connsiteY13" fmla="*/ 260351 h 894540"/>
                <a:gd name="connsiteX14" fmla="*/ 259124 w 707583"/>
                <a:gd name="connsiteY14" fmla="*/ 521281 h 894540"/>
                <a:gd name="connsiteX15" fmla="*/ 284225 w 707583"/>
                <a:gd name="connsiteY15" fmla="*/ 526635 h 894540"/>
                <a:gd name="connsiteX16" fmla="*/ 513092 w 707583"/>
                <a:gd name="connsiteY16" fmla="*/ 633094 h 894540"/>
                <a:gd name="connsiteX17" fmla="*/ 513092 w 707583"/>
                <a:gd name="connsiteY17" fmla="*/ 691746 h 894540"/>
                <a:gd name="connsiteX18" fmla="*/ 343854 w 707583"/>
                <a:gd name="connsiteY18" fmla="*/ 765970 h 894540"/>
                <a:gd name="connsiteX19" fmla="*/ 60199 w 707583"/>
                <a:gd name="connsiteY19" fmla="*/ 735450 h 894540"/>
                <a:gd name="connsiteX20" fmla="*/ 26954 w 707583"/>
                <a:gd name="connsiteY20" fmla="*/ 756034 h 894540"/>
                <a:gd name="connsiteX21" fmla="*/ 6743 w 707583"/>
                <a:gd name="connsiteY21" fmla="*/ 833482 h 894540"/>
                <a:gd name="connsiteX22" fmla="*/ 8896 w 707583"/>
                <a:gd name="connsiteY22" fmla="*/ 849013 h 894540"/>
                <a:gd name="connsiteX23" fmla="*/ 21380 w 707583"/>
                <a:gd name="connsiteY23" fmla="*/ 858302 h 894540"/>
                <a:gd name="connsiteX24" fmla="*/ 387641 w 707583"/>
                <a:gd name="connsiteY24" fmla="*/ 894541 h 894540"/>
                <a:gd name="connsiteX25" fmla="*/ 707580 w 707583"/>
                <a:gd name="connsiteY25" fmla="*/ 690993 h 894540"/>
                <a:gd name="connsiteX26" fmla="*/ 707584 w 707583"/>
                <a:gd name="connsiteY26" fmla="*/ 618069 h 894540"/>
                <a:gd name="connsiteX27" fmla="*/ 468840 w 707583"/>
                <a:gd name="connsiteY27" fmla="*/ 389013 h 89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83" h="894540">
                  <a:moveTo>
                    <a:pt x="468840" y="389013"/>
                  </a:moveTo>
                  <a:lnTo>
                    <a:pt x="466891" y="388612"/>
                  </a:lnTo>
                  <a:cubicBezTo>
                    <a:pt x="453178" y="385791"/>
                    <a:pt x="438821" y="382850"/>
                    <a:pt x="423809" y="379662"/>
                  </a:cubicBezTo>
                  <a:cubicBezTo>
                    <a:pt x="229942" y="338568"/>
                    <a:pt x="194471" y="312008"/>
                    <a:pt x="194471" y="274496"/>
                  </a:cubicBezTo>
                  <a:lnTo>
                    <a:pt x="194471" y="202791"/>
                  </a:lnTo>
                  <a:cubicBezTo>
                    <a:pt x="194471" y="128567"/>
                    <a:pt x="284379" y="128567"/>
                    <a:pt x="363705" y="128567"/>
                  </a:cubicBezTo>
                  <a:cubicBezTo>
                    <a:pt x="459636" y="128567"/>
                    <a:pt x="560367" y="139406"/>
                    <a:pt x="647390" y="159105"/>
                  </a:cubicBezTo>
                  <a:cubicBezTo>
                    <a:pt x="668504" y="163884"/>
                    <a:pt x="675713" y="157347"/>
                    <a:pt x="680635" y="138511"/>
                  </a:cubicBezTo>
                  <a:lnTo>
                    <a:pt x="700839" y="61073"/>
                  </a:lnTo>
                  <a:cubicBezTo>
                    <a:pt x="702194" y="55817"/>
                    <a:pt x="701425" y="50208"/>
                    <a:pt x="698667" y="45542"/>
                  </a:cubicBezTo>
                  <a:cubicBezTo>
                    <a:pt x="695909" y="40861"/>
                    <a:pt x="691415" y="37512"/>
                    <a:pt x="686176" y="36235"/>
                  </a:cubicBezTo>
                  <a:cubicBezTo>
                    <a:pt x="548601" y="2715"/>
                    <a:pt x="434481" y="0"/>
                    <a:pt x="319947" y="0"/>
                  </a:cubicBezTo>
                  <a:cubicBezTo>
                    <a:pt x="48335" y="0"/>
                    <a:pt x="0" y="53331"/>
                    <a:pt x="0" y="203537"/>
                  </a:cubicBezTo>
                  <a:lnTo>
                    <a:pt x="0" y="260351"/>
                  </a:lnTo>
                  <a:cubicBezTo>
                    <a:pt x="0" y="466258"/>
                    <a:pt x="86596" y="484664"/>
                    <a:pt x="259124" y="521281"/>
                  </a:cubicBezTo>
                  <a:lnTo>
                    <a:pt x="284225" y="526635"/>
                  </a:lnTo>
                  <a:cubicBezTo>
                    <a:pt x="450766" y="562451"/>
                    <a:pt x="513092" y="575832"/>
                    <a:pt x="513092" y="633094"/>
                  </a:cubicBezTo>
                  <a:lnTo>
                    <a:pt x="513092" y="691746"/>
                  </a:lnTo>
                  <a:cubicBezTo>
                    <a:pt x="513092" y="765970"/>
                    <a:pt x="423188" y="765970"/>
                    <a:pt x="343854" y="765970"/>
                  </a:cubicBezTo>
                  <a:cubicBezTo>
                    <a:pt x="247927" y="765970"/>
                    <a:pt x="147215" y="755073"/>
                    <a:pt x="60199" y="735450"/>
                  </a:cubicBezTo>
                  <a:cubicBezTo>
                    <a:pt x="37737" y="730405"/>
                    <a:pt x="33199" y="732087"/>
                    <a:pt x="26954" y="756034"/>
                  </a:cubicBezTo>
                  <a:cubicBezTo>
                    <a:pt x="25645" y="760998"/>
                    <a:pt x="13768" y="806486"/>
                    <a:pt x="6743" y="833482"/>
                  </a:cubicBezTo>
                  <a:cubicBezTo>
                    <a:pt x="5362" y="838735"/>
                    <a:pt x="6139" y="844322"/>
                    <a:pt x="8896" y="849013"/>
                  </a:cubicBezTo>
                  <a:cubicBezTo>
                    <a:pt x="11654" y="853676"/>
                    <a:pt x="16149" y="857039"/>
                    <a:pt x="21380" y="858302"/>
                  </a:cubicBezTo>
                  <a:cubicBezTo>
                    <a:pt x="158962" y="891818"/>
                    <a:pt x="273098" y="894541"/>
                    <a:pt x="387641" y="894541"/>
                  </a:cubicBezTo>
                  <a:cubicBezTo>
                    <a:pt x="659235" y="894537"/>
                    <a:pt x="707580" y="841206"/>
                    <a:pt x="707580" y="690993"/>
                  </a:cubicBezTo>
                  <a:lnTo>
                    <a:pt x="707584" y="618069"/>
                  </a:lnTo>
                  <a:cubicBezTo>
                    <a:pt x="707584" y="438067"/>
                    <a:pt x="642561" y="424709"/>
                    <a:pt x="468840" y="389013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06E8CFA7-E771-46A0-87F5-816D29955175}"/>
                </a:ext>
              </a:extLst>
            </p:cNvPr>
            <p:cNvSpPr/>
            <p:nvPr/>
          </p:nvSpPr>
          <p:spPr>
            <a:xfrm>
              <a:off x="6347156" y="552094"/>
              <a:ext cx="789352" cy="898955"/>
            </a:xfrm>
            <a:custGeom>
              <a:avLst/>
              <a:gdLst>
                <a:gd name="connsiteX0" fmla="*/ 197190 w 789352"/>
                <a:gd name="connsiteY0" fmla="*/ 449486 h 898955"/>
                <a:gd name="connsiteX1" fmla="*/ 394474 w 789352"/>
                <a:gd name="connsiteY1" fmla="*/ 114746 h 898955"/>
                <a:gd name="connsiteX2" fmla="*/ 394873 w 789352"/>
                <a:gd name="connsiteY2" fmla="*/ 114746 h 898955"/>
                <a:gd name="connsiteX3" fmla="*/ 591876 w 789352"/>
                <a:gd name="connsiteY3" fmla="*/ 449486 h 898955"/>
                <a:gd name="connsiteX4" fmla="*/ 591876 w 789352"/>
                <a:gd name="connsiteY4" fmla="*/ 450214 h 898955"/>
                <a:gd name="connsiteX5" fmla="*/ 395117 w 789352"/>
                <a:gd name="connsiteY5" fmla="*/ 785378 h 898955"/>
                <a:gd name="connsiteX6" fmla="*/ 394474 w 789352"/>
                <a:gd name="connsiteY6" fmla="*/ 785378 h 898955"/>
                <a:gd name="connsiteX7" fmla="*/ 197190 w 789352"/>
                <a:gd name="connsiteY7" fmla="*/ 449486 h 898955"/>
                <a:gd name="connsiteX8" fmla="*/ 394671 w 789352"/>
                <a:gd name="connsiteY8" fmla="*/ 0 h 898955"/>
                <a:gd name="connsiteX9" fmla="*/ 0 w 789352"/>
                <a:gd name="connsiteY9" fmla="*/ 448550 h 898955"/>
                <a:gd name="connsiteX10" fmla="*/ 55638 w 789352"/>
                <a:gd name="connsiteY10" fmla="*/ 806267 h 898955"/>
                <a:gd name="connsiteX11" fmla="*/ 394667 w 789352"/>
                <a:gd name="connsiteY11" fmla="*/ 898956 h 898955"/>
                <a:gd name="connsiteX12" fmla="*/ 739510 w 789352"/>
                <a:gd name="connsiteY12" fmla="*/ 808757 h 898955"/>
                <a:gd name="connsiteX13" fmla="*/ 789352 w 789352"/>
                <a:gd name="connsiteY13" fmla="*/ 448551 h 898955"/>
                <a:gd name="connsiteX14" fmla="*/ 739485 w 789352"/>
                <a:gd name="connsiteY14" fmla="*/ 89829 h 898955"/>
                <a:gd name="connsiteX15" fmla="*/ 394671 w 789352"/>
                <a:gd name="connsiteY15" fmla="*/ 2 h 89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9352" h="898955">
                  <a:moveTo>
                    <a:pt x="197190" y="449486"/>
                  </a:moveTo>
                  <a:cubicBezTo>
                    <a:pt x="197190" y="230593"/>
                    <a:pt x="197190" y="120727"/>
                    <a:pt x="394474" y="114746"/>
                  </a:cubicBezTo>
                  <a:lnTo>
                    <a:pt x="394873" y="114746"/>
                  </a:lnTo>
                  <a:cubicBezTo>
                    <a:pt x="591876" y="120726"/>
                    <a:pt x="591876" y="230595"/>
                    <a:pt x="591876" y="449486"/>
                  </a:cubicBezTo>
                  <a:lnTo>
                    <a:pt x="591876" y="450214"/>
                  </a:lnTo>
                  <a:cubicBezTo>
                    <a:pt x="591876" y="669289"/>
                    <a:pt x="591876" y="779258"/>
                    <a:pt x="395117" y="785378"/>
                  </a:cubicBezTo>
                  <a:lnTo>
                    <a:pt x="394474" y="785378"/>
                  </a:lnTo>
                  <a:cubicBezTo>
                    <a:pt x="197190" y="779237"/>
                    <a:pt x="197190" y="669023"/>
                    <a:pt x="197190" y="449486"/>
                  </a:cubicBezTo>
                  <a:moveTo>
                    <a:pt x="394671" y="0"/>
                  </a:moveTo>
                  <a:cubicBezTo>
                    <a:pt x="15642" y="0"/>
                    <a:pt x="0" y="93002"/>
                    <a:pt x="0" y="448550"/>
                  </a:cubicBezTo>
                  <a:cubicBezTo>
                    <a:pt x="0" y="625148"/>
                    <a:pt x="3739" y="737350"/>
                    <a:pt x="55638" y="806267"/>
                  </a:cubicBezTo>
                  <a:cubicBezTo>
                    <a:pt x="105869" y="872967"/>
                    <a:pt x="200929" y="898956"/>
                    <a:pt x="394667" y="898956"/>
                  </a:cubicBezTo>
                  <a:cubicBezTo>
                    <a:pt x="597793" y="898956"/>
                    <a:pt x="691260" y="874518"/>
                    <a:pt x="739510" y="808757"/>
                  </a:cubicBezTo>
                  <a:cubicBezTo>
                    <a:pt x="789356" y="740804"/>
                    <a:pt x="789352" y="630808"/>
                    <a:pt x="789352" y="448551"/>
                  </a:cubicBezTo>
                  <a:cubicBezTo>
                    <a:pt x="789356" y="267057"/>
                    <a:pt x="789352" y="157498"/>
                    <a:pt x="739485" y="89829"/>
                  </a:cubicBezTo>
                  <a:cubicBezTo>
                    <a:pt x="691253" y="24363"/>
                    <a:pt x="597793" y="2"/>
                    <a:pt x="394671" y="2"/>
                  </a:cubicBezTo>
                  <a:close/>
                </a:path>
              </a:pathLst>
            </a:custGeom>
            <a:grpFill/>
            <a:ln w="26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18599E5D-8E97-4A50-826E-6A37D8985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3444"/>
            <a:ext cx="1009674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sz="1100">
                <a:solidFill>
                  <a:schemeClr val="tx1"/>
                </a:solidFill>
                <a:latin typeface="+mj-lt"/>
              </a:defRPr>
            </a:lvl1pPr>
          </a:lstStyle>
          <a:p>
            <a:fld id="{46B2B98B-D5BA-384E-A9B9-653054D6E91B}" type="slidenum">
              <a:rPr lang="pl-PL" smtClean="0"/>
              <a:t>‹#›</a:t>
            </a:fld>
            <a:endParaRPr lang="pl-PL"/>
          </a:p>
        </p:txBody>
      </p: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FC49AB4-7CC8-4D1D-9ACA-EC2F8F8C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257110"/>
            <a:ext cx="10184529" cy="423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and </a:t>
            </a:r>
            <a:r>
              <a:rPr lang="pl-PL" dirty="0" err="1"/>
              <a:t>content</a:t>
            </a:r>
            <a:r>
              <a:rPr lang="pl-PL" dirty="0"/>
              <a:t> </a:t>
            </a:r>
            <a:r>
              <a:rPr lang="pl-PL" dirty="0" err="1"/>
              <a:t>slide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532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C5C8B8-897E-9F25-BC3B-CDB862DE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01" y="1968630"/>
            <a:ext cx="6836203" cy="1460364"/>
          </a:xfrm>
        </p:spPr>
        <p:txBody>
          <a:bodyPr anchor="ctr">
            <a:normAutofit/>
          </a:bodyPr>
          <a:lstStyle/>
          <a:p>
            <a:r>
              <a:rPr lang="pl-PL" dirty="0"/>
              <a:t>Program Etykiet Standardowych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07DCCBE-3DFA-4EA0-4992-E7354FA865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3738" y="3429000"/>
            <a:ext cx="5402262" cy="2209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6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D41F16-FCC6-6E8A-28EA-ECD9F5F1B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01" y="2021216"/>
            <a:ext cx="5402399" cy="5175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8EF5C5-749B-3580-C378-9088FA563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01" y="4157141"/>
            <a:ext cx="5402399" cy="20722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8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2B1412-753D-81D7-D1B2-1E154C59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0" y="1968629"/>
            <a:ext cx="5743576" cy="1295712"/>
          </a:xfrm>
        </p:spPr>
        <p:txBody>
          <a:bodyPr anchor="t">
            <a:normAutofit/>
          </a:bodyPr>
          <a:lstStyle/>
          <a:p>
            <a:r>
              <a:rPr lang="pl-PL" dirty="0"/>
              <a:t>Materiały w programie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72C066-4985-78FC-28D4-0BD8B89C74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8500" y="3429000"/>
            <a:ext cx="5743576" cy="2747963"/>
          </a:xfrm>
        </p:spPr>
        <p:txBody>
          <a:bodyPr>
            <a:normAutofit/>
          </a:bodyPr>
          <a:lstStyle/>
          <a:p>
            <a:r>
              <a:rPr lang="pl-PL" sz="1500"/>
              <a:t>ETISOFT Eco</a:t>
            </a:r>
          </a:p>
          <a:p>
            <a:pPr lvl="1"/>
            <a:r>
              <a:rPr lang="pl-PL" sz="1500">
                <a:solidFill>
                  <a:schemeClr val="bg1"/>
                </a:solidFill>
              </a:rPr>
              <a:t>Papier Biały Matowy; Klej standard</a:t>
            </a:r>
          </a:p>
          <a:p>
            <a:pPr lvl="1"/>
            <a:r>
              <a:rPr lang="pl-PL" sz="1500">
                <a:solidFill>
                  <a:schemeClr val="bg1"/>
                </a:solidFill>
              </a:rPr>
              <a:t>Papier Biały Termiczny ECO; Klej Standard</a:t>
            </a:r>
          </a:p>
          <a:p>
            <a:pPr lvl="1"/>
            <a:r>
              <a:rPr lang="pl-PL" sz="1500">
                <a:solidFill>
                  <a:schemeClr val="bg1"/>
                </a:solidFill>
              </a:rPr>
              <a:t>Folia Polipropylenowa Biała Błyszcząca; Klej Standard</a:t>
            </a:r>
          </a:p>
          <a:p>
            <a:r>
              <a:rPr lang="pl-PL" sz="1500"/>
              <a:t>ETISOFT </a:t>
            </a:r>
            <a:r>
              <a:rPr lang="pl-PL" sz="1500" err="1"/>
              <a:t>Std</a:t>
            </a:r>
            <a:r>
              <a:rPr lang="pl-PL" sz="1500"/>
              <a:t> (Standard)</a:t>
            </a:r>
          </a:p>
          <a:p>
            <a:pPr lvl="1"/>
            <a:r>
              <a:rPr lang="pl-PL" sz="1500">
                <a:solidFill>
                  <a:schemeClr val="bg1"/>
                </a:solidFill>
              </a:rPr>
              <a:t>Papier Biały Półbłyszczący; Klej Standard</a:t>
            </a:r>
          </a:p>
          <a:p>
            <a:pPr lvl="1"/>
            <a:r>
              <a:rPr lang="pl-PL" sz="1500">
                <a:solidFill>
                  <a:schemeClr val="bg1"/>
                </a:solidFill>
              </a:rPr>
              <a:t>Papier Biały Półbłyszczący; Klej </a:t>
            </a:r>
            <a:r>
              <a:rPr lang="pl-PL" sz="1500" err="1">
                <a:solidFill>
                  <a:schemeClr val="bg1"/>
                </a:solidFill>
              </a:rPr>
              <a:t>Łatwoodlepny</a:t>
            </a:r>
            <a:endParaRPr lang="pl-PL" sz="1500">
              <a:solidFill>
                <a:schemeClr val="bg1"/>
              </a:solidFill>
            </a:endParaRPr>
          </a:p>
          <a:p>
            <a:pPr lvl="1"/>
            <a:r>
              <a:rPr lang="pl-PL" sz="1500">
                <a:solidFill>
                  <a:schemeClr val="bg1"/>
                </a:solidFill>
              </a:rPr>
              <a:t>Papier Biały Termiczny TOP; Klej Standard</a:t>
            </a:r>
          </a:p>
          <a:p>
            <a:r>
              <a:rPr lang="pl-PL" sz="1500"/>
              <a:t>ETISOFT PRO - ….</a:t>
            </a:r>
          </a:p>
          <a:p>
            <a:pPr lvl="2"/>
            <a:endParaRPr lang="pl-PL" sz="1500">
              <a:solidFill>
                <a:schemeClr val="bg1"/>
              </a:solidFill>
            </a:endParaRPr>
          </a:p>
          <a:p>
            <a:pPr lvl="2"/>
            <a:endParaRPr lang="pl-PL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709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8A9365-82AB-8EC8-65ED-B03342203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01" y="1266264"/>
            <a:ext cx="5743576" cy="695055"/>
          </a:xfrm>
        </p:spPr>
        <p:txBody>
          <a:bodyPr anchor="t">
            <a:normAutofit/>
          </a:bodyPr>
          <a:lstStyle/>
          <a:p>
            <a:r>
              <a:rPr lang="pl-PL" dirty="0"/>
              <a:t>Konfekcja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42C92D-76EC-EF65-9EDD-87EB82E852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3601" y="2279381"/>
            <a:ext cx="5743576" cy="3843115"/>
          </a:xfrm>
        </p:spPr>
        <p:txBody>
          <a:bodyPr>
            <a:normAutofit/>
          </a:bodyPr>
          <a:lstStyle/>
          <a:p>
            <a:r>
              <a:rPr lang="pl-PL" dirty="0"/>
              <a:t>76/180</a:t>
            </a:r>
          </a:p>
          <a:p>
            <a:r>
              <a:rPr lang="pl-PL" dirty="0"/>
              <a:t>40/120 </a:t>
            </a:r>
          </a:p>
        </p:txBody>
      </p:sp>
    </p:spTree>
    <p:extLst>
      <p:ext uri="{BB962C8B-B14F-4D97-AF65-F5344CB8AC3E}">
        <p14:creationId xmlns:p14="http://schemas.microsoft.com/office/powerpoint/2010/main" val="325696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E6970C-0404-5680-CC4F-D517E8901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2B0B21-32A7-A265-DC2F-5FC00533D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68" y="1166060"/>
            <a:ext cx="10803132" cy="4351338"/>
          </a:xfrm>
        </p:spPr>
        <p:txBody>
          <a:bodyPr/>
          <a:lstStyle/>
          <a:p>
            <a:pPr marL="0" indent="0">
              <a:buNone/>
            </a:pPr>
            <a:r>
              <a:rPr lang="pl-PL" sz="1800" dirty="0"/>
              <a:t>Typowe A                  Logistyczne                               </a:t>
            </a:r>
            <a:r>
              <a:rPr lang="pl-PL" sz="1800" dirty="0" err="1"/>
              <a:t>bizerba</a:t>
            </a:r>
            <a:r>
              <a:rPr lang="pl-PL" sz="1800" dirty="0"/>
              <a:t>.           Typowe B                            pozostałe</a:t>
            </a:r>
            <a:endParaRPr lang="pl-PL" dirty="0"/>
          </a:p>
          <a:p>
            <a:pPr lvl="1"/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3E25A5E9-AA89-8ADB-DE03-8E371AD12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503249"/>
              </p:ext>
            </p:extLst>
          </p:nvPr>
        </p:nvGraphicFramePr>
        <p:xfrm>
          <a:off x="2052436" y="1722479"/>
          <a:ext cx="1037317" cy="3238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217">
                  <a:extLst>
                    <a:ext uri="{9D8B030D-6E8A-4147-A177-3AD203B41FA5}">
                      <a16:colId xmlns:a16="http://schemas.microsoft.com/office/drawing/2014/main" val="3986880703"/>
                    </a:ext>
                  </a:extLst>
                </a:gridCol>
                <a:gridCol w="497100">
                  <a:extLst>
                    <a:ext uri="{9D8B030D-6E8A-4147-A177-3AD203B41FA5}">
                      <a16:colId xmlns:a16="http://schemas.microsoft.com/office/drawing/2014/main" val="59745936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91468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105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148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78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101,6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101,6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72785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101,6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152,4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584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101,6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203,2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00141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101,6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23008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85</a:t>
                      </a:r>
                      <a:endParaRPr lang="pl-PL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297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6877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105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297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67566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297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90880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6083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33428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50096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80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43947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37430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40320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41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148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0539162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E5D6C45-F87B-C95C-2ABA-088F1B1A3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739650"/>
              </p:ext>
            </p:extLst>
          </p:nvPr>
        </p:nvGraphicFramePr>
        <p:xfrm>
          <a:off x="6281493" y="1677231"/>
          <a:ext cx="896639" cy="435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954">
                  <a:extLst>
                    <a:ext uri="{9D8B030D-6E8A-4147-A177-3AD203B41FA5}">
                      <a16:colId xmlns:a16="http://schemas.microsoft.com/office/drawing/2014/main" val="1538669189"/>
                    </a:ext>
                  </a:extLst>
                </a:gridCol>
                <a:gridCol w="429685">
                  <a:extLst>
                    <a:ext uri="{9D8B030D-6E8A-4147-A177-3AD203B41FA5}">
                      <a16:colId xmlns:a16="http://schemas.microsoft.com/office/drawing/2014/main" val="2918486408"/>
                    </a:ext>
                  </a:extLst>
                </a:gridCol>
              </a:tblGrid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84728503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57296086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27171133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67820110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2358378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93110049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28499951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99574408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00955903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16338509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92443099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24437226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58711225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52051955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36757882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89532406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27764133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20546163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82688741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60231444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52943787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51046805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75971807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54328004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37207002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67944908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70473963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91657523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6855524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14989831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041386509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155117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 dirty="0">
                          <a:effectLst/>
                        </a:rPr>
                        <a:t>90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702536913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015EB6D-126C-083E-FF14-961F087F4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819442"/>
              </p:ext>
            </p:extLst>
          </p:nvPr>
        </p:nvGraphicFramePr>
        <p:xfrm>
          <a:off x="5028629" y="1677231"/>
          <a:ext cx="640469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269">
                  <a:extLst>
                    <a:ext uri="{9D8B030D-6E8A-4147-A177-3AD203B41FA5}">
                      <a16:colId xmlns:a16="http://schemas.microsoft.com/office/drawing/2014/main" val="3413283941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val="218843765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2655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9853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6256189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B98B0DF5-60DB-D9AF-7337-0B45601DE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22928"/>
              </p:ext>
            </p:extLst>
          </p:nvPr>
        </p:nvGraphicFramePr>
        <p:xfrm>
          <a:off x="7837648" y="1677231"/>
          <a:ext cx="896639" cy="435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954">
                  <a:extLst>
                    <a:ext uri="{9D8B030D-6E8A-4147-A177-3AD203B41FA5}">
                      <a16:colId xmlns:a16="http://schemas.microsoft.com/office/drawing/2014/main" val="3482009435"/>
                    </a:ext>
                  </a:extLst>
                </a:gridCol>
                <a:gridCol w="429685">
                  <a:extLst>
                    <a:ext uri="{9D8B030D-6E8A-4147-A177-3AD203B41FA5}">
                      <a16:colId xmlns:a16="http://schemas.microsoft.com/office/drawing/2014/main" val="1812519122"/>
                    </a:ext>
                  </a:extLst>
                </a:gridCol>
              </a:tblGrid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16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18770389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63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49885124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10255941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32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22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33924489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73206261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2199350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14606290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68007110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01465579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74196457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58713734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91426172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96470217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768163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12017490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23974677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84585975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00807847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8425106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17972373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39080495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96127286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372777389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62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56983634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58960962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96380054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26131989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64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87662746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56405441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90279730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06400313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68944776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 dirty="0">
                          <a:effectLst/>
                        </a:rPr>
                        <a:t>15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678938577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A3ABD623-3735-AF19-8B5F-BB06929310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291385"/>
              </p:ext>
            </p:extLst>
          </p:nvPr>
        </p:nvGraphicFramePr>
        <p:xfrm>
          <a:off x="8928714" y="1677232"/>
          <a:ext cx="896639" cy="435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954">
                  <a:extLst>
                    <a:ext uri="{9D8B030D-6E8A-4147-A177-3AD203B41FA5}">
                      <a16:colId xmlns:a16="http://schemas.microsoft.com/office/drawing/2014/main" val="1771199777"/>
                    </a:ext>
                  </a:extLst>
                </a:gridCol>
                <a:gridCol w="429685">
                  <a:extLst>
                    <a:ext uri="{9D8B030D-6E8A-4147-A177-3AD203B41FA5}">
                      <a16:colId xmlns:a16="http://schemas.microsoft.com/office/drawing/2014/main" val="812323161"/>
                    </a:ext>
                  </a:extLst>
                </a:gridCol>
              </a:tblGrid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19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21217551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05608672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32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0776179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61767824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50170869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92452267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57751554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74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52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57823601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24754320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419807709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88098415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180</a:t>
                      </a:r>
                      <a:endParaRPr lang="pl-PL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961624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78546426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313245597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87363994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45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69509514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60232042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081223313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695698514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120</a:t>
                      </a:r>
                      <a:endParaRPr lang="pl-PL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16766791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31820941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849184559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051517859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716184098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230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95068800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28761609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948667855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088130086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65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492204720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89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96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250478766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36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687413462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337774531"/>
                  </a:ext>
                </a:extLst>
              </a:tr>
              <a:tr h="1318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 dirty="0">
                          <a:effectLst/>
                        </a:rPr>
                        <a:t>130</a:t>
                      </a:r>
                      <a:endParaRPr lang="pl-PL" sz="800" b="0" i="0" u="none" strike="noStrike" dirty="0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93" marR="6593" marT="6593" marB="0" anchor="b"/>
                </a:tc>
                <a:extLst>
                  <a:ext uri="{0D108BD9-81ED-4DB2-BD59-A6C34878D82A}">
                    <a16:rowId xmlns:a16="http://schemas.microsoft.com/office/drawing/2014/main" val="1711431418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9BE45D2B-A8E6-1624-2416-9DD7C10E5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139640"/>
              </p:ext>
            </p:extLst>
          </p:nvPr>
        </p:nvGraphicFramePr>
        <p:xfrm>
          <a:off x="10019780" y="1677232"/>
          <a:ext cx="898455" cy="4356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900">
                  <a:extLst>
                    <a:ext uri="{9D8B030D-6E8A-4147-A177-3AD203B41FA5}">
                      <a16:colId xmlns:a16="http://schemas.microsoft.com/office/drawing/2014/main" val="2136044360"/>
                    </a:ext>
                  </a:extLst>
                </a:gridCol>
                <a:gridCol w="430555">
                  <a:extLst>
                    <a:ext uri="{9D8B030D-6E8A-4147-A177-3AD203B41FA5}">
                      <a16:colId xmlns:a16="http://schemas.microsoft.com/office/drawing/2014/main" val="1592777010"/>
                    </a:ext>
                  </a:extLst>
                </a:gridCol>
              </a:tblGrid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09808787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680031140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112122235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873813748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49250606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871664783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19840720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114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209389211"/>
                  </a:ext>
                </a:extLst>
              </a:tr>
              <a:tr h="12331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86249267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940802378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91911429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245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40121490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34518346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104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47365307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320621740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008449224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122208472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107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73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266627108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264493117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881748665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90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295201459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83389451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768362133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152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911140983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160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4219778334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110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75513998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125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72603653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38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34678386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55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541857321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80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100362728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148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260</a:t>
                      </a:r>
                      <a:endParaRPr lang="pl-PL" sz="8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3101785862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150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100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2936939034"/>
                  </a:ext>
                </a:extLst>
              </a:tr>
              <a:tr h="1321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>
                          <a:effectLst/>
                        </a:rPr>
                        <a:t>200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800" u="none" strike="noStrike" dirty="0">
                          <a:effectLst/>
                        </a:rPr>
                        <a:t>150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06" marR="6606" marT="6606" marB="0" anchor="b"/>
                </a:tc>
                <a:extLst>
                  <a:ext uri="{0D108BD9-81ED-4DB2-BD59-A6C34878D82A}">
                    <a16:rowId xmlns:a16="http://schemas.microsoft.com/office/drawing/2014/main" val="639692480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985CF5D7-CC3B-AAF8-2E85-D681B64E7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37173"/>
              </p:ext>
            </p:extLst>
          </p:nvPr>
        </p:nvGraphicFramePr>
        <p:xfrm>
          <a:off x="3245659" y="1722479"/>
          <a:ext cx="1298199" cy="1714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043">
                  <a:extLst>
                    <a:ext uri="{9D8B030D-6E8A-4147-A177-3AD203B41FA5}">
                      <a16:colId xmlns:a16="http://schemas.microsoft.com/office/drawing/2014/main" val="290977252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1987396105"/>
                    </a:ext>
                  </a:extLst>
                </a:gridCol>
                <a:gridCol w="621256">
                  <a:extLst>
                    <a:ext uri="{9D8B030D-6E8A-4147-A177-3AD203B41FA5}">
                      <a16:colId xmlns:a16="http://schemas.microsoft.com/office/drawing/2014/main" val="85088166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72445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87326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47951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38033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51147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150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35972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245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8005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 PERFO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49404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 PERFO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683899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E385490B-B140-988E-E345-1CAE5B77C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238244"/>
              </p:ext>
            </p:extLst>
          </p:nvPr>
        </p:nvGraphicFramePr>
        <p:xfrm>
          <a:off x="678043" y="1722479"/>
          <a:ext cx="917734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940">
                  <a:extLst>
                    <a:ext uri="{9D8B030D-6E8A-4147-A177-3AD203B41FA5}">
                      <a16:colId xmlns:a16="http://schemas.microsoft.com/office/drawing/2014/main" val="605197113"/>
                    </a:ext>
                  </a:extLst>
                </a:gridCol>
                <a:gridCol w="439794">
                  <a:extLst>
                    <a:ext uri="{9D8B030D-6E8A-4147-A177-3AD203B41FA5}">
                      <a16:colId xmlns:a16="http://schemas.microsoft.com/office/drawing/2014/main" val="87738539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65085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32</a:t>
                      </a:r>
                      <a:endParaRPr lang="pl-PL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</a:t>
                      </a:r>
                      <a:endParaRPr lang="pl-PL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258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17290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26604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54997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9583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4944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85418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16392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5774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3066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29417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1298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34309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80678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6732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841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879C62-7DD5-08FB-1EC2-9F394DED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0" y="1968629"/>
            <a:ext cx="5743576" cy="1295712"/>
          </a:xfrm>
        </p:spPr>
        <p:txBody>
          <a:bodyPr anchor="t">
            <a:normAutofit/>
          </a:bodyPr>
          <a:lstStyle/>
          <a:p>
            <a:r>
              <a:rPr lang="pl-PL" dirty="0"/>
              <a:t>Założenia. Logistyka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4201FA-8C3C-1444-F00C-9621A417DC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8500" y="3429000"/>
            <a:ext cx="5743576" cy="2747963"/>
          </a:xfrm>
        </p:spPr>
        <p:txBody>
          <a:bodyPr>
            <a:normAutofit/>
          </a:bodyPr>
          <a:lstStyle/>
          <a:p>
            <a:r>
              <a:rPr lang="pl-PL" dirty="0"/>
              <a:t>Wszystkie produkty pakowane w karton  formatu logistycznego </a:t>
            </a:r>
          </a:p>
          <a:p>
            <a:r>
              <a:rPr lang="pl-PL" dirty="0"/>
              <a:t>Sprzedaż tylko na całe kartony przez Etisoft Sp. Z o.o.</a:t>
            </a:r>
          </a:p>
        </p:txBody>
      </p:sp>
    </p:spTree>
    <p:extLst>
      <p:ext uri="{BB962C8B-B14F-4D97-AF65-F5344CB8AC3E}">
        <p14:creationId xmlns:p14="http://schemas.microsoft.com/office/powerpoint/2010/main" val="410771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2B5ED-33D8-999D-5233-0C5FF5D7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257110"/>
            <a:ext cx="10184529" cy="423927"/>
          </a:xfrm>
        </p:spPr>
        <p:txBody>
          <a:bodyPr anchor="ctr">
            <a:normAutofit/>
          </a:bodyPr>
          <a:lstStyle/>
          <a:p>
            <a:r>
              <a:rPr lang="pl-PL" dirty="0"/>
              <a:t>Identyfikacja produktu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F9280947-8B47-8FDB-BFF1-ADE486007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346318"/>
              </p:ext>
            </p:extLst>
          </p:nvPr>
        </p:nvGraphicFramePr>
        <p:xfrm>
          <a:off x="1062681" y="1314455"/>
          <a:ext cx="7081194" cy="486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2291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9EAD80-9447-5ADB-392B-D215CF0A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257110"/>
            <a:ext cx="10184529" cy="423927"/>
          </a:xfrm>
        </p:spPr>
        <p:txBody>
          <a:bodyPr anchor="ctr">
            <a:normAutofit/>
          </a:bodyPr>
          <a:lstStyle/>
          <a:p>
            <a:r>
              <a:rPr lang="pl-PL" dirty="0"/>
              <a:t>Strategia cenowa www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8C902216-EBC7-29F0-4F6D-9CE4DFD828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020106"/>
              </p:ext>
            </p:extLst>
          </p:nvPr>
        </p:nvGraphicFramePr>
        <p:xfrm>
          <a:off x="1062681" y="1314455"/>
          <a:ext cx="7081194" cy="486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907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5EDC4-B256-B6EA-7B8D-A4095BBD8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E431A5-8C1E-5E84-6E5E-F638E8096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257110"/>
            <a:ext cx="10184529" cy="423927"/>
          </a:xfrm>
        </p:spPr>
        <p:txBody>
          <a:bodyPr anchor="ctr">
            <a:normAutofit/>
          </a:bodyPr>
          <a:lstStyle/>
          <a:p>
            <a:r>
              <a:rPr lang="pl-PL" dirty="0"/>
              <a:t>Strategia cenowa Partner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06DFB851-3F08-054A-5914-BBA7A5B896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286594"/>
              </p:ext>
            </p:extLst>
          </p:nvPr>
        </p:nvGraphicFramePr>
        <p:xfrm>
          <a:off x="1062681" y="1314455"/>
          <a:ext cx="7081194" cy="486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2443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56C45E-818D-F1B5-B218-BC97ABCB0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257110"/>
            <a:ext cx="10184529" cy="423927"/>
          </a:xfrm>
        </p:spPr>
        <p:txBody>
          <a:bodyPr anchor="ctr">
            <a:normAutofit/>
          </a:bodyPr>
          <a:lstStyle/>
          <a:p>
            <a:r>
              <a:rPr lang="pl-PL"/>
              <a:t>Ceny produktów www vs. Ceny produktów konsultacyjnych</a:t>
            </a:r>
            <a:endParaRPr lang="pl-PL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03BE7B74-AD64-3E86-A623-252D75DF09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776665"/>
              </p:ext>
            </p:extLst>
          </p:nvPr>
        </p:nvGraphicFramePr>
        <p:xfrm>
          <a:off x="1062681" y="1314455"/>
          <a:ext cx="7081194" cy="486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5790318"/>
      </p:ext>
    </p:extLst>
  </p:cSld>
  <p:clrMapOvr>
    <a:masterClrMapping/>
  </p:clrMapOvr>
</p:sld>
</file>

<file path=ppt/theme/theme1.xml><?xml version="1.0" encoding="utf-8"?>
<a:theme xmlns:a="http://schemas.openxmlformats.org/drawingml/2006/main" name="ETISOFT 2021 ENG">
  <a:themeElements>
    <a:clrScheme name="Niestandardowy 2">
      <a:dk1>
        <a:srgbClr val="2B4F82"/>
      </a:dk1>
      <a:lt1>
        <a:sysClr val="window" lastClr="FFFFFF"/>
      </a:lt1>
      <a:dk2>
        <a:srgbClr val="595959"/>
      </a:dk2>
      <a:lt2>
        <a:srgbClr val="E7E6E6"/>
      </a:lt2>
      <a:accent1>
        <a:srgbClr val="2B4F82"/>
      </a:accent1>
      <a:accent2>
        <a:srgbClr val="4F8FCC"/>
      </a:accent2>
      <a:accent3>
        <a:srgbClr val="4DBDC6"/>
      </a:accent3>
      <a:accent4>
        <a:srgbClr val="CF66A4"/>
      </a:accent4>
      <a:accent5>
        <a:srgbClr val="9D9D9D"/>
      </a:accent5>
      <a:accent6>
        <a:srgbClr val="E7E6E6"/>
      </a:accent6>
      <a:hlink>
        <a:srgbClr val="FF6566"/>
      </a:hlink>
      <a:folHlink>
        <a:srgbClr val="CCDAEE"/>
      </a:folHlink>
    </a:clrScheme>
    <a:fontScheme name="etisoft 20">
      <a:majorFont>
        <a:latin typeface="Raleway"/>
        <a:ea typeface=""/>
        <a:cs typeface=""/>
      </a:majorFont>
      <a:minorFont>
        <a:latin typeface="Titillium Web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TISOFT 2021 ENG" id="{27F51766-202D-0C41-9BCF-FA06DA5B8C5B}" vid="{99999DC9-5C3C-7645-9494-35A558EBEB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ETISOFT 2021 ENG</Template>
  <TotalTime>8701</TotalTime>
  <Words>664</Words>
  <Application>Microsoft Macintosh PowerPoint</Application>
  <PresentationFormat>Panoramiczny</PresentationFormat>
  <Paragraphs>417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Avenir Next LT Pro</vt:lpstr>
      <vt:lpstr>Calibri</vt:lpstr>
      <vt:lpstr>Raleway</vt:lpstr>
      <vt:lpstr>Titillium Web Light</vt:lpstr>
      <vt:lpstr>ETISOFT 2021 ENG</vt:lpstr>
      <vt:lpstr>Program Etykiet Standardowych</vt:lpstr>
      <vt:lpstr>Materiały w programie</vt:lpstr>
      <vt:lpstr>Konfekcja</vt:lpstr>
      <vt:lpstr>Formaty</vt:lpstr>
      <vt:lpstr>Założenia. Logistyka</vt:lpstr>
      <vt:lpstr>Identyfikacja produktu</vt:lpstr>
      <vt:lpstr>Strategia cenowa www</vt:lpstr>
      <vt:lpstr>Strategia cenowa Partner</vt:lpstr>
      <vt:lpstr>Ceny produktów www vs. Ceny produktów konsultacyjnych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 Majnusz</dc:creator>
  <cp:lastModifiedBy>Michał Majnusz</cp:lastModifiedBy>
  <cp:revision>7</cp:revision>
  <dcterms:created xsi:type="dcterms:W3CDTF">2026-03-25T07:26:10Z</dcterms:created>
  <dcterms:modified xsi:type="dcterms:W3CDTF">2026-04-17T07:43:07Z</dcterms:modified>
</cp:coreProperties>
</file>