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7" r:id="rId2"/>
    <p:sldId id="325" r:id="rId3"/>
    <p:sldId id="331" r:id="rId4"/>
    <p:sldId id="332" r:id="rId5"/>
    <p:sldId id="333" r:id="rId6"/>
    <p:sldId id="334" r:id="rId7"/>
    <p:sldId id="321" r:id="rId8"/>
  </p:sldIdLst>
  <p:sldSz cx="12192000" cy="6858000"/>
  <p:notesSz cx="6888163" cy="100187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FCC"/>
    <a:srgbClr val="595959"/>
    <a:srgbClr val="FFFFFF"/>
    <a:srgbClr val="D4D6D5"/>
    <a:srgbClr val="D0D0D0"/>
    <a:srgbClr val="D5D7D6"/>
    <a:srgbClr val="EDF2F7"/>
    <a:srgbClr val="EEEEEE"/>
    <a:srgbClr val="000000"/>
    <a:srgbClr val="70A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68625" autoAdjust="0"/>
  </p:normalViewPr>
  <p:slideViewPr>
    <p:cSldViewPr snapToGrid="0" showGuides="1">
      <p:cViewPr>
        <p:scale>
          <a:sx n="97" d="100"/>
          <a:sy n="97" d="100"/>
        </p:scale>
        <p:origin x="-101" y="38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D35D654-4F1E-4583-9ADC-F76DEB520A00}" type="datetimeFigureOut">
              <a:rPr lang="pl-PL" smtClean="0"/>
              <a:t>2025-03-11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43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="" xmlns:a16="http://schemas.microsoft.com/office/drawing/2014/main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="" xmlns:a16="http://schemas.microsoft.com/office/drawing/2014/main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="" xmlns:a16="http://schemas.microsoft.com/office/drawing/2014/main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="" xmlns:a16="http://schemas.microsoft.com/office/drawing/2014/main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="" xmlns:a16="http://schemas.microsoft.com/office/drawing/2014/main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="" xmlns:a16="http://schemas.microsoft.com/office/drawing/2014/main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="" xmlns:a16="http://schemas.microsoft.com/office/drawing/2014/main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="" xmlns:a16="http://schemas.microsoft.com/office/drawing/2014/main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="" xmlns:a16="http://schemas.microsoft.com/office/drawing/2014/main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="" xmlns:a16="http://schemas.microsoft.com/office/drawing/2014/main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="" xmlns:a16="http://schemas.microsoft.com/office/drawing/2014/main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="" xmlns:a16="http://schemas.microsoft.com/office/drawing/2014/main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="" xmlns:a16="http://schemas.microsoft.com/office/drawing/2014/main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="" xmlns:a16="http://schemas.microsoft.com/office/drawing/2014/main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="" xmlns:a16="http://schemas.microsoft.com/office/drawing/2014/main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="" xmlns:a16="http://schemas.microsoft.com/office/drawing/2014/main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="" xmlns:a16="http://schemas.microsoft.com/office/drawing/2014/main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="" xmlns:a16="http://schemas.microsoft.com/office/drawing/2014/main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="" xmlns:a16="http://schemas.microsoft.com/office/drawing/2014/main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="" xmlns:a16="http://schemas.microsoft.com/office/drawing/2014/main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="" xmlns:a16="http://schemas.microsoft.com/office/drawing/2014/main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="" xmlns:a16="http://schemas.microsoft.com/office/drawing/2014/main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="" xmlns:a16="http://schemas.microsoft.com/office/drawing/2014/main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="" xmlns:a16="http://schemas.microsoft.com/office/drawing/2014/main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="" xmlns:a16="http://schemas.microsoft.com/office/drawing/2014/main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="" xmlns:a16="http://schemas.microsoft.com/office/drawing/2014/main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="" xmlns:a16="http://schemas.microsoft.com/office/drawing/2014/main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="" xmlns:a16="http://schemas.microsoft.com/office/drawing/2014/main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="" xmlns:a16="http://schemas.microsoft.com/office/drawing/2014/main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="" xmlns:a16="http://schemas.microsoft.com/office/drawing/2014/main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="" xmlns:a16="http://schemas.microsoft.com/office/drawing/2014/main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="" xmlns:a16="http://schemas.microsoft.com/office/drawing/2014/main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="" xmlns:a16="http://schemas.microsoft.com/office/drawing/2014/main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="" xmlns:a16="http://schemas.microsoft.com/office/drawing/2014/main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="" xmlns:a16="http://schemas.microsoft.com/office/drawing/2014/main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="" xmlns:a16="http://schemas.microsoft.com/office/drawing/2014/main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="" xmlns:a16="http://schemas.microsoft.com/office/drawing/2014/main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="" xmlns:a16="http://schemas.microsoft.com/office/drawing/2014/main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="" xmlns:a16="http://schemas.microsoft.com/office/drawing/2014/main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="" xmlns:a16="http://schemas.microsoft.com/office/drawing/2014/main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="" xmlns:a16="http://schemas.microsoft.com/office/drawing/2014/main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="" xmlns:a16="http://schemas.microsoft.com/office/drawing/2014/main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="" xmlns:a16="http://schemas.microsoft.com/office/drawing/2014/main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="" xmlns:a16="http://schemas.microsoft.com/office/drawing/2014/main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="" xmlns:a16="http://schemas.microsoft.com/office/drawing/2014/main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="" xmlns:a16="http://schemas.microsoft.com/office/drawing/2014/main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="" xmlns:a16="http://schemas.microsoft.com/office/drawing/2014/main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="" xmlns:a16="http://schemas.microsoft.com/office/drawing/2014/main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="" xmlns:a16="http://schemas.microsoft.com/office/drawing/2014/main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="" xmlns:a16="http://schemas.microsoft.com/office/drawing/2014/main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="" xmlns:a16="http://schemas.microsoft.com/office/drawing/2014/main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4" name="Symbol zastępczy tekstu 4">
            <a:extLst>
              <a:ext uri="{FF2B5EF4-FFF2-40B4-BE49-F238E27FC236}">
                <a16:creationId xmlns="" xmlns:a16="http://schemas.microsoft.com/office/drawing/2014/main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="" xmlns:a16="http://schemas.microsoft.com/office/drawing/2014/main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="" xmlns:a16="http://schemas.microsoft.com/office/drawing/2014/main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="" xmlns:a16="http://schemas.microsoft.com/office/drawing/2014/main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="" xmlns:a16="http://schemas.microsoft.com/office/drawing/2014/main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="" xmlns:a16="http://schemas.microsoft.com/office/drawing/2014/main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="" xmlns:a16="http://schemas.microsoft.com/office/drawing/2014/main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="" xmlns:a16="http://schemas.microsoft.com/office/drawing/2014/main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="" xmlns:a16="http://schemas.microsoft.com/office/drawing/2014/main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="" xmlns:a16="http://schemas.microsoft.com/office/drawing/2014/main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="" xmlns:a16="http://schemas.microsoft.com/office/drawing/2014/main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="" xmlns:a16="http://schemas.microsoft.com/office/drawing/2014/main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="" xmlns:a16="http://schemas.microsoft.com/office/drawing/2014/main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="" xmlns:a16="http://schemas.microsoft.com/office/drawing/2014/main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="" xmlns:a16="http://schemas.microsoft.com/office/drawing/2014/main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="" xmlns:a16="http://schemas.microsoft.com/office/drawing/2014/main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="" xmlns:a16="http://schemas.microsoft.com/office/drawing/2014/main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="" xmlns:a16="http://schemas.microsoft.com/office/drawing/2014/main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="" xmlns:a16="http://schemas.microsoft.com/office/drawing/2014/main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="" xmlns:a16="http://schemas.microsoft.com/office/drawing/2014/main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="" xmlns:a16="http://schemas.microsoft.com/office/drawing/2014/main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="" xmlns:a16="http://schemas.microsoft.com/office/drawing/2014/main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="" xmlns:a16="http://schemas.microsoft.com/office/drawing/2014/main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="" xmlns:a16="http://schemas.microsoft.com/office/drawing/2014/main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="" xmlns:a16="http://schemas.microsoft.com/office/drawing/2014/main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="" xmlns:a16="http://schemas.microsoft.com/office/drawing/2014/main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="" xmlns:a16="http://schemas.microsoft.com/office/drawing/2014/main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="" xmlns:a16="http://schemas.microsoft.com/office/drawing/2014/main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="" xmlns:a16="http://schemas.microsoft.com/office/drawing/2014/main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="" xmlns:a16="http://schemas.microsoft.com/office/drawing/2014/main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="" xmlns:a16="http://schemas.microsoft.com/office/drawing/2014/main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="" xmlns:a16="http://schemas.microsoft.com/office/drawing/2014/main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="" xmlns:a16="http://schemas.microsoft.com/office/drawing/2014/main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="" xmlns:a16="http://schemas.microsoft.com/office/drawing/2014/main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="" xmlns:a16="http://schemas.microsoft.com/office/drawing/2014/main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="" xmlns:a16="http://schemas.microsoft.com/office/drawing/2014/main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="" xmlns:a16="http://schemas.microsoft.com/office/drawing/2014/main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="" xmlns:a16="http://schemas.microsoft.com/office/drawing/2014/main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="" xmlns:a16="http://schemas.microsoft.com/office/drawing/2014/main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="" xmlns:a16="http://schemas.microsoft.com/office/drawing/2014/main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="" xmlns:a16="http://schemas.microsoft.com/office/drawing/2014/main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="" xmlns:a16="http://schemas.microsoft.com/office/drawing/2014/main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="" xmlns:a16="http://schemas.microsoft.com/office/drawing/2014/main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="" xmlns:a16="http://schemas.microsoft.com/office/drawing/2014/main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="" xmlns:a16="http://schemas.microsoft.com/office/drawing/2014/main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="" xmlns:a16="http://schemas.microsoft.com/office/drawing/2014/main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="" xmlns:a16="http://schemas.microsoft.com/office/drawing/2014/main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="" xmlns:a16="http://schemas.microsoft.com/office/drawing/2014/main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="" xmlns:a16="http://schemas.microsoft.com/office/drawing/2014/main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="" xmlns:a16="http://schemas.microsoft.com/office/drawing/2014/main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="" xmlns:a16="http://schemas.microsoft.com/office/drawing/2014/main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="" xmlns:a16="http://schemas.microsoft.com/office/drawing/2014/main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="" xmlns:a16="http://schemas.microsoft.com/office/drawing/2014/main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="" xmlns:a16="http://schemas.microsoft.com/office/drawing/2014/main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="" xmlns:a16="http://schemas.microsoft.com/office/drawing/2014/main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="" xmlns:a16="http://schemas.microsoft.com/office/drawing/2014/main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="" xmlns:a16="http://schemas.microsoft.com/office/drawing/2014/main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="" xmlns:a16="http://schemas.microsoft.com/office/drawing/2014/main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="" xmlns:a16="http://schemas.microsoft.com/office/drawing/2014/main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="" xmlns:a16="http://schemas.microsoft.com/office/drawing/2014/main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="" xmlns:a16="http://schemas.microsoft.com/office/drawing/2014/main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="" xmlns:a16="http://schemas.microsoft.com/office/drawing/2014/main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="" xmlns:a16="http://schemas.microsoft.com/office/drawing/2014/main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="" xmlns:a16="http://schemas.microsoft.com/office/drawing/2014/main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="" xmlns:a16="http://schemas.microsoft.com/office/drawing/2014/main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="" xmlns:a16="http://schemas.microsoft.com/office/drawing/2014/main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="" xmlns:a16="http://schemas.microsoft.com/office/drawing/2014/main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="" xmlns:a16="http://schemas.microsoft.com/office/drawing/2014/main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="" xmlns:a16="http://schemas.microsoft.com/office/drawing/2014/main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="" xmlns:a16="http://schemas.microsoft.com/office/drawing/2014/main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="" xmlns:a16="http://schemas.microsoft.com/office/drawing/2014/main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="" xmlns:a16="http://schemas.microsoft.com/office/drawing/2014/main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="" xmlns:a16="http://schemas.microsoft.com/office/drawing/2014/main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="" xmlns:a16="http://schemas.microsoft.com/office/drawing/2014/main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="" xmlns:a16="http://schemas.microsoft.com/office/drawing/2014/main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="" xmlns:a16="http://schemas.microsoft.com/office/drawing/2014/main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="" xmlns:a16="http://schemas.microsoft.com/office/drawing/2014/main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="" xmlns:a16="http://schemas.microsoft.com/office/drawing/2014/main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="" xmlns:a16="http://schemas.microsoft.com/office/drawing/2014/main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="" xmlns:a16="http://schemas.microsoft.com/office/drawing/2014/main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="" xmlns:a16="http://schemas.microsoft.com/office/drawing/2014/main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="" xmlns:a16="http://schemas.microsoft.com/office/drawing/2014/main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="" xmlns:a16="http://schemas.microsoft.com/office/drawing/2014/main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="" xmlns:a16="http://schemas.microsoft.com/office/drawing/2014/main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="" xmlns:a16="http://schemas.microsoft.com/office/drawing/2014/main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="" xmlns:a16="http://schemas.microsoft.com/office/drawing/2014/main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="" xmlns:a16="http://schemas.microsoft.com/office/drawing/2014/main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="" xmlns:a16="http://schemas.microsoft.com/office/drawing/2014/main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="" xmlns:a16="http://schemas.microsoft.com/office/drawing/2014/main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="" xmlns:a16="http://schemas.microsoft.com/office/drawing/2014/main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="" xmlns:a16="http://schemas.microsoft.com/office/drawing/2014/main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="" xmlns:a16="http://schemas.microsoft.com/office/drawing/2014/main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="" xmlns:a16="http://schemas.microsoft.com/office/drawing/2014/main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="" xmlns:a16="http://schemas.microsoft.com/office/drawing/2014/main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="" xmlns:a16="http://schemas.microsoft.com/office/drawing/2014/main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="" xmlns:a16="http://schemas.microsoft.com/office/drawing/2014/main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="" xmlns:a16="http://schemas.microsoft.com/office/drawing/2014/main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="" xmlns:a16="http://schemas.microsoft.com/office/drawing/2014/main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="" xmlns:a16="http://schemas.microsoft.com/office/drawing/2014/main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="" xmlns:a16="http://schemas.microsoft.com/office/drawing/2014/main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="" xmlns:a16="http://schemas.microsoft.com/office/drawing/2014/main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="" xmlns:a16="http://schemas.microsoft.com/office/drawing/2014/main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="" xmlns:a16="http://schemas.microsoft.com/office/drawing/2014/main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="" xmlns:a16="http://schemas.microsoft.com/office/drawing/2014/main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="" xmlns:a16="http://schemas.microsoft.com/office/drawing/2014/main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="" xmlns:a16="http://schemas.microsoft.com/office/drawing/2014/main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="" xmlns:a16="http://schemas.microsoft.com/office/drawing/2014/main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="" xmlns:a16="http://schemas.microsoft.com/office/drawing/2014/main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="" xmlns:a16="http://schemas.microsoft.com/office/drawing/2014/main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="" xmlns:a16="http://schemas.microsoft.com/office/drawing/2014/main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="" xmlns:a16="http://schemas.microsoft.com/office/drawing/2014/main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="" xmlns:a16="http://schemas.microsoft.com/office/drawing/2014/main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="" xmlns:a16="http://schemas.microsoft.com/office/drawing/2014/main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="" xmlns:a16="http://schemas.microsoft.com/office/drawing/2014/main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="" xmlns:a16="http://schemas.microsoft.com/office/drawing/2014/main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="" xmlns:a16="http://schemas.microsoft.com/office/drawing/2014/main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="" xmlns:a16="http://schemas.microsoft.com/office/drawing/2014/main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="" xmlns:a16="http://schemas.microsoft.com/office/drawing/2014/main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="" xmlns:a16="http://schemas.microsoft.com/office/drawing/2014/main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="" xmlns:a16="http://schemas.microsoft.com/office/drawing/2014/main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="" xmlns:a16="http://schemas.microsoft.com/office/drawing/2014/main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="" xmlns:a16="http://schemas.microsoft.com/office/drawing/2014/main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="" xmlns:a16="http://schemas.microsoft.com/office/drawing/2014/main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="" xmlns:a16="http://schemas.microsoft.com/office/drawing/2014/main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="" xmlns:a16="http://schemas.microsoft.com/office/drawing/2014/main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="" xmlns:a16="http://schemas.microsoft.com/office/drawing/2014/main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="" xmlns:a16="http://schemas.microsoft.com/office/drawing/2014/main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="" xmlns:a16="http://schemas.microsoft.com/office/drawing/2014/main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="" xmlns:a16="http://schemas.microsoft.com/office/drawing/2014/main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="" xmlns:a16="http://schemas.microsoft.com/office/drawing/2014/main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="" xmlns:a16="http://schemas.microsoft.com/office/drawing/2014/main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="" xmlns:a16="http://schemas.microsoft.com/office/drawing/2014/main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="" xmlns:a16="http://schemas.microsoft.com/office/drawing/2014/main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="" xmlns:a16="http://schemas.microsoft.com/office/drawing/2014/main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="" xmlns:a16="http://schemas.microsoft.com/office/drawing/2014/main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="" xmlns:a16="http://schemas.microsoft.com/office/drawing/2014/main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="" xmlns:a16="http://schemas.microsoft.com/office/drawing/2014/main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="" xmlns:a16="http://schemas.microsoft.com/office/drawing/2014/main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="" xmlns:a16="http://schemas.microsoft.com/office/drawing/2014/main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="" xmlns:a16="http://schemas.microsoft.com/office/drawing/2014/main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="" xmlns:a16="http://schemas.microsoft.com/office/drawing/2014/main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="" xmlns:a16="http://schemas.microsoft.com/office/drawing/2014/main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="" xmlns:a16="http://schemas.microsoft.com/office/drawing/2014/main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="" xmlns:a16="http://schemas.microsoft.com/office/drawing/2014/main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="" xmlns:a16="http://schemas.microsoft.com/office/drawing/2014/main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="" xmlns:a16="http://schemas.microsoft.com/office/drawing/2014/main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="" xmlns:a16="http://schemas.microsoft.com/office/drawing/2014/main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="" xmlns:a16="http://schemas.microsoft.com/office/drawing/2014/main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="" xmlns:a16="http://schemas.microsoft.com/office/drawing/2014/main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="" xmlns:a16="http://schemas.microsoft.com/office/drawing/2014/main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="" xmlns:a16="http://schemas.microsoft.com/office/drawing/2014/main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="" xmlns:a16="http://schemas.microsoft.com/office/drawing/2014/main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="" xmlns:a16="http://schemas.microsoft.com/office/drawing/2014/main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="" xmlns:a16="http://schemas.microsoft.com/office/drawing/2014/main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="" xmlns:a16="http://schemas.microsoft.com/office/drawing/2014/main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="" xmlns:a16="http://schemas.microsoft.com/office/drawing/2014/main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="" xmlns:a16="http://schemas.microsoft.com/office/drawing/2014/main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="" xmlns:a16="http://schemas.microsoft.com/office/drawing/2014/main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="" xmlns:a16="http://schemas.microsoft.com/office/drawing/2014/main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="" xmlns:a16="http://schemas.microsoft.com/office/drawing/2014/main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="" xmlns:a16="http://schemas.microsoft.com/office/drawing/2014/main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="" xmlns:a16="http://schemas.microsoft.com/office/drawing/2014/main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="" xmlns:a16="http://schemas.microsoft.com/office/drawing/2014/main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="" xmlns:a16="http://schemas.microsoft.com/office/drawing/2014/main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="" xmlns:a16="http://schemas.microsoft.com/office/drawing/2014/main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="" xmlns:a16="http://schemas.microsoft.com/office/drawing/2014/main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="" xmlns:a16="http://schemas.microsoft.com/office/drawing/2014/main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="" xmlns:a16="http://schemas.microsoft.com/office/drawing/2014/main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="" xmlns:a16="http://schemas.microsoft.com/office/drawing/2014/main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="" xmlns:a16="http://schemas.microsoft.com/office/drawing/2014/main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="" xmlns:a16="http://schemas.microsoft.com/office/drawing/2014/main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="" xmlns:a16="http://schemas.microsoft.com/office/drawing/2014/main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="" xmlns:a16="http://schemas.microsoft.com/office/drawing/2014/main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="" xmlns:a16="http://schemas.microsoft.com/office/drawing/2014/main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="" xmlns:a16="http://schemas.microsoft.com/office/drawing/2014/main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="" xmlns:a16="http://schemas.microsoft.com/office/drawing/2014/main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="" xmlns:a16="http://schemas.microsoft.com/office/drawing/2014/main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="" xmlns:a16="http://schemas.microsoft.com/office/drawing/2014/main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="" xmlns:a16="http://schemas.microsoft.com/office/drawing/2014/main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="" xmlns:a16="http://schemas.microsoft.com/office/drawing/2014/main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="" xmlns:a16="http://schemas.microsoft.com/office/drawing/2014/main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="" xmlns:a16="http://schemas.microsoft.com/office/drawing/2014/main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="" xmlns:a16="http://schemas.microsoft.com/office/drawing/2014/main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="" xmlns:a16="http://schemas.microsoft.com/office/drawing/2014/main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="" xmlns:a16="http://schemas.microsoft.com/office/drawing/2014/main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="" xmlns:a16="http://schemas.microsoft.com/office/drawing/2014/main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="" xmlns:a16="http://schemas.microsoft.com/office/drawing/2014/main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="" xmlns:a16="http://schemas.microsoft.com/office/drawing/2014/main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="" xmlns:a16="http://schemas.microsoft.com/office/drawing/2014/main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="" xmlns:a16="http://schemas.microsoft.com/office/drawing/2014/main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="" xmlns:a16="http://schemas.microsoft.com/office/drawing/2014/main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="" xmlns:a16="http://schemas.microsoft.com/office/drawing/2014/main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="" xmlns:a16="http://schemas.microsoft.com/office/drawing/2014/main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="" xmlns:a16="http://schemas.microsoft.com/office/drawing/2014/main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="" xmlns:a16="http://schemas.microsoft.com/office/drawing/2014/main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="" xmlns:a16="http://schemas.microsoft.com/office/drawing/2014/main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="" xmlns:a16="http://schemas.microsoft.com/office/drawing/2014/main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="" xmlns:a16="http://schemas.microsoft.com/office/drawing/2014/main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="" xmlns:a16="http://schemas.microsoft.com/office/drawing/2014/main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="" xmlns:a16="http://schemas.microsoft.com/office/drawing/2014/main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="" xmlns:a16="http://schemas.microsoft.com/office/drawing/2014/main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="" xmlns:a16="http://schemas.microsoft.com/office/drawing/2014/main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="" xmlns:a16="http://schemas.microsoft.com/office/drawing/2014/main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="" xmlns:a16="http://schemas.microsoft.com/office/drawing/2014/main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="" xmlns:a16="http://schemas.microsoft.com/office/drawing/2014/main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="" xmlns:a16="http://schemas.microsoft.com/office/drawing/2014/main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="" xmlns:a16="http://schemas.microsoft.com/office/drawing/2014/main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="" xmlns:a16="http://schemas.microsoft.com/office/drawing/2014/main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="" xmlns:a16="http://schemas.microsoft.com/office/drawing/2014/main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="" xmlns:a16="http://schemas.microsoft.com/office/drawing/2014/main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="" xmlns:a16="http://schemas.microsoft.com/office/drawing/2014/main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="" xmlns:a16="http://schemas.microsoft.com/office/drawing/2014/main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="" xmlns:a16="http://schemas.microsoft.com/office/drawing/2014/main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="" xmlns:a16="http://schemas.microsoft.com/office/drawing/2014/main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="" xmlns:a16="http://schemas.microsoft.com/office/drawing/2014/main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="" xmlns:a16="http://schemas.microsoft.com/office/drawing/2014/main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="" xmlns:a16="http://schemas.microsoft.com/office/drawing/2014/main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="" xmlns:a16="http://schemas.microsoft.com/office/drawing/2014/main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="" xmlns:a16="http://schemas.microsoft.com/office/drawing/2014/main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="" xmlns:a16="http://schemas.microsoft.com/office/drawing/2014/main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="" xmlns:a16="http://schemas.microsoft.com/office/drawing/2014/main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="" xmlns:a16="http://schemas.microsoft.com/office/drawing/2014/main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="" xmlns:a16="http://schemas.microsoft.com/office/drawing/2014/main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="" xmlns:a16="http://schemas.microsoft.com/office/drawing/2014/main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="" xmlns:a16="http://schemas.microsoft.com/office/drawing/2014/main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="" xmlns:a16="http://schemas.microsoft.com/office/drawing/2014/main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="" xmlns:a16="http://schemas.microsoft.com/office/drawing/2014/main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="" xmlns:a16="http://schemas.microsoft.com/office/drawing/2014/main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="" xmlns:a16="http://schemas.microsoft.com/office/drawing/2014/main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="" xmlns:a16="http://schemas.microsoft.com/office/drawing/2014/main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="" xmlns:a16="http://schemas.microsoft.com/office/drawing/2014/main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="" xmlns:a16="http://schemas.microsoft.com/office/drawing/2014/main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="" xmlns:a16="http://schemas.microsoft.com/office/drawing/2014/main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="" xmlns:a16="http://schemas.microsoft.com/office/drawing/2014/main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="" xmlns:a16="http://schemas.microsoft.com/office/drawing/2014/main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="" xmlns:a16="http://schemas.microsoft.com/office/drawing/2014/main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="" xmlns:a16="http://schemas.microsoft.com/office/drawing/2014/main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="" xmlns:a16="http://schemas.microsoft.com/office/drawing/2014/main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="" xmlns:a16="http://schemas.microsoft.com/office/drawing/2014/main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="" xmlns:a16="http://schemas.microsoft.com/office/drawing/2014/main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="" xmlns:a16="http://schemas.microsoft.com/office/drawing/2014/main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="" xmlns:a16="http://schemas.microsoft.com/office/drawing/2014/main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="" xmlns:a16="http://schemas.microsoft.com/office/drawing/2014/main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="" xmlns:a16="http://schemas.microsoft.com/office/drawing/2014/main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="" xmlns:a16="http://schemas.microsoft.com/office/drawing/2014/main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="" xmlns:a16="http://schemas.microsoft.com/office/drawing/2014/main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="" xmlns:a16="http://schemas.microsoft.com/office/drawing/2014/main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="" xmlns:a16="http://schemas.microsoft.com/office/drawing/2014/main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="" xmlns:a16="http://schemas.microsoft.com/office/drawing/2014/main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="" xmlns:a16="http://schemas.microsoft.com/office/drawing/2014/main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="" xmlns:a16="http://schemas.microsoft.com/office/drawing/2014/main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="" xmlns:a16="http://schemas.microsoft.com/office/drawing/2014/main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="" xmlns:a16="http://schemas.microsoft.com/office/drawing/2014/main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="" xmlns:a16="http://schemas.microsoft.com/office/drawing/2014/main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="" xmlns:a16="http://schemas.microsoft.com/office/drawing/2014/main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="" xmlns:a16="http://schemas.microsoft.com/office/drawing/2014/main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="" xmlns:a16="http://schemas.microsoft.com/office/drawing/2014/main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="" xmlns:a16="http://schemas.microsoft.com/office/drawing/2014/main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="" xmlns:a16="http://schemas.microsoft.com/office/drawing/2014/main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="" xmlns:a16="http://schemas.microsoft.com/office/drawing/2014/main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="" xmlns:a16="http://schemas.microsoft.com/office/drawing/2014/main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="" xmlns:a16="http://schemas.microsoft.com/office/drawing/2014/main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="" xmlns:a16="http://schemas.microsoft.com/office/drawing/2014/main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="" xmlns:a16="http://schemas.microsoft.com/office/drawing/2014/main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="" xmlns:a16="http://schemas.microsoft.com/office/drawing/2014/main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="" xmlns:a16="http://schemas.microsoft.com/office/drawing/2014/main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="" xmlns:a16="http://schemas.microsoft.com/office/drawing/2014/main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="" xmlns:a16="http://schemas.microsoft.com/office/drawing/2014/main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="" xmlns:a16="http://schemas.microsoft.com/office/drawing/2014/main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="" xmlns:a16="http://schemas.microsoft.com/office/drawing/2014/main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="" xmlns:a16="http://schemas.microsoft.com/office/drawing/2014/main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="" xmlns:a16="http://schemas.microsoft.com/office/drawing/2014/main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="" xmlns:a16="http://schemas.microsoft.com/office/drawing/2014/main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="" xmlns:a16="http://schemas.microsoft.com/office/drawing/2014/main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="" xmlns:a16="http://schemas.microsoft.com/office/drawing/2014/main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="" xmlns:a16="http://schemas.microsoft.com/office/drawing/2014/main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="" xmlns:a16="http://schemas.microsoft.com/office/drawing/2014/main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="" xmlns:a16="http://schemas.microsoft.com/office/drawing/2014/main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="" xmlns:a16="http://schemas.microsoft.com/office/drawing/2014/main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="" xmlns:a16="http://schemas.microsoft.com/office/drawing/2014/main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="" xmlns:a16="http://schemas.microsoft.com/office/drawing/2014/main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="" xmlns:a16="http://schemas.microsoft.com/office/drawing/2014/main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="" xmlns:a16="http://schemas.microsoft.com/office/drawing/2014/main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="" xmlns:a16="http://schemas.microsoft.com/office/drawing/2014/main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="" xmlns:a16="http://schemas.microsoft.com/office/drawing/2014/main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="" xmlns:a16="http://schemas.microsoft.com/office/drawing/2014/main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="" xmlns:a16="http://schemas.microsoft.com/office/drawing/2014/main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="" xmlns:a16="http://schemas.microsoft.com/office/drawing/2014/main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="" xmlns:a16="http://schemas.microsoft.com/office/drawing/2014/main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="" xmlns:a16="http://schemas.microsoft.com/office/drawing/2014/main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="" xmlns:a16="http://schemas.microsoft.com/office/drawing/2014/main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="" xmlns:a16="http://schemas.microsoft.com/office/drawing/2014/main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="" xmlns:a16="http://schemas.microsoft.com/office/drawing/2014/main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="" xmlns:a16="http://schemas.microsoft.com/office/drawing/2014/main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="" xmlns:a16="http://schemas.microsoft.com/office/drawing/2014/main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="" xmlns:a16="http://schemas.microsoft.com/office/drawing/2014/main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="" xmlns:a16="http://schemas.microsoft.com/office/drawing/2014/main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="" xmlns:a16="http://schemas.microsoft.com/office/drawing/2014/main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="" xmlns:a16="http://schemas.microsoft.com/office/drawing/2014/main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="" xmlns:a16="http://schemas.microsoft.com/office/drawing/2014/main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="" xmlns:a16="http://schemas.microsoft.com/office/drawing/2014/main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="" xmlns:a16="http://schemas.microsoft.com/office/drawing/2014/main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="" xmlns:a16="http://schemas.microsoft.com/office/drawing/2014/main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="" xmlns:a16="http://schemas.microsoft.com/office/drawing/2014/main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="" xmlns:a16="http://schemas.microsoft.com/office/drawing/2014/main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="" xmlns:a16="http://schemas.microsoft.com/office/drawing/2014/main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="" xmlns:a16="http://schemas.microsoft.com/office/drawing/2014/main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="" xmlns:a16="http://schemas.microsoft.com/office/drawing/2014/main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="" xmlns:a16="http://schemas.microsoft.com/office/drawing/2014/main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="" xmlns:a16="http://schemas.microsoft.com/office/drawing/2014/main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="" xmlns:a16="http://schemas.microsoft.com/office/drawing/2014/main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="" xmlns:a16="http://schemas.microsoft.com/office/drawing/2014/main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="" xmlns:a16="http://schemas.microsoft.com/office/drawing/2014/main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="" xmlns:a16="http://schemas.microsoft.com/office/drawing/2014/main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="" xmlns:a16="http://schemas.microsoft.com/office/drawing/2014/main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="" xmlns:a16="http://schemas.microsoft.com/office/drawing/2014/main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="" xmlns:a16="http://schemas.microsoft.com/office/drawing/2014/main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="" xmlns:a16="http://schemas.microsoft.com/office/drawing/2014/main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="" xmlns:a16="http://schemas.microsoft.com/office/drawing/2014/main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="" xmlns:a16="http://schemas.microsoft.com/office/drawing/2014/main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="" xmlns:a16="http://schemas.microsoft.com/office/drawing/2014/main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="" xmlns:a16="http://schemas.microsoft.com/office/drawing/2014/main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="" xmlns:a16="http://schemas.microsoft.com/office/drawing/2014/main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="" xmlns:a16="http://schemas.microsoft.com/office/drawing/2014/main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="" xmlns:a16="http://schemas.microsoft.com/office/drawing/2014/main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="" xmlns:a16="http://schemas.microsoft.com/office/drawing/2014/main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="" xmlns:a16="http://schemas.microsoft.com/office/drawing/2014/main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="" xmlns:a16="http://schemas.microsoft.com/office/drawing/2014/main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="" xmlns:a16="http://schemas.microsoft.com/office/drawing/2014/main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="" xmlns:a16="http://schemas.microsoft.com/office/drawing/2014/main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="" xmlns:a16="http://schemas.microsoft.com/office/drawing/2014/main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="" xmlns:a16="http://schemas.microsoft.com/office/drawing/2014/main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="" xmlns:a16="http://schemas.microsoft.com/office/drawing/2014/main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="" xmlns:a16="http://schemas.microsoft.com/office/drawing/2014/main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="" xmlns:a16="http://schemas.microsoft.com/office/drawing/2014/main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="" xmlns:a16="http://schemas.microsoft.com/office/drawing/2014/main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="" xmlns:a16="http://schemas.microsoft.com/office/drawing/2014/main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="" xmlns:a16="http://schemas.microsoft.com/office/drawing/2014/main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="" xmlns:a16="http://schemas.microsoft.com/office/drawing/2014/main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="" xmlns:a16="http://schemas.microsoft.com/office/drawing/2014/main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="" xmlns:a16="http://schemas.microsoft.com/office/drawing/2014/main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="" xmlns:a16="http://schemas.microsoft.com/office/drawing/2014/main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="" xmlns:a16="http://schemas.microsoft.com/office/drawing/2014/main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="" xmlns:a16="http://schemas.microsoft.com/office/drawing/2014/main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="" xmlns:a16="http://schemas.microsoft.com/office/drawing/2014/main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="" xmlns:a16="http://schemas.microsoft.com/office/drawing/2014/main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="" xmlns:a16="http://schemas.microsoft.com/office/drawing/2014/main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="" xmlns:a16="http://schemas.microsoft.com/office/drawing/2014/main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="" xmlns:a16="http://schemas.microsoft.com/office/drawing/2014/main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="" xmlns:a16="http://schemas.microsoft.com/office/drawing/2014/main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="" xmlns:a16="http://schemas.microsoft.com/office/drawing/2014/main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="" xmlns:a16="http://schemas.microsoft.com/office/drawing/2014/main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="" xmlns:a16="http://schemas.microsoft.com/office/drawing/2014/main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="" xmlns:a16="http://schemas.microsoft.com/office/drawing/2014/main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="" xmlns:a16="http://schemas.microsoft.com/office/drawing/2014/main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="" xmlns:a16="http://schemas.microsoft.com/office/drawing/2014/main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="" xmlns:a16="http://schemas.microsoft.com/office/drawing/2014/main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="" xmlns:a16="http://schemas.microsoft.com/office/drawing/2014/main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="" xmlns:a16="http://schemas.microsoft.com/office/drawing/2014/main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="" xmlns:a16="http://schemas.microsoft.com/office/drawing/2014/main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="" xmlns:a16="http://schemas.microsoft.com/office/drawing/2014/main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="" xmlns:a16="http://schemas.microsoft.com/office/drawing/2014/main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="" xmlns:a16="http://schemas.microsoft.com/office/drawing/2014/main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="" xmlns:a16="http://schemas.microsoft.com/office/drawing/2014/main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="" xmlns:a16="http://schemas.microsoft.com/office/drawing/2014/main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="" xmlns:a16="http://schemas.microsoft.com/office/drawing/2014/main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="" xmlns:a16="http://schemas.microsoft.com/office/drawing/2014/main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="" xmlns:a16="http://schemas.microsoft.com/office/drawing/2014/main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="" xmlns:a16="http://schemas.microsoft.com/office/drawing/2014/main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="" xmlns:a16="http://schemas.microsoft.com/office/drawing/2014/main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="" xmlns:a16="http://schemas.microsoft.com/office/drawing/2014/main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="" xmlns:a16="http://schemas.microsoft.com/office/drawing/2014/main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="" xmlns:a16="http://schemas.microsoft.com/office/drawing/2014/main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="" xmlns:a16="http://schemas.microsoft.com/office/drawing/2014/main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="" xmlns:a16="http://schemas.microsoft.com/office/drawing/2014/main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="" xmlns:a16="http://schemas.microsoft.com/office/drawing/2014/main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="" xmlns:a16="http://schemas.microsoft.com/office/drawing/2014/main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="" xmlns:a16="http://schemas.microsoft.com/office/drawing/2014/main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="" xmlns:a16="http://schemas.microsoft.com/office/drawing/2014/main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="" xmlns:a16="http://schemas.microsoft.com/office/drawing/2014/main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="" xmlns:a16="http://schemas.microsoft.com/office/drawing/2014/main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="" xmlns:a16="http://schemas.microsoft.com/office/drawing/2014/main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="" xmlns:a16="http://schemas.microsoft.com/office/drawing/2014/main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="" xmlns:a16="http://schemas.microsoft.com/office/drawing/2014/main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="" xmlns:a16="http://schemas.microsoft.com/office/drawing/2014/main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="" xmlns:a16="http://schemas.microsoft.com/office/drawing/2014/main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="" xmlns:a16="http://schemas.microsoft.com/office/drawing/2014/main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="" xmlns:a16="http://schemas.microsoft.com/office/drawing/2014/main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="" xmlns:a16="http://schemas.microsoft.com/office/drawing/2014/main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="" xmlns:a16="http://schemas.microsoft.com/office/drawing/2014/main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="" xmlns:a16="http://schemas.microsoft.com/office/drawing/2014/main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="" xmlns:a16="http://schemas.microsoft.com/office/drawing/2014/main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="" xmlns:a16="http://schemas.microsoft.com/office/drawing/2014/main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="" xmlns:a16="http://schemas.microsoft.com/office/drawing/2014/main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="" xmlns:a16="http://schemas.microsoft.com/office/drawing/2014/main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="" xmlns:a16="http://schemas.microsoft.com/office/drawing/2014/main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="" xmlns:a16="http://schemas.microsoft.com/office/drawing/2014/main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="" xmlns:a16="http://schemas.microsoft.com/office/drawing/2014/main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="" xmlns:a16="http://schemas.microsoft.com/office/drawing/2014/main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="" xmlns:a16="http://schemas.microsoft.com/office/drawing/2014/main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="" xmlns:a16="http://schemas.microsoft.com/office/drawing/2014/main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="" xmlns:a16="http://schemas.microsoft.com/office/drawing/2014/main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="" xmlns:a16="http://schemas.microsoft.com/office/drawing/2014/main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="" xmlns:a16="http://schemas.microsoft.com/office/drawing/2014/main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="" xmlns:a16="http://schemas.microsoft.com/office/drawing/2014/main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="" xmlns:a16="http://schemas.microsoft.com/office/drawing/2014/main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="" xmlns:a16="http://schemas.microsoft.com/office/drawing/2014/main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="" xmlns:a16="http://schemas.microsoft.com/office/drawing/2014/main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="" xmlns:a16="http://schemas.microsoft.com/office/drawing/2014/main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="" xmlns:a16="http://schemas.microsoft.com/office/drawing/2014/main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="" xmlns:a16="http://schemas.microsoft.com/office/drawing/2014/main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="" xmlns:a16="http://schemas.microsoft.com/office/drawing/2014/main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="" xmlns:a16="http://schemas.microsoft.com/office/drawing/2014/main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="" xmlns:a16="http://schemas.microsoft.com/office/drawing/2014/main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="" xmlns:a16="http://schemas.microsoft.com/office/drawing/2014/main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="" xmlns:a16="http://schemas.microsoft.com/office/drawing/2014/main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="" xmlns:a16="http://schemas.microsoft.com/office/drawing/2014/main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="" xmlns:a16="http://schemas.microsoft.com/office/drawing/2014/main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="" xmlns:a16="http://schemas.microsoft.com/office/drawing/2014/main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="" xmlns:a16="http://schemas.microsoft.com/office/drawing/2014/main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="" xmlns:a16="http://schemas.microsoft.com/office/drawing/2014/main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="" xmlns:a16="http://schemas.microsoft.com/office/drawing/2014/main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="" xmlns:a16="http://schemas.microsoft.com/office/drawing/2014/main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="" xmlns:a16="http://schemas.microsoft.com/office/drawing/2014/main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="" xmlns:a16="http://schemas.microsoft.com/office/drawing/2014/main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="" xmlns:a16="http://schemas.microsoft.com/office/drawing/2014/main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="" xmlns:a16="http://schemas.microsoft.com/office/drawing/2014/main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="" xmlns:a16="http://schemas.microsoft.com/office/drawing/2014/main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="" xmlns:a16="http://schemas.microsoft.com/office/drawing/2014/main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="" xmlns:a16="http://schemas.microsoft.com/office/drawing/2014/main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="" xmlns:a16="http://schemas.microsoft.com/office/drawing/2014/main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="" xmlns:a16="http://schemas.microsoft.com/office/drawing/2014/main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="" xmlns:a16="http://schemas.microsoft.com/office/drawing/2014/main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="" xmlns:a16="http://schemas.microsoft.com/office/drawing/2014/main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="" xmlns:a16="http://schemas.microsoft.com/office/drawing/2014/main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="" xmlns:a16="http://schemas.microsoft.com/office/drawing/2014/main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="" xmlns:a16="http://schemas.microsoft.com/office/drawing/2014/main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="" xmlns:a16="http://schemas.microsoft.com/office/drawing/2014/main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="" xmlns:a16="http://schemas.microsoft.com/office/drawing/2014/main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="" xmlns:a16="http://schemas.microsoft.com/office/drawing/2014/main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="" xmlns:a16="http://schemas.microsoft.com/office/drawing/2014/main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="" xmlns:a16="http://schemas.microsoft.com/office/drawing/2014/main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="" xmlns:a16="http://schemas.microsoft.com/office/drawing/2014/main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="" xmlns:a16="http://schemas.microsoft.com/office/drawing/2014/main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="" xmlns:a16="http://schemas.microsoft.com/office/drawing/2014/main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="" xmlns:a16="http://schemas.microsoft.com/office/drawing/2014/main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="" xmlns:a16="http://schemas.microsoft.com/office/drawing/2014/main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="" xmlns:a16="http://schemas.microsoft.com/office/drawing/2014/main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="" xmlns:a16="http://schemas.microsoft.com/office/drawing/2014/main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="" xmlns:a16="http://schemas.microsoft.com/office/drawing/2014/main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="" xmlns:a16="http://schemas.microsoft.com/office/drawing/2014/main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="" xmlns:a16="http://schemas.microsoft.com/office/drawing/2014/main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="" xmlns:a16="http://schemas.microsoft.com/office/drawing/2014/main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="" xmlns:a16="http://schemas.microsoft.com/office/drawing/2014/main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="" xmlns:a16="http://schemas.microsoft.com/office/drawing/2014/main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="" xmlns:a16="http://schemas.microsoft.com/office/drawing/2014/main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="" xmlns:a16="http://schemas.microsoft.com/office/drawing/2014/main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="" xmlns:a16="http://schemas.microsoft.com/office/drawing/2014/main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="" xmlns:a16="http://schemas.microsoft.com/office/drawing/2014/main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="" xmlns:a16="http://schemas.microsoft.com/office/drawing/2014/main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="" xmlns:a16="http://schemas.microsoft.com/office/drawing/2014/main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="" xmlns:a16="http://schemas.microsoft.com/office/drawing/2014/main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="" xmlns:a16="http://schemas.microsoft.com/office/drawing/2014/main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="" xmlns:a16="http://schemas.microsoft.com/office/drawing/2014/main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="" xmlns:a16="http://schemas.microsoft.com/office/drawing/2014/main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="" xmlns:a16="http://schemas.microsoft.com/office/drawing/2014/main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="" xmlns:a16="http://schemas.microsoft.com/office/drawing/2014/main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="" xmlns:a16="http://schemas.microsoft.com/office/drawing/2014/main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="" xmlns:a16="http://schemas.microsoft.com/office/drawing/2014/main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="" xmlns:a16="http://schemas.microsoft.com/office/drawing/2014/main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="" xmlns:a16="http://schemas.microsoft.com/office/drawing/2014/main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="" xmlns:a16="http://schemas.microsoft.com/office/drawing/2014/main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="" xmlns:a16="http://schemas.microsoft.com/office/drawing/2014/main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="" xmlns:a16="http://schemas.microsoft.com/office/drawing/2014/main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="" xmlns:a16="http://schemas.microsoft.com/office/drawing/2014/main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="" xmlns:a16="http://schemas.microsoft.com/office/drawing/2014/main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="" xmlns:a16="http://schemas.microsoft.com/office/drawing/2014/main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="" xmlns:a16="http://schemas.microsoft.com/office/drawing/2014/main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="" xmlns:a16="http://schemas.microsoft.com/office/drawing/2014/main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="" xmlns:a16="http://schemas.microsoft.com/office/drawing/2014/main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="" xmlns:a16="http://schemas.microsoft.com/office/drawing/2014/main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="" xmlns:a16="http://schemas.microsoft.com/office/drawing/2014/main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="" xmlns:a16="http://schemas.microsoft.com/office/drawing/2014/main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="" xmlns:a16="http://schemas.microsoft.com/office/drawing/2014/main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="" xmlns:a16="http://schemas.microsoft.com/office/drawing/2014/main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="" xmlns:a16="http://schemas.microsoft.com/office/drawing/2014/main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="" xmlns:a16="http://schemas.microsoft.com/office/drawing/2014/main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="" xmlns:a16="http://schemas.microsoft.com/office/drawing/2014/main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="" xmlns:a16="http://schemas.microsoft.com/office/drawing/2014/main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="" xmlns:a16="http://schemas.microsoft.com/office/drawing/2014/main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="" xmlns:a16="http://schemas.microsoft.com/office/drawing/2014/main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="" xmlns:a16="http://schemas.microsoft.com/office/drawing/2014/main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="" xmlns:a16="http://schemas.microsoft.com/office/drawing/2014/main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="" xmlns:a16="http://schemas.microsoft.com/office/drawing/2014/main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="" xmlns:a16="http://schemas.microsoft.com/office/drawing/2014/main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="" xmlns:a16="http://schemas.microsoft.com/office/drawing/2014/main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="" xmlns:a16="http://schemas.microsoft.com/office/drawing/2014/main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="" xmlns:a16="http://schemas.microsoft.com/office/drawing/2014/main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="" xmlns:a16="http://schemas.microsoft.com/office/drawing/2014/main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="" xmlns:a16="http://schemas.microsoft.com/office/drawing/2014/main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="" xmlns:a16="http://schemas.microsoft.com/office/drawing/2014/main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="" xmlns:a16="http://schemas.microsoft.com/office/drawing/2014/main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="" xmlns:a16="http://schemas.microsoft.com/office/drawing/2014/main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="" xmlns:a16="http://schemas.microsoft.com/office/drawing/2014/main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="" xmlns:a16="http://schemas.microsoft.com/office/drawing/2014/main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="" xmlns:a16="http://schemas.microsoft.com/office/drawing/2014/main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="" xmlns:a16="http://schemas.microsoft.com/office/drawing/2014/main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="" xmlns:a16="http://schemas.microsoft.com/office/drawing/2014/main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="" xmlns:a16="http://schemas.microsoft.com/office/drawing/2014/main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="" xmlns:a16="http://schemas.microsoft.com/office/drawing/2014/main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="" xmlns:a16="http://schemas.microsoft.com/office/drawing/2014/main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="" xmlns:a16="http://schemas.microsoft.com/office/drawing/2014/main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="" xmlns:a16="http://schemas.microsoft.com/office/drawing/2014/main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="" xmlns:a16="http://schemas.microsoft.com/office/drawing/2014/main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="" xmlns:a16="http://schemas.microsoft.com/office/drawing/2014/main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="" xmlns:a16="http://schemas.microsoft.com/office/drawing/2014/main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="" xmlns:a16="http://schemas.microsoft.com/office/drawing/2014/main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="" xmlns:a16="http://schemas.microsoft.com/office/drawing/2014/main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="" xmlns:a16="http://schemas.microsoft.com/office/drawing/2014/main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="" xmlns:a16="http://schemas.microsoft.com/office/drawing/2014/main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="" xmlns:a16="http://schemas.microsoft.com/office/drawing/2014/main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="" xmlns:a16="http://schemas.microsoft.com/office/drawing/2014/main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="" xmlns:a16="http://schemas.microsoft.com/office/drawing/2014/main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="" xmlns:a16="http://schemas.microsoft.com/office/drawing/2014/main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="" xmlns:a16="http://schemas.microsoft.com/office/drawing/2014/main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="" xmlns:a16="http://schemas.microsoft.com/office/drawing/2014/main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="" xmlns:a16="http://schemas.microsoft.com/office/drawing/2014/main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="" xmlns:a16="http://schemas.microsoft.com/office/drawing/2014/main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="" xmlns:a16="http://schemas.microsoft.com/office/drawing/2014/main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="" xmlns:a16="http://schemas.microsoft.com/office/drawing/2014/main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="" xmlns:a16="http://schemas.microsoft.com/office/drawing/2014/main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="" xmlns:a16="http://schemas.microsoft.com/office/drawing/2014/main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="" xmlns:a16="http://schemas.microsoft.com/office/drawing/2014/main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="" xmlns:a16="http://schemas.microsoft.com/office/drawing/2014/main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="" xmlns:a16="http://schemas.microsoft.com/office/drawing/2014/main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="" xmlns:a16="http://schemas.microsoft.com/office/drawing/2014/main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="" xmlns:a16="http://schemas.microsoft.com/office/drawing/2014/main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="" xmlns:a16="http://schemas.microsoft.com/office/drawing/2014/main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="" xmlns:a16="http://schemas.microsoft.com/office/drawing/2014/main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="" xmlns:a16="http://schemas.microsoft.com/office/drawing/2014/main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="" xmlns:a16="http://schemas.microsoft.com/office/drawing/2014/main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="" xmlns:a16="http://schemas.microsoft.com/office/drawing/2014/main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="" xmlns:a16="http://schemas.microsoft.com/office/drawing/2014/main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="" xmlns:a16="http://schemas.microsoft.com/office/drawing/2014/main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="" xmlns:a16="http://schemas.microsoft.com/office/drawing/2014/main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="" xmlns:a16="http://schemas.microsoft.com/office/drawing/2014/main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="" xmlns:a16="http://schemas.microsoft.com/office/drawing/2014/main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="" xmlns:a16="http://schemas.microsoft.com/office/drawing/2014/main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="" xmlns:a16="http://schemas.microsoft.com/office/drawing/2014/main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="" xmlns:a16="http://schemas.microsoft.com/office/drawing/2014/main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="" xmlns:a16="http://schemas.microsoft.com/office/drawing/2014/main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="" xmlns:a16="http://schemas.microsoft.com/office/drawing/2014/main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="" xmlns:a16="http://schemas.microsoft.com/office/drawing/2014/main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="" xmlns:a16="http://schemas.microsoft.com/office/drawing/2014/main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="" xmlns:a16="http://schemas.microsoft.com/office/drawing/2014/main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="" xmlns:a16="http://schemas.microsoft.com/office/drawing/2014/main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="" xmlns:a16="http://schemas.microsoft.com/office/drawing/2014/main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="" xmlns:a16="http://schemas.microsoft.com/office/drawing/2014/main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="" xmlns:a16="http://schemas.microsoft.com/office/drawing/2014/main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="" xmlns:a16="http://schemas.microsoft.com/office/drawing/2014/main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="" xmlns:a16="http://schemas.microsoft.com/office/drawing/2014/main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="" xmlns:a16="http://schemas.microsoft.com/office/drawing/2014/main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="" xmlns:a16="http://schemas.microsoft.com/office/drawing/2014/main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="" xmlns:a16="http://schemas.microsoft.com/office/drawing/2014/main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="" xmlns:a16="http://schemas.microsoft.com/office/drawing/2014/main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="" xmlns:a16="http://schemas.microsoft.com/office/drawing/2014/main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="" xmlns:a16="http://schemas.microsoft.com/office/drawing/2014/main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="" xmlns:a16="http://schemas.microsoft.com/office/drawing/2014/main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="" xmlns:a16="http://schemas.microsoft.com/office/drawing/2014/main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="" xmlns:a16="http://schemas.microsoft.com/office/drawing/2014/main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="" xmlns:a16="http://schemas.microsoft.com/office/drawing/2014/main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="" xmlns:a16="http://schemas.microsoft.com/office/drawing/2014/main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="" xmlns:a16="http://schemas.microsoft.com/office/drawing/2014/main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="" xmlns:a16="http://schemas.microsoft.com/office/drawing/2014/main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="" xmlns:a16="http://schemas.microsoft.com/office/drawing/2014/main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="" xmlns:a16="http://schemas.microsoft.com/office/drawing/2014/main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="" xmlns:a16="http://schemas.microsoft.com/office/drawing/2014/main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="" xmlns:a16="http://schemas.microsoft.com/office/drawing/2014/main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="" xmlns:a16="http://schemas.microsoft.com/office/drawing/2014/main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="" xmlns:a16="http://schemas.microsoft.com/office/drawing/2014/main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="" xmlns:a16="http://schemas.microsoft.com/office/drawing/2014/main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="" xmlns:a16="http://schemas.microsoft.com/office/drawing/2014/main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="" xmlns:a16="http://schemas.microsoft.com/office/drawing/2014/main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="" xmlns:a16="http://schemas.microsoft.com/office/drawing/2014/main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="" xmlns:a16="http://schemas.microsoft.com/office/drawing/2014/main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="" xmlns:a16="http://schemas.microsoft.com/office/drawing/2014/main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="" xmlns:a16="http://schemas.microsoft.com/office/drawing/2014/main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="" xmlns:a16="http://schemas.microsoft.com/office/drawing/2014/main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="" xmlns:a16="http://schemas.microsoft.com/office/drawing/2014/main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="" xmlns:a16="http://schemas.microsoft.com/office/drawing/2014/main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="" xmlns:a16="http://schemas.microsoft.com/office/drawing/2014/main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="" xmlns:a16="http://schemas.microsoft.com/office/drawing/2014/main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="" xmlns:a16="http://schemas.microsoft.com/office/drawing/2014/main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="" xmlns:a16="http://schemas.microsoft.com/office/drawing/2014/main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="" xmlns:a16="http://schemas.microsoft.com/office/drawing/2014/main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="" xmlns:a16="http://schemas.microsoft.com/office/drawing/2014/main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="" xmlns:a16="http://schemas.microsoft.com/office/drawing/2014/main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="" xmlns:a16="http://schemas.microsoft.com/office/drawing/2014/main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="" xmlns:a16="http://schemas.microsoft.com/office/drawing/2014/main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="" xmlns:a16="http://schemas.microsoft.com/office/drawing/2014/main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="" xmlns:a16="http://schemas.microsoft.com/office/drawing/2014/main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="" xmlns:a16="http://schemas.microsoft.com/office/drawing/2014/main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="" xmlns:a16="http://schemas.microsoft.com/office/drawing/2014/main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="" xmlns:a16="http://schemas.microsoft.com/office/drawing/2014/main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="" xmlns:a16="http://schemas.microsoft.com/office/drawing/2014/main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="" xmlns:a16="http://schemas.microsoft.com/office/drawing/2014/main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="" xmlns:a16="http://schemas.microsoft.com/office/drawing/2014/main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="" xmlns:a16="http://schemas.microsoft.com/office/drawing/2014/main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="" xmlns:a16="http://schemas.microsoft.com/office/drawing/2014/main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="" xmlns:a16="http://schemas.microsoft.com/office/drawing/2014/main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="" xmlns:a16="http://schemas.microsoft.com/office/drawing/2014/main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="" xmlns:a16="http://schemas.microsoft.com/office/drawing/2014/main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="" xmlns:a16="http://schemas.microsoft.com/office/drawing/2014/main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="" xmlns:a16="http://schemas.microsoft.com/office/drawing/2014/main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="" xmlns:a16="http://schemas.microsoft.com/office/drawing/2014/main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="" xmlns:a16="http://schemas.microsoft.com/office/drawing/2014/main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="" xmlns:a16="http://schemas.microsoft.com/office/drawing/2014/main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="" xmlns:a16="http://schemas.microsoft.com/office/drawing/2014/main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="" xmlns:a16="http://schemas.microsoft.com/office/drawing/2014/main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="" xmlns:a16="http://schemas.microsoft.com/office/drawing/2014/main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="" xmlns:a16="http://schemas.microsoft.com/office/drawing/2014/main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="" xmlns:a16="http://schemas.microsoft.com/office/drawing/2014/main" id="{43F1AE5C-1AF9-460F-8C04-6E6C011F1434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="" xmlns:a16="http://schemas.microsoft.com/office/drawing/2014/main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52" r:id="rId12"/>
    <p:sldLayoutId id="2147483685" r:id="rId13"/>
    <p:sldLayoutId id="2147483675" r:id="rId14"/>
    <p:sldLayoutId id="2147483681" r:id="rId15"/>
    <p:sldLayoutId id="2147483653" r:id="rId16"/>
    <p:sldLayoutId id="2147483670" r:id="rId17"/>
    <p:sldLayoutId id="2147483687" r:id="rId18"/>
    <p:sldLayoutId id="2147483677" r:id="rId19"/>
    <p:sldLayoutId id="2147483666" r:id="rId20"/>
    <p:sldLayoutId id="2147483680" r:id="rId21"/>
    <p:sldLayoutId id="2147483655" r:id="rId22"/>
    <p:sldLayoutId id="2147483654" r:id="rId23"/>
    <p:sldLayoutId id="2147483668" r:id="rId24"/>
    <p:sldLayoutId id="2147483667" r:id="rId25"/>
    <p:sldLayoutId id="2147483669" r:id="rId26"/>
    <p:sldLayoutId id="2147483665" r:id="rId27"/>
    <p:sldLayoutId id="2147483663" r:id="rId28"/>
    <p:sldLayoutId id="2147483689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Nowy system premiowy</a:t>
            </a:r>
            <a:br>
              <a:rPr lang="pl-PL" dirty="0" smtClean="0"/>
            </a:br>
            <a:r>
              <a:rPr lang="pl-PL" dirty="0" smtClean="0"/>
              <a:t>DLA PRACOWNIKÓW DH 2025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body" sz="quarter" idx="12"/>
          </p:nvPr>
        </p:nvSpPr>
        <p:spPr>
          <a:xfrm>
            <a:off x="693738" y="4453758"/>
            <a:ext cx="5402262" cy="1805151"/>
          </a:xfrm>
        </p:spPr>
        <p:txBody>
          <a:bodyPr>
            <a:normAutofit fontScale="92500" lnSpcReduction="20000"/>
          </a:bodyPr>
          <a:lstStyle/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r>
              <a:rPr lang="pl-PL" dirty="0" smtClean="0"/>
              <a:t>marzec 2025</a:t>
            </a:r>
          </a:p>
          <a:p>
            <a:pPr lvl="0"/>
            <a:endParaRPr lang="pl-PL" dirty="0"/>
          </a:p>
          <a:p>
            <a:pPr lvl="0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079938"/>
            <a:ext cx="10510271" cy="5052848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</a:pPr>
            <a:r>
              <a:rPr lang="pl-PL" sz="1800" dirty="0" smtClean="0">
                <a:solidFill>
                  <a:srgbClr val="FF0000"/>
                </a:solidFill>
              </a:rPr>
              <a:t>Zasady aktualnego systemu premiowania:</a:t>
            </a:r>
          </a:p>
          <a:p>
            <a:pPr lvl="0">
              <a:lnSpc>
                <a:spcPct val="100000"/>
              </a:lnSpc>
            </a:pPr>
            <a:r>
              <a:rPr lang="pl-PL" sz="1800" dirty="0"/>
              <a:t>P</a:t>
            </a:r>
            <a:r>
              <a:rPr lang="pl-PL" sz="1800" dirty="0" smtClean="0"/>
              <a:t>remie: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regulaminowa – </a:t>
            </a:r>
            <a:r>
              <a:rPr lang="pl-PL" sz="1800" b="1" dirty="0" smtClean="0"/>
              <a:t>max</a:t>
            </a:r>
            <a:r>
              <a:rPr lang="pl-PL" sz="1800" dirty="0" smtClean="0"/>
              <a:t>. </a:t>
            </a:r>
            <a:r>
              <a:rPr lang="pl-PL" sz="1800" b="1" dirty="0" smtClean="0"/>
              <a:t>15% wynagrodzenia zasadniczego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miesięczna za wykonanie IPSM – </a:t>
            </a:r>
            <a:r>
              <a:rPr lang="pl-PL" sz="1800" b="1" dirty="0" smtClean="0"/>
              <a:t>max. 35% wynagrodzenia zasadniczego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miesięczna za CRM – </a:t>
            </a:r>
            <a:r>
              <a:rPr lang="pl-PL" sz="1800" b="1" dirty="0" smtClean="0"/>
              <a:t>max. 5% wynagrodzenia zasadniczego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kwartalna – </a:t>
            </a:r>
            <a:r>
              <a:rPr lang="pl-PL" sz="1800" b="1" dirty="0" smtClean="0"/>
              <a:t>max. 100% wynagrodzenia zasadniczego</a:t>
            </a:r>
          </a:p>
          <a:p>
            <a:pPr lvl="0">
              <a:lnSpc>
                <a:spcPct val="100000"/>
              </a:lnSpc>
            </a:pPr>
            <a:r>
              <a:rPr lang="pl-PL" sz="1800" dirty="0" smtClean="0"/>
              <a:t>Uzależnione od wykonania określonych wskaźników </a:t>
            </a:r>
          </a:p>
          <a:p>
            <a:pPr lvl="0">
              <a:lnSpc>
                <a:spcPct val="100000"/>
              </a:lnSpc>
            </a:pPr>
            <a:r>
              <a:rPr lang="pl-PL" sz="1800" dirty="0" smtClean="0"/>
              <a:t>Wady i zalety</a:t>
            </a:r>
            <a:endParaRPr lang="pl-PL" sz="1800" b="1" dirty="0" smtClean="0"/>
          </a:p>
          <a:p>
            <a:pPr lvl="0">
              <a:lnSpc>
                <a:spcPct val="100000"/>
              </a:lnSpc>
            </a:pPr>
            <a:endParaRPr lang="pl-PL" sz="1800" dirty="0" smtClean="0"/>
          </a:p>
          <a:p>
            <a:pPr marL="0" indent="0">
              <a:lnSpc>
                <a:spcPct val="120000"/>
              </a:lnSpc>
              <a:buNone/>
            </a:pPr>
            <a:endParaRPr lang="pl-PL" sz="1800" b="1" u="sng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Dlaczego zmieniamy system premiowania?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7342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079938"/>
            <a:ext cx="10510271" cy="5052848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</a:pPr>
            <a:r>
              <a:rPr lang="pl-PL" sz="1800" dirty="0" smtClean="0">
                <a:solidFill>
                  <a:srgbClr val="00B050"/>
                </a:solidFill>
              </a:rPr>
              <a:t>Zasady nowego systemu premiowania:</a:t>
            </a:r>
          </a:p>
          <a:p>
            <a:pPr lvl="0">
              <a:lnSpc>
                <a:spcPct val="100000"/>
              </a:lnSpc>
            </a:pPr>
            <a:r>
              <a:rPr lang="pl-PL" sz="1800" dirty="0"/>
              <a:t>P</a:t>
            </a:r>
            <a:r>
              <a:rPr lang="pl-PL" sz="1800" dirty="0" smtClean="0"/>
              <a:t>remie: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regulaminowa – </a:t>
            </a:r>
            <a:r>
              <a:rPr lang="pl-PL" sz="1800" dirty="0" smtClean="0">
                <a:solidFill>
                  <a:srgbClr val="00B050"/>
                </a:solidFill>
              </a:rPr>
              <a:t>(bez zmian)</a:t>
            </a:r>
            <a:r>
              <a:rPr lang="pl-PL" sz="1800" dirty="0" smtClean="0"/>
              <a:t> </a:t>
            </a:r>
            <a:r>
              <a:rPr lang="pl-PL" sz="1800" b="1" dirty="0" smtClean="0"/>
              <a:t>max</a:t>
            </a:r>
            <a:r>
              <a:rPr lang="pl-PL" sz="1800" dirty="0" smtClean="0"/>
              <a:t>. </a:t>
            </a:r>
            <a:r>
              <a:rPr lang="pl-PL" sz="1800" b="1" dirty="0" smtClean="0"/>
              <a:t>15% wynagrodzenia zasadniczego </a:t>
            </a:r>
          </a:p>
          <a:p>
            <a:pPr>
              <a:lnSpc>
                <a:spcPct val="100000"/>
              </a:lnSpc>
            </a:pPr>
            <a:r>
              <a:rPr lang="pl-PL" sz="1800" dirty="0">
                <a:solidFill>
                  <a:srgbClr val="00B050"/>
                </a:solidFill>
              </a:rPr>
              <a:t>Wynagrodzenia zasadnicze od 1 kwietnia 2025 (aneksy) </a:t>
            </a:r>
          </a:p>
          <a:p>
            <a:pPr lvl="0">
              <a:lnSpc>
                <a:spcPct val="100000"/>
              </a:lnSpc>
            </a:pPr>
            <a:endParaRPr lang="pl-PL" sz="1800" b="1" dirty="0" smtClean="0"/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miesięczna za wykonanie IPSM – </a:t>
            </a:r>
            <a:r>
              <a:rPr lang="pl-PL" sz="1800" b="1" dirty="0" smtClean="0"/>
              <a:t>indywidualna, uzależniona od udziału % IPSM w ogólnym PSM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miesięczna za CRM – </a:t>
            </a:r>
            <a:r>
              <a:rPr lang="pl-PL" sz="1800" b="1" dirty="0" smtClean="0"/>
              <a:t>równa dla wszystkich pracowników DH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kwartalna – </a:t>
            </a:r>
            <a:r>
              <a:rPr lang="pl-PL" sz="1800" b="1" dirty="0" smtClean="0"/>
              <a:t>równa dla wszystkich pracowników DH</a:t>
            </a:r>
          </a:p>
          <a:p>
            <a:pPr lvl="0">
              <a:lnSpc>
                <a:spcPct val="100000"/>
              </a:lnSpc>
            </a:pPr>
            <a:r>
              <a:rPr lang="pl-PL" sz="1800" dirty="0" smtClean="0"/>
              <a:t>Uzależnione od wykonania określonych wskaźników </a:t>
            </a:r>
          </a:p>
          <a:p>
            <a:pPr lvl="0">
              <a:lnSpc>
                <a:spcPct val="100000"/>
              </a:lnSpc>
            </a:pPr>
            <a:r>
              <a:rPr lang="pl-PL" sz="1800" dirty="0" smtClean="0"/>
              <a:t>Wady i zalety</a:t>
            </a:r>
            <a:endParaRPr lang="pl-PL" sz="1800" b="1" dirty="0" smtClean="0"/>
          </a:p>
          <a:p>
            <a:pPr lvl="0">
              <a:lnSpc>
                <a:spcPct val="100000"/>
              </a:lnSpc>
            </a:pPr>
            <a:endParaRPr lang="pl-PL" sz="1800" dirty="0" smtClean="0"/>
          </a:p>
          <a:p>
            <a:pPr marL="0" indent="0">
              <a:lnSpc>
                <a:spcPct val="120000"/>
              </a:lnSpc>
              <a:buNone/>
            </a:pPr>
            <a:endParaRPr lang="pl-PL" sz="1800" b="1" u="sng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10577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079938"/>
            <a:ext cx="10510271" cy="5052848"/>
          </a:xfrm>
        </p:spPr>
        <p:txBody>
          <a:bodyPr>
            <a:normAutofit/>
          </a:bodyPr>
          <a:lstStyle/>
          <a:p>
            <a:r>
              <a:rPr lang="pl-PL" sz="1800" dirty="0"/>
              <a:t>Wysokość premii miesięcznej wynosi </a:t>
            </a:r>
            <a:r>
              <a:rPr lang="pl-PL" sz="1800" dirty="0" smtClean="0"/>
              <a:t>maksymalnie:</a:t>
            </a:r>
          </a:p>
          <a:p>
            <a:pPr>
              <a:lnSpc>
                <a:spcPct val="100000"/>
              </a:lnSpc>
            </a:pPr>
            <a:r>
              <a:rPr lang="pl-PL" sz="1800" b="1" dirty="0" smtClean="0">
                <a:solidFill>
                  <a:srgbClr val="00B050"/>
                </a:solidFill>
              </a:rPr>
              <a:t>5</a:t>
            </a:r>
            <a:r>
              <a:rPr lang="pl-PL" sz="1800" b="1" dirty="0">
                <a:solidFill>
                  <a:srgbClr val="00B050"/>
                </a:solidFill>
              </a:rPr>
              <a:t>% Kwoty bazowej (KB</a:t>
            </a:r>
            <a:r>
              <a:rPr lang="pl-PL" sz="1800" b="1" dirty="0" smtClean="0">
                <a:solidFill>
                  <a:srgbClr val="00B050"/>
                </a:solidFill>
              </a:rPr>
              <a:t>) </a:t>
            </a:r>
            <a:endParaRPr lang="pl-PL" sz="1800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</a:pPr>
            <a:r>
              <a:rPr lang="pl-PL" sz="1800" b="1" dirty="0" smtClean="0"/>
              <a:t>Kwota bazowa na dany okres rozliczeniowy (KB</a:t>
            </a:r>
            <a:r>
              <a:rPr lang="pl-PL" sz="1800" b="1" dirty="0"/>
              <a:t>) </a:t>
            </a:r>
            <a:r>
              <a:rPr lang="pl-PL" sz="1800" dirty="0"/>
              <a:t>– wysokość kwoty bazowej zależna jest od wysokości Planu Sprzedaży na dany </a:t>
            </a:r>
            <a:r>
              <a:rPr lang="pl-PL" sz="1800" dirty="0" smtClean="0"/>
              <a:t>okres. </a:t>
            </a:r>
          </a:p>
          <a:p>
            <a:pPr>
              <a:lnSpc>
                <a:spcPct val="100000"/>
              </a:lnSpc>
            </a:pPr>
            <a:r>
              <a:rPr lang="pl-PL" sz="1800" dirty="0" smtClean="0"/>
              <a:t>Na rok 2025 Kwota bazowa wynosi </a:t>
            </a:r>
            <a:r>
              <a:rPr lang="pl-PL" sz="1800" b="1" dirty="0" smtClean="0"/>
              <a:t>7000,00 zł, czyli premia za wskaźnik CRM = 350,00 zł brutto</a:t>
            </a:r>
            <a:endParaRPr lang="pl-PL" sz="1800" b="1" dirty="0"/>
          </a:p>
          <a:p>
            <a:pPr>
              <a:lnSpc>
                <a:spcPct val="100000"/>
              </a:lnSpc>
            </a:pPr>
            <a:r>
              <a:rPr lang="pl-PL" sz="1800" b="1" dirty="0" smtClean="0">
                <a:solidFill>
                  <a:srgbClr val="00B050"/>
                </a:solidFill>
              </a:rPr>
              <a:t>35</a:t>
            </a:r>
            <a:r>
              <a:rPr lang="pl-PL" sz="1800" b="1" dirty="0">
                <a:solidFill>
                  <a:srgbClr val="00B050"/>
                </a:solidFill>
              </a:rPr>
              <a:t>%</a:t>
            </a:r>
            <a:r>
              <a:rPr lang="pl-PL" sz="1800" dirty="0">
                <a:solidFill>
                  <a:srgbClr val="00B050"/>
                </a:solidFill>
              </a:rPr>
              <a:t> </a:t>
            </a:r>
            <a:r>
              <a:rPr lang="pl-PL" sz="1800" b="1" dirty="0">
                <a:solidFill>
                  <a:srgbClr val="00B050"/>
                </a:solidFill>
              </a:rPr>
              <a:t>Indywidualnej Kwoty Bazowej (IKB) </a:t>
            </a:r>
          </a:p>
          <a:p>
            <a:pPr>
              <a:lnSpc>
                <a:spcPct val="100000"/>
              </a:lnSpc>
            </a:pPr>
            <a:r>
              <a:rPr lang="pl-PL" sz="1800" b="1" dirty="0" smtClean="0"/>
              <a:t>Indywidualna </a:t>
            </a:r>
            <a:r>
              <a:rPr lang="pl-PL" sz="1800" b="1" dirty="0"/>
              <a:t>Kwota bazowa na dany okres rozliczeniowy (IKB) </a:t>
            </a:r>
            <a:r>
              <a:rPr lang="pl-PL" sz="1800" dirty="0"/>
              <a:t>– wysokość indywidualnej kwoty bazowej zależna jest od poziomu procentowego udziału </a:t>
            </a:r>
            <a:r>
              <a:rPr lang="pl-PL" sz="1800" dirty="0" smtClean="0"/>
              <a:t>IPSM </a:t>
            </a:r>
            <a:r>
              <a:rPr lang="pl-PL" sz="1800" dirty="0"/>
              <a:t>danego handlowca w ogólnym </a:t>
            </a:r>
            <a:r>
              <a:rPr lang="pl-PL" sz="1800" dirty="0" smtClean="0"/>
              <a:t>PSM firmy.</a:t>
            </a:r>
            <a:endParaRPr lang="pl-PL" sz="1800" dirty="0"/>
          </a:p>
          <a:p>
            <a:pPr marL="0" indent="0">
              <a:lnSpc>
                <a:spcPct val="100000"/>
              </a:lnSpc>
              <a:buNone/>
            </a:pPr>
            <a:r>
              <a:rPr lang="pl-PL" sz="1800" b="1" dirty="0" smtClean="0"/>
              <a:t>Progi dot. realizacji IPSM miesięcznego pozostają bez zmian:</a:t>
            </a:r>
            <a:endParaRPr lang="pl-PL" sz="1800" b="1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Premia miesięczna wg nowego systemu premiowego</a:t>
            </a:r>
            <a:endParaRPr lang="pl-PL" b="1" dirty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379890"/>
              </p:ext>
            </p:extLst>
          </p:nvPr>
        </p:nvGraphicFramePr>
        <p:xfrm>
          <a:off x="1277008" y="4521895"/>
          <a:ext cx="7756635" cy="1587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6445"/>
                <a:gridCol w="4060190"/>
              </a:tblGrid>
              <a:tr h="5096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Wysokość zrealizowania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IPSM</a:t>
                      </a:r>
                      <a:endParaRPr lang="pl-PL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Mnożnik premii </a:t>
                      </a:r>
                      <a:r>
                        <a:rPr lang="pl-PL" sz="1600" b="1" dirty="0" smtClean="0">
                          <a:effectLst/>
                        </a:rPr>
                        <a:t>miesięcznej </a:t>
                      </a:r>
                      <a:endParaRPr lang="pl-PL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14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0 - 79,99%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0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54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80,00 - 89,99 %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0,5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54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90,00 - 94,99 %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0,75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54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95,00 % i więcej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1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11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079938"/>
            <a:ext cx="10510271" cy="5052848"/>
          </a:xfrm>
        </p:spPr>
        <p:txBody>
          <a:bodyPr>
            <a:normAutofit/>
          </a:bodyPr>
          <a:lstStyle/>
          <a:p>
            <a:r>
              <a:rPr lang="pl-PL" sz="1800" dirty="0"/>
              <a:t>Wysokość premii </a:t>
            </a:r>
            <a:r>
              <a:rPr lang="pl-PL" sz="1800" dirty="0" smtClean="0"/>
              <a:t>kwartalnej </a:t>
            </a:r>
            <a:r>
              <a:rPr lang="pl-PL" sz="1800" dirty="0"/>
              <a:t>wynosi </a:t>
            </a:r>
            <a:r>
              <a:rPr lang="pl-PL" sz="1800" dirty="0" smtClean="0"/>
              <a:t>maksymalnie:</a:t>
            </a:r>
          </a:p>
          <a:p>
            <a:pPr>
              <a:lnSpc>
                <a:spcPct val="100000"/>
              </a:lnSpc>
            </a:pPr>
            <a:r>
              <a:rPr lang="pl-PL" sz="1800" b="1" dirty="0" smtClean="0">
                <a:solidFill>
                  <a:srgbClr val="00B050"/>
                </a:solidFill>
              </a:rPr>
              <a:t>100% </a:t>
            </a:r>
            <a:r>
              <a:rPr lang="pl-PL" sz="1800" b="1" dirty="0">
                <a:solidFill>
                  <a:srgbClr val="00B050"/>
                </a:solidFill>
              </a:rPr>
              <a:t>Kwoty bazowej (KB</a:t>
            </a:r>
            <a:r>
              <a:rPr lang="pl-PL" sz="1800" b="1" dirty="0" smtClean="0">
                <a:solidFill>
                  <a:srgbClr val="00B050"/>
                </a:solidFill>
              </a:rPr>
              <a:t>) </a:t>
            </a:r>
            <a:r>
              <a:rPr lang="pl-PL" sz="1800" dirty="0"/>
              <a:t>i uzależniona jest od wysokości zrealizowania wskaźnika Indywidualnego Planu Sprzedaży Marża wymaganego w danym </a:t>
            </a:r>
            <a:r>
              <a:rPr lang="pl-PL" sz="1800" dirty="0" smtClean="0"/>
              <a:t>kwartale</a:t>
            </a:r>
            <a:endParaRPr lang="pl-PL" sz="1800" dirty="0"/>
          </a:p>
          <a:p>
            <a:pPr>
              <a:lnSpc>
                <a:spcPct val="100000"/>
              </a:lnSpc>
            </a:pPr>
            <a:r>
              <a:rPr lang="pl-PL" sz="1800" dirty="0" smtClean="0"/>
              <a:t>Na rok 2025 Kwota bazowa wynosi </a:t>
            </a:r>
            <a:r>
              <a:rPr lang="pl-PL" sz="1800" b="1" dirty="0" smtClean="0"/>
              <a:t>7000,00 zł, czyli premia kwartalna wynosi max. 7000,00 zł brutto</a:t>
            </a:r>
            <a:endParaRPr lang="pl-PL" sz="1800" b="1" dirty="0"/>
          </a:p>
          <a:p>
            <a:pPr>
              <a:lnSpc>
                <a:spcPct val="100000"/>
              </a:lnSpc>
            </a:pPr>
            <a:r>
              <a:rPr lang="pl-PL" sz="1800" b="1" dirty="0"/>
              <a:t>Progi dot. realizacji IPSM </a:t>
            </a:r>
            <a:r>
              <a:rPr lang="pl-PL" sz="1800" b="1" dirty="0" smtClean="0"/>
              <a:t>kwartalnego </a:t>
            </a:r>
            <a:r>
              <a:rPr lang="pl-PL" sz="1800" b="1" dirty="0"/>
              <a:t>pozostają bez zmian:</a:t>
            </a:r>
          </a:p>
          <a:p>
            <a:pPr>
              <a:lnSpc>
                <a:spcPct val="100000"/>
              </a:lnSpc>
            </a:pPr>
            <a:endParaRPr lang="pl-PL" sz="1800" dirty="0"/>
          </a:p>
          <a:p>
            <a:pPr>
              <a:lnSpc>
                <a:spcPct val="100000"/>
              </a:lnSpc>
            </a:pPr>
            <a:endParaRPr lang="pl-PL" sz="1800" dirty="0"/>
          </a:p>
          <a:p>
            <a:pPr>
              <a:lnSpc>
                <a:spcPct val="100000"/>
              </a:lnSpc>
            </a:pPr>
            <a:endParaRPr lang="pl-PL" sz="18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Premia kwartalna wg nowego systemu premiowego</a:t>
            </a:r>
            <a:endParaRPr lang="pl-PL" b="1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465763"/>
              </p:ext>
            </p:extLst>
          </p:nvPr>
        </p:nvGraphicFramePr>
        <p:xfrm>
          <a:off x="1450428" y="3181823"/>
          <a:ext cx="6306206" cy="18552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5708"/>
                <a:gridCol w="2600498"/>
              </a:tblGrid>
              <a:tr h="618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Wysokość zrealizowania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sumarycznego IPSM</a:t>
                      </a:r>
                      <a:endParaRPr lang="pl-PL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</a:rPr>
                        <a:t>Mnożnik premii kwartalnej</a:t>
                      </a:r>
                      <a:endParaRPr lang="pl-PL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9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0 – 99,99 %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0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9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100,00 – 104,99 %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0,5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9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105,00 – 109,99 %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0,7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9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</a:rPr>
                        <a:t>110,00 % i więcej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</a:rPr>
                        <a:t>1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94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5573" y="1079938"/>
            <a:ext cx="10712668" cy="50528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pl-PL" sz="1800" dirty="0"/>
          </a:p>
          <a:p>
            <a:pPr>
              <a:lnSpc>
                <a:spcPct val="100000"/>
              </a:lnSpc>
            </a:pPr>
            <a:endParaRPr lang="pl-PL" sz="18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Przykład</a:t>
            </a:r>
            <a:endParaRPr lang="pl-PL" b="1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935433"/>
              </p:ext>
            </p:extLst>
          </p:nvPr>
        </p:nvGraphicFramePr>
        <p:xfrm>
          <a:off x="930167" y="1442546"/>
          <a:ext cx="10405239" cy="3183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5288"/>
                <a:gridCol w="855497"/>
                <a:gridCol w="1213613"/>
                <a:gridCol w="1114136"/>
                <a:gridCol w="1054451"/>
                <a:gridCol w="1153928"/>
                <a:gridCol w="1074346"/>
                <a:gridCol w="954974"/>
                <a:gridCol w="1054451"/>
                <a:gridCol w="1034555"/>
              </a:tblGrid>
              <a:tr h="362078">
                <a:tc>
                  <a:txBody>
                    <a:bodyPr/>
                    <a:lstStyle/>
                    <a:p>
                      <a:endParaRPr lang="pl-PL" sz="1600" dirty="0">
                        <a:effectLst/>
                        <a:latin typeface="+mn-l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 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Max miesięczna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Max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709070">
                <a:tc>
                  <a:txBody>
                    <a:bodyPr/>
                    <a:lstStyle/>
                    <a:p>
                      <a:pPr algn="r"/>
                      <a:endParaRPr lang="pl-PL" sz="160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err="1" smtClean="0">
                          <a:effectLst/>
                          <a:latin typeface="+mn-lt"/>
                        </a:rPr>
                        <a:t>Wynagr</a:t>
                      </a:r>
                      <a:r>
                        <a:rPr lang="pl-PL" sz="1600" b="1" dirty="0" smtClean="0">
                          <a:effectLst/>
                          <a:latin typeface="+mn-lt"/>
                        </a:rPr>
                        <a:t>. </a:t>
                      </a:r>
                      <a:r>
                        <a:rPr lang="pl-PL" sz="1600" b="1" dirty="0" err="1" smtClean="0">
                          <a:effectLst/>
                          <a:latin typeface="+mn-lt"/>
                        </a:rPr>
                        <a:t>Zasadn</a:t>
                      </a:r>
                      <a:r>
                        <a:rPr lang="pl-PL" sz="1600" b="1" dirty="0" smtClean="0">
                          <a:effectLst/>
                          <a:latin typeface="+mn-lt"/>
                        </a:rPr>
                        <a:t>.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IPSM kwartalny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Udział % w PSM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Kwota bazowa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Ind. Kwota bazowa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Premia </a:t>
                      </a:r>
                      <a:r>
                        <a:rPr lang="pl-PL" sz="1600" b="1" dirty="0" err="1" smtClean="0">
                          <a:effectLst/>
                          <a:latin typeface="+mn-lt"/>
                        </a:rPr>
                        <a:t>regulam</a:t>
                      </a:r>
                      <a:r>
                        <a:rPr lang="pl-PL" sz="1600" b="1" smtClean="0">
                          <a:effectLst/>
                          <a:latin typeface="+mn-lt"/>
                        </a:rPr>
                        <a:t>.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Premia CRM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Premia IPSM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Premia kwart.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6207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Handl. A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a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190 000,00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20,43%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7 000,00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+mn-lt"/>
                        </a:rPr>
                        <a:t>5 720,43</a:t>
                      </a:r>
                      <a:endParaRPr lang="pl-PL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+mn-lt"/>
                        </a:rPr>
                        <a:t>a*15%</a:t>
                      </a:r>
                      <a:endParaRPr lang="pl-PL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+mn-lt"/>
                        </a:rPr>
                        <a:t>350,00</a:t>
                      </a:r>
                      <a:endParaRPr lang="pl-PL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+mn-lt"/>
                        </a:rPr>
                        <a:t>2 002,15</a:t>
                      </a:r>
                      <a:endParaRPr lang="pl-PL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7 000,00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6207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Handl. B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b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270 000,00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29,03%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7 000,00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8 129,03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b*15%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350,00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+mn-lt"/>
                        </a:rPr>
                        <a:t>2 845,16</a:t>
                      </a:r>
                      <a:endParaRPr lang="pl-PL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7 000,00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6207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Handl. C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c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250 000,00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26,88%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7 000,00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7 526,88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c*15%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350,00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+mn-lt"/>
                        </a:rPr>
                        <a:t>2 634,41</a:t>
                      </a:r>
                      <a:endParaRPr lang="pl-PL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+mn-lt"/>
                        </a:rPr>
                        <a:t>7 000,00</a:t>
                      </a:r>
                      <a:endParaRPr lang="pl-PL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6207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Handl. D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d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220 000,00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23,66%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7 000,00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6 623,66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d*15%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350,00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2 318,28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dirty="0">
                          <a:effectLst/>
                          <a:latin typeface="+mn-lt"/>
                        </a:rPr>
                        <a:t>7 000,00</a:t>
                      </a:r>
                      <a:endParaRPr lang="pl-PL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66381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>
                          <a:effectLst/>
                          <a:latin typeface="+mn-lt"/>
                        </a:rPr>
                        <a:t>Suma:</a:t>
                      </a:r>
                      <a:endParaRPr lang="pl-PL" sz="16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930 000,00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100,00%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+mn-lt"/>
                        </a:rPr>
                        <a:t>28 000,00</a:t>
                      </a:r>
                      <a:endParaRPr lang="pl-PL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pl-PL" sz="160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pl-PL" sz="1600">
                        <a:effectLst/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pl-PL" sz="160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81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D3CB4B3D-0847-4DB8-901B-BFAA8EFA5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7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2021_PL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ZABLON PREZENTACJI 2021_PL.potx" id="{C7D5165E-64CC-4C79-8182-296DCD5B04E5}" vid="{563B2E6D-B4DF-4B1C-B79C-D91A2A53F0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2021_PL</Template>
  <TotalTime>1474</TotalTime>
  <Words>477</Words>
  <Application>Microsoft Office PowerPoint</Application>
  <PresentationFormat>Niestandardowy</PresentationFormat>
  <Paragraphs>130</Paragraphs>
  <Slides>7</Slides>
  <Notes>6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SZABLON PREZENTACJI 2021_PL</vt:lpstr>
      <vt:lpstr>Nowy system premiowy DLA PRACOWNIKÓW DH 2025</vt:lpstr>
      <vt:lpstr>Dlaczego zmieniamy system premiowania?</vt:lpstr>
      <vt:lpstr>Prezentacja programu PowerPoint</vt:lpstr>
      <vt:lpstr>Premia miesięczna wg nowego systemu premiowego</vt:lpstr>
      <vt:lpstr>Premia kwartalna wg nowego systemu premiowego</vt:lpstr>
      <vt:lpstr>Przykład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ogólnej  w 1-2 liniach</dc:title>
  <dc:creator>Katarzyna O.</dc:creator>
  <cp:lastModifiedBy>Katarzyna O.</cp:lastModifiedBy>
  <cp:revision>220</cp:revision>
  <cp:lastPrinted>2025-01-30T11:58:00Z</cp:lastPrinted>
  <dcterms:created xsi:type="dcterms:W3CDTF">2022-01-11T11:26:57Z</dcterms:created>
  <dcterms:modified xsi:type="dcterms:W3CDTF">2025-03-11T19:31:29Z</dcterms:modified>
</cp:coreProperties>
</file>